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099300" cy="10234613"/>
  <p:embeddedFontLst>
    <p:embeddedFont>
      <p:font typeface="Roboto Light" pitchFamily="2" charset="0"/>
      <p:regular r:id="rId29"/>
    </p:embeddedFont>
    <p:embeddedFont>
      <p:font typeface="Roboto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9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158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043b4302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043b4302a_0_6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7" name="Google Shape;417;g4043b4302a_0_69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042f0386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042f03869_0_2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5" name="Google Shape;425;g4042f03869_0_2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042f0386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042f03869_0_3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33" name="Google Shape;433;g4042f03869_0_31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042f0386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042f03869_0_4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1" name="Google Shape;441;g4042f03869_0_45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042f0386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042f03869_0_5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9" name="Google Shape;449;g4042f03869_0_5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042f0386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042f03869_0_3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7" name="Google Shape;457;g4042f03869_0_3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042f0386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4042f03869_0_5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65" name="Google Shape;465;g4042f03869_0_59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042f0386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4042f03869_0_8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73" name="Google Shape;473;g4042f03869_0_8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042f0386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042f03869_0_7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1" name="Google Shape;481;g4042f03869_0_73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042f0386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042f03869_0_6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9" name="Google Shape;489;g4042f03869_0_66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de1c6be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de1c6bedf_0_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8" name="Google Shape;348;g3de1c6bedf_0_1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042f038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042f03869_0_8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7" name="Google Shape;497;g4042f03869_0_8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042f0386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042f03869_0_9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5" name="Google Shape;505;g4042f03869_0_9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043b430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4043b4302a_0_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13" name="Google Shape;513;g4043b4302a_0_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043b430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043b4302a_0_2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1" name="Google Shape;521;g4043b4302a_0_2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043b4302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043b4302a_0_6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9" name="Google Shape;529;g4043b4302a_0_6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043b4302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4043b4302a_0_3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7" name="Google Shape;537;g4043b4302a_0_31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043b4302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043b4302a_0_5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5" name="Google Shape;545;g4043b4302a_0_55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dcb3b7f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3dcb3b7f30_0_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369" name="Google Shape;369;g3dcb3b7f30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dcb3b7f30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dcb3b7f30_0_38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7" name="Google Shape;377;g3dcb3b7f30_0_38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e1c6bed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de1c6bedf_0_3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5" name="Google Shape;385;g3de1c6bedf_0_3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df053a1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df053a18b_0_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3" name="Google Shape;393;g3df053a18b_0_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f053a1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df053a18b_0_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1" name="Google Shape;401;g3df053a18b_0_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042f038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042f03869_0_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09" name="Google Shape;409;g4042f03869_0_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hree Columns">
  <p:cSld name="TEXT Three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1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95" name="Google Shape;95;p11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952503" y="551351"/>
            <a:ext cx="10286996" cy="41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3"/>
          </p:nvPr>
        </p:nvSpPr>
        <p:spPr>
          <a:xfrm>
            <a:off x="896689" y="2374906"/>
            <a:ext cx="32562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4"/>
          </p:nvPr>
        </p:nvSpPr>
        <p:spPr>
          <a:xfrm>
            <a:off x="4439988" y="3043956"/>
            <a:ext cx="325621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5"/>
          </p:nvPr>
        </p:nvSpPr>
        <p:spPr>
          <a:xfrm>
            <a:off x="4439989" y="2236407"/>
            <a:ext cx="325621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6"/>
          </p:nvPr>
        </p:nvSpPr>
        <p:spPr>
          <a:xfrm>
            <a:off x="7983287" y="3043956"/>
            <a:ext cx="325621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7"/>
          </p:nvPr>
        </p:nvSpPr>
        <p:spPr>
          <a:xfrm>
            <a:off x="7983288" y="2374906"/>
            <a:ext cx="32562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8"/>
          </p:nvPr>
        </p:nvSpPr>
        <p:spPr>
          <a:xfrm>
            <a:off x="890633" y="3043956"/>
            <a:ext cx="325621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9"/>
          </p:nvPr>
        </p:nvSpPr>
        <p:spPr>
          <a:xfrm>
            <a:off x="952503" y="1059351"/>
            <a:ext cx="102869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with Logo + Image (Products)">
  <p:cSld name="BULLETS with Logo + Image (Products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08" name="Google Shape;108;p12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09" name="Google Shape;109;p12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3"/>
          </p:nvPr>
        </p:nvSpPr>
        <p:spPr>
          <a:xfrm>
            <a:off x="896689" y="2079757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4"/>
          </p:nvPr>
        </p:nvSpPr>
        <p:spPr>
          <a:xfrm>
            <a:off x="896689" y="2851238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5"/>
          </p:nvPr>
        </p:nvSpPr>
        <p:spPr>
          <a:xfrm>
            <a:off x="896689" y="3622719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6"/>
          </p:nvPr>
        </p:nvSpPr>
        <p:spPr>
          <a:xfrm>
            <a:off x="896689" y="4394200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7"/>
          </p:nvPr>
        </p:nvSpPr>
        <p:spPr>
          <a:xfrm>
            <a:off x="1090207" y="2453076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8"/>
          </p:nvPr>
        </p:nvSpPr>
        <p:spPr>
          <a:xfrm>
            <a:off x="1090207" y="3224557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9"/>
          </p:nvPr>
        </p:nvSpPr>
        <p:spPr>
          <a:xfrm>
            <a:off x="1090207" y="3996315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3"/>
          </p:nvPr>
        </p:nvSpPr>
        <p:spPr>
          <a:xfrm>
            <a:off x="1090207" y="4767608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4"/>
          </p:nvPr>
        </p:nvSpPr>
        <p:spPr>
          <a:xfrm>
            <a:off x="896689" y="5165681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5"/>
          </p:nvPr>
        </p:nvSpPr>
        <p:spPr>
          <a:xfrm>
            <a:off x="1090207" y="5539089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S Three + Text (What's New)">
  <p:cSld name="THUMBS Three + Text (What's New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3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24" name="Google Shape;124;p13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3"/>
          </p:nvPr>
        </p:nvSpPr>
        <p:spPr>
          <a:xfrm>
            <a:off x="4467238" y="4444933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>
            <a:spLocks noGrp="1"/>
          </p:cNvSpPr>
          <p:nvPr>
            <p:ph type="pic" idx="4"/>
          </p:nvPr>
        </p:nvSpPr>
        <p:spPr>
          <a:xfrm>
            <a:off x="4464634" y="2299285"/>
            <a:ext cx="3262734" cy="184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5"/>
          </p:nvPr>
        </p:nvSpPr>
        <p:spPr>
          <a:xfrm>
            <a:off x="1158785" y="4444933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>
            <a:spLocks noGrp="1"/>
          </p:cNvSpPr>
          <p:nvPr>
            <p:ph type="pic" idx="6"/>
          </p:nvPr>
        </p:nvSpPr>
        <p:spPr>
          <a:xfrm>
            <a:off x="1156181" y="2299285"/>
            <a:ext cx="3262734" cy="184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7"/>
          </p:nvPr>
        </p:nvSpPr>
        <p:spPr>
          <a:xfrm>
            <a:off x="7775691" y="4444933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>
            <a:spLocks noGrp="1"/>
          </p:cNvSpPr>
          <p:nvPr>
            <p:ph type="pic" idx="8"/>
          </p:nvPr>
        </p:nvSpPr>
        <p:spPr>
          <a:xfrm>
            <a:off x="7773087" y="2299285"/>
            <a:ext cx="3262734" cy="184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9"/>
          </p:nvPr>
        </p:nvSpPr>
        <p:spPr>
          <a:xfrm>
            <a:off x="1727201" y="1171284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3"/>
          </p:nvPr>
        </p:nvSpPr>
        <p:spPr>
          <a:xfrm>
            <a:off x="4467238" y="4995123"/>
            <a:ext cx="325752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4"/>
          </p:nvPr>
        </p:nvSpPr>
        <p:spPr>
          <a:xfrm>
            <a:off x="1158785" y="4995123"/>
            <a:ext cx="325752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5"/>
          </p:nvPr>
        </p:nvSpPr>
        <p:spPr>
          <a:xfrm>
            <a:off x="7775691" y="4995123"/>
            <a:ext cx="325752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896689" y="5706635"/>
            <a:ext cx="4284912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3"/>
          </p:nvPr>
        </p:nvSpPr>
        <p:spPr>
          <a:xfrm>
            <a:off x="896689" y="2222500"/>
            <a:ext cx="4284912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43" name="Google Shape;143;p14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5" name="Google Shape;145;p14"/>
          <p:cNvSpPr txBox="1">
            <a:spLocks noGrp="1"/>
          </p:cNvSpPr>
          <p:nvPr>
            <p:ph type="body" idx="4"/>
          </p:nvPr>
        </p:nvSpPr>
        <p:spPr>
          <a:xfrm>
            <a:off x="890634" y="903815"/>
            <a:ext cx="4479226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5"/>
          </p:nvPr>
        </p:nvSpPr>
        <p:spPr>
          <a:xfrm>
            <a:off x="890633" y="1429890"/>
            <a:ext cx="447922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6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+ Title">
  <p:cSld name="IMAGE Full + 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1155701" y="3208576"/>
            <a:ext cx="98806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51" name="Google Shape;151;p15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52" name="Google Shape;152;p15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+ Text (Coming Soon)">
  <p:cSld name="IMAGE Full + Text (Coming Soon)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57" name="Google Shape;157;p16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58" name="Google Shape;158;p16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3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4"/>
          </p:nvPr>
        </p:nvSpPr>
        <p:spPr>
          <a:xfrm>
            <a:off x="1727201" y="1872151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5"/>
          </p:nvPr>
        </p:nvSpPr>
        <p:spPr>
          <a:xfrm>
            <a:off x="1727201" y="2264036"/>
            <a:ext cx="87376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6"/>
          </p:nvPr>
        </p:nvSpPr>
        <p:spPr>
          <a:xfrm>
            <a:off x="1727201" y="2699465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7"/>
          </p:nvPr>
        </p:nvSpPr>
        <p:spPr>
          <a:xfrm>
            <a:off x="1727201" y="3091350"/>
            <a:ext cx="87376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8"/>
          </p:nvPr>
        </p:nvSpPr>
        <p:spPr>
          <a:xfrm>
            <a:off x="1727201" y="3531113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9"/>
          </p:nvPr>
        </p:nvSpPr>
        <p:spPr>
          <a:xfrm>
            <a:off x="1727201" y="3922998"/>
            <a:ext cx="87376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3"/>
          </p:nvPr>
        </p:nvSpPr>
        <p:spPr>
          <a:xfrm>
            <a:off x="1727201" y="4362908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4"/>
          </p:nvPr>
        </p:nvSpPr>
        <p:spPr>
          <a:xfrm>
            <a:off x="1727201" y="4754793"/>
            <a:ext cx="87376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5"/>
          </p:nvPr>
        </p:nvSpPr>
        <p:spPr>
          <a:xfrm>
            <a:off x="1727201" y="5232571"/>
            <a:ext cx="8737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de + Title&amp;Subtitle">
  <p:cSld name="IMAGE Wide + Title&amp;Sub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>
            <a:spLocks noGrp="1"/>
          </p:cNvSpPr>
          <p:nvPr>
            <p:ph type="pic" idx="2"/>
          </p:nvPr>
        </p:nvSpPr>
        <p:spPr>
          <a:xfrm>
            <a:off x="0" y="1382486"/>
            <a:ext cx="12192000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1155701" y="3117652"/>
            <a:ext cx="98806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3"/>
          </p:nvPr>
        </p:nvSpPr>
        <p:spPr>
          <a:xfrm>
            <a:off x="1155700" y="3632200"/>
            <a:ext cx="9880602" cy="27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75" name="Google Shape;175;p17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176" name="Google Shape;176;p17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8" name="Google Shape;178;p17"/>
          <p:cNvSpPr txBox="1">
            <a:spLocks noGrp="1"/>
          </p:cNvSpPr>
          <p:nvPr>
            <p:ph type="body" idx="4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">
  <p:cSld name="THANK YOU P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1155701" y="3179701"/>
            <a:ext cx="98806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181" name="Google Shape;181;p18"/>
          <p:cNvGrpSpPr/>
          <p:nvPr/>
        </p:nvGrpSpPr>
        <p:grpSpPr>
          <a:xfrm>
            <a:off x="4773152" y="2180937"/>
            <a:ext cx="2645698" cy="215028"/>
            <a:chOff x="981075" y="1176968"/>
            <a:chExt cx="1766391" cy="143563"/>
          </a:xfrm>
        </p:grpSpPr>
        <p:sp>
          <p:nvSpPr>
            <p:cNvPr id="182" name="Google Shape;182;p18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84" name="Google Shape;184;p18"/>
          <p:cNvSpPr txBox="1">
            <a:spLocks noGrp="1"/>
          </p:cNvSpPr>
          <p:nvPr>
            <p:ph type="body" idx="2"/>
          </p:nvPr>
        </p:nvSpPr>
        <p:spPr>
          <a:xfrm>
            <a:off x="3496345" y="4462035"/>
            <a:ext cx="51993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S">
  <p:cSld name="GUIDE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0" y="0"/>
            <a:ext cx="12192000" cy="137795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896689" y="1377950"/>
            <a:ext cx="37877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0" y="5480050"/>
            <a:ext cx="12192000" cy="137795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2"/>
          </p:nvPr>
        </p:nvSpPr>
        <p:spPr>
          <a:xfrm>
            <a:off x="896689" y="2282090"/>
            <a:ext cx="37877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3"/>
          </p:nvPr>
        </p:nvSpPr>
        <p:spPr>
          <a:xfrm>
            <a:off x="896689" y="2945657"/>
            <a:ext cx="3787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4"/>
          </p:nvPr>
        </p:nvSpPr>
        <p:spPr>
          <a:xfrm>
            <a:off x="896689" y="3535142"/>
            <a:ext cx="378777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5"/>
          </p:nvPr>
        </p:nvSpPr>
        <p:spPr>
          <a:xfrm>
            <a:off x="896689" y="4127697"/>
            <a:ext cx="378777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220976" y="337949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4" name="Google Shape;194;p19"/>
          <p:cNvSpPr/>
          <p:nvPr/>
        </p:nvSpPr>
        <p:spPr>
          <a:xfrm rot="5400000">
            <a:off x="-2980656" y="2980656"/>
            <a:ext cx="6858000" cy="89668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6"/>
          </p:nvPr>
        </p:nvSpPr>
        <p:spPr>
          <a:xfrm>
            <a:off x="4202113" y="551351"/>
            <a:ext cx="37877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0" y="1214"/>
            <a:ext cx="12192000" cy="89668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p19"/>
          <p:cNvSpPr txBox="1">
            <a:spLocks noGrp="1"/>
          </p:cNvSpPr>
          <p:nvPr>
            <p:ph type="body" idx="7"/>
          </p:nvPr>
        </p:nvSpPr>
        <p:spPr>
          <a:xfrm>
            <a:off x="6428207" y="3321298"/>
            <a:ext cx="378777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8" name="Google Shape;198;p19"/>
          <p:cNvSpPr/>
          <p:nvPr/>
        </p:nvSpPr>
        <p:spPr>
          <a:xfrm rot="5400000">
            <a:off x="8314656" y="2980656"/>
            <a:ext cx="6858000" cy="89668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0" y="5961312"/>
            <a:ext cx="12192000" cy="89668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6196520" y="3790627"/>
            <a:ext cx="231687" cy="231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8"/>
          </p:nvPr>
        </p:nvSpPr>
        <p:spPr>
          <a:xfrm>
            <a:off x="6532982" y="3826123"/>
            <a:ext cx="378777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lines + subheadline">
  <p:cSld name="TITLE 2 lines + subheadlin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>
            <a:spLocks noGrp="1"/>
          </p:cNvSpPr>
          <p:nvPr>
            <p:ph type="pic" idx="2"/>
          </p:nvPr>
        </p:nvSpPr>
        <p:spPr>
          <a:xfrm>
            <a:off x="0" y="1382486"/>
            <a:ext cx="12192000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body" idx="1"/>
          </p:nvPr>
        </p:nvSpPr>
        <p:spPr>
          <a:xfrm>
            <a:off x="1155701" y="2838252"/>
            <a:ext cx="98806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body" idx="3"/>
          </p:nvPr>
        </p:nvSpPr>
        <p:spPr>
          <a:xfrm>
            <a:off x="1155700" y="3844634"/>
            <a:ext cx="9880602" cy="27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 line + subheadline">
  <p:cSld name="TITLE 1 line + subheadlin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0" y="1382486"/>
            <a:ext cx="12192000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155701" y="3117652"/>
            <a:ext cx="98806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1155700" y="3632200"/>
            <a:ext cx="9880602" cy="27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lines">
  <p:cSld name="TITLE 2 line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>
            <a:spLocks noGrp="1"/>
          </p:cNvSpPr>
          <p:nvPr>
            <p:ph type="pic" idx="2"/>
          </p:nvPr>
        </p:nvSpPr>
        <p:spPr>
          <a:xfrm>
            <a:off x="0" y="1382486"/>
            <a:ext cx="12192000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1155700" y="2930403"/>
            <a:ext cx="98806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2 columns">
  <p:cSld name="CONTENTS - 2 column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>
            <a:spLocks noGrp="1"/>
          </p:cNvSpPr>
          <p:nvPr>
            <p:ph type="pic" idx="2"/>
          </p:nvPr>
        </p:nvSpPr>
        <p:spPr>
          <a:xfrm>
            <a:off x="9956006" y="0"/>
            <a:ext cx="2235993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1" name="Google Shape;211;p22"/>
          <p:cNvSpPr>
            <a:spLocks noGrp="1"/>
          </p:cNvSpPr>
          <p:nvPr>
            <p:ph type="pic" idx="3"/>
          </p:nvPr>
        </p:nvSpPr>
        <p:spPr>
          <a:xfrm>
            <a:off x="9956006" y="2891788"/>
            <a:ext cx="2235993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1"/>
          </p:nvPr>
        </p:nvSpPr>
        <p:spPr>
          <a:xfrm>
            <a:off x="896688" y="1377950"/>
            <a:ext cx="37877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4"/>
          </p:nvPr>
        </p:nvSpPr>
        <p:spPr>
          <a:xfrm>
            <a:off x="1336431" y="2060496"/>
            <a:ext cx="3372095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5"/>
          </p:nvPr>
        </p:nvSpPr>
        <p:spPr>
          <a:xfrm>
            <a:off x="896688" y="2060496"/>
            <a:ext cx="376989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body" idx="6"/>
          </p:nvPr>
        </p:nvSpPr>
        <p:spPr>
          <a:xfrm>
            <a:off x="5814646" y="2060496"/>
            <a:ext cx="3376980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body" idx="7"/>
          </p:nvPr>
        </p:nvSpPr>
        <p:spPr>
          <a:xfrm>
            <a:off x="5379788" y="2060496"/>
            <a:ext cx="376989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1 column - range">
  <p:cSld name="CONTENTS - 1 column - rang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>
            <a:spLocks noGrp="1"/>
          </p:cNvSpPr>
          <p:nvPr>
            <p:ph type="pic" idx="2"/>
          </p:nvPr>
        </p:nvSpPr>
        <p:spPr>
          <a:xfrm>
            <a:off x="9956006" y="0"/>
            <a:ext cx="2235993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>
            <a:spLocks noGrp="1"/>
          </p:cNvSpPr>
          <p:nvPr>
            <p:ph type="pic" idx="3"/>
          </p:nvPr>
        </p:nvSpPr>
        <p:spPr>
          <a:xfrm>
            <a:off x="9956006" y="2891788"/>
            <a:ext cx="2235993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>
            <a:spLocks noGrp="1"/>
          </p:cNvSpPr>
          <p:nvPr>
            <p:ph type="pic" idx="4"/>
          </p:nvPr>
        </p:nvSpPr>
        <p:spPr>
          <a:xfrm>
            <a:off x="7674292" y="0"/>
            <a:ext cx="2235993" cy="42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>
            <a:spLocks noGrp="1"/>
          </p:cNvSpPr>
          <p:nvPr>
            <p:ph type="pic" idx="5"/>
          </p:nvPr>
        </p:nvSpPr>
        <p:spPr>
          <a:xfrm>
            <a:off x="7674292" y="4273392"/>
            <a:ext cx="2235993" cy="25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>
            <a:spLocks noGrp="1"/>
          </p:cNvSpPr>
          <p:nvPr>
            <p:ph type="pic" idx="6"/>
          </p:nvPr>
        </p:nvSpPr>
        <p:spPr>
          <a:xfrm>
            <a:off x="5392577" y="0"/>
            <a:ext cx="2235993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3" name="Google Shape;223;p23"/>
          <p:cNvSpPr>
            <a:spLocks noGrp="1"/>
          </p:cNvSpPr>
          <p:nvPr>
            <p:ph type="pic" idx="7"/>
          </p:nvPr>
        </p:nvSpPr>
        <p:spPr>
          <a:xfrm>
            <a:off x="5392577" y="2891788"/>
            <a:ext cx="2235993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1"/>
          </p:nvPr>
        </p:nvSpPr>
        <p:spPr>
          <a:xfrm>
            <a:off x="896687" y="1377950"/>
            <a:ext cx="37877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8"/>
          </p:nvPr>
        </p:nvSpPr>
        <p:spPr>
          <a:xfrm>
            <a:off x="1741659" y="2052876"/>
            <a:ext cx="2966867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9"/>
          </p:nvPr>
        </p:nvSpPr>
        <p:spPr>
          <a:xfrm>
            <a:off x="896687" y="2052876"/>
            <a:ext cx="799251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">
  <p:cSld name="IMAGE Full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Two Full">
  <p:cSld name="IMAGES Two Full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>
            <a:spLocks noGrp="1"/>
          </p:cNvSpPr>
          <p:nvPr>
            <p:ph type="pic" idx="2"/>
          </p:nvPr>
        </p:nvSpPr>
        <p:spPr>
          <a:xfrm>
            <a:off x="-1" y="0"/>
            <a:ext cx="607314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>
            <a:spLocks noGrp="1"/>
          </p:cNvSpPr>
          <p:nvPr>
            <p:ph type="pic" idx="3"/>
          </p:nvPr>
        </p:nvSpPr>
        <p:spPr>
          <a:xfrm>
            <a:off x="6118861" y="0"/>
            <a:ext cx="60731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Three Full">
  <p:cSld name="IMAGES Three Full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>
            <a:spLocks noGrp="1"/>
          </p:cNvSpPr>
          <p:nvPr>
            <p:ph type="pic" idx="2"/>
          </p:nvPr>
        </p:nvSpPr>
        <p:spPr>
          <a:xfrm>
            <a:off x="-1" y="0"/>
            <a:ext cx="607314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>
            <a:spLocks noGrp="1"/>
          </p:cNvSpPr>
          <p:nvPr>
            <p:ph type="pic" idx="3"/>
          </p:nvPr>
        </p:nvSpPr>
        <p:spPr>
          <a:xfrm>
            <a:off x="6118861" y="-1"/>
            <a:ext cx="6073140" cy="340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4"/>
          </p:nvPr>
        </p:nvSpPr>
        <p:spPr>
          <a:xfrm>
            <a:off x="6118861" y="3451860"/>
            <a:ext cx="6073140" cy="340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Three Full Vertical">
  <p:cSld name="IMAGES Three Full Vertical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>
            <a:spLocks noGrp="1"/>
          </p:cNvSpPr>
          <p:nvPr>
            <p:ph type="pic" idx="2"/>
          </p:nvPr>
        </p:nvSpPr>
        <p:spPr>
          <a:xfrm>
            <a:off x="-1" y="0"/>
            <a:ext cx="403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8" name="Google Shape;238;p27"/>
          <p:cNvSpPr>
            <a:spLocks noGrp="1"/>
          </p:cNvSpPr>
          <p:nvPr>
            <p:ph type="pic" idx="3"/>
          </p:nvPr>
        </p:nvSpPr>
        <p:spPr>
          <a:xfrm>
            <a:off x="4077718" y="0"/>
            <a:ext cx="403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9" name="Google Shape;239;p27"/>
          <p:cNvSpPr>
            <a:spLocks noGrp="1"/>
          </p:cNvSpPr>
          <p:nvPr>
            <p:ph type="pic" idx="4"/>
          </p:nvPr>
        </p:nvSpPr>
        <p:spPr>
          <a:xfrm>
            <a:off x="8155437" y="0"/>
            <a:ext cx="403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Full Horizontal">
  <p:cSld name="IMAGES Full Horizontal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>
            <a:spLocks noGrp="1"/>
          </p:cNvSpPr>
          <p:nvPr>
            <p:ph type="pic" idx="2"/>
          </p:nvPr>
        </p:nvSpPr>
        <p:spPr>
          <a:xfrm>
            <a:off x="9377136" y="0"/>
            <a:ext cx="2814864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>
            <a:spLocks noGrp="1"/>
          </p:cNvSpPr>
          <p:nvPr>
            <p:ph type="pic" idx="3"/>
          </p:nvPr>
        </p:nvSpPr>
        <p:spPr>
          <a:xfrm>
            <a:off x="7951538" y="2284997"/>
            <a:ext cx="4240462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3" name="Google Shape;243;p28"/>
          <p:cNvSpPr>
            <a:spLocks noGrp="1"/>
          </p:cNvSpPr>
          <p:nvPr>
            <p:ph type="pic" idx="4"/>
          </p:nvPr>
        </p:nvSpPr>
        <p:spPr>
          <a:xfrm>
            <a:off x="8811080" y="4569995"/>
            <a:ext cx="3380920" cy="22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4" name="Google Shape;244;p28"/>
          <p:cNvSpPr>
            <a:spLocks noGrp="1"/>
          </p:cNvSpPr>
          <p:nvPr>
            <p:ph type="pic" idx="5"/>
          </p:nvPr>
        </p:nvSpPr>
        <p:spPr>
          <a:xfrm>
            <a:off x="4132105" y="0"/>
            <a:ext cx="5199312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5" name="Google Shape;245;p28"/>
          <p:cNvSpPr>
            <a:spLocks noGrp="1"/>
          </p:cNvSpPr>
          <p:nvPr>
            <p:ph type="pic" idx="6"/>
          </p:nvPr>
        </p:nvSpPr>
        <p:spPr>
          <a:xfrm>
            <a:off x="2706507" y="2284997"/>
            <a:ext cx="5199312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6" name="Google Shape;246;p28"/>
          <p:cNvSpPr>
            <a:spLocks noGrp="1"/>
          </p:cNvSpPr>
          <p:nvPr>
            <p:ph type="pic" idx="7"/>
          </p:nvPr>
        </p:nvSpPr>
        <p:spPr>
          <a:xfrm>
            <a:off x="3566049" y="4569995"/>
            <a:ext cx="5199312" cy="22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7" name="Google Shape;247;p28"/>
          <p:cNvSpPr>
            <a:spLocks noGrp="1"/>
          </p:cNvSpPr>
          <p:nvPr>
            <p:ph type="pic" idx="8"/>
          </p:nvPr>
        </p:nvSpPr>
        <p:spPr>
          <a:xfrm>
            <a:off x="0" y="0"/>
            <a:ext cx="4086386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8" name="Google Shape;248;p28"/>
          <p:cNvSpPr>
            <a:spLocks noGrp="1"/>
          </p:cNvSpPr>
          <p:nvPr>
            <p:ph type="pic" idx="9"/>
          </p:nvPr>
        </p:nvSpPr>
        <p:spPr>
          <a:xfrm>
            <a:off x="0" y="2284997"/>
            <a:ext cx="2660788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9" name="Google Shape;249;p28"/>
          <p:cNvSpPr>
            <a:spLocks noGrp="1"/>
          </p:cNvSpPr>
          <p:nvPr>
            <p:ph type="pic" idx="13"/>
          </p:nvPr>
        </p:nvSpPr>
        <p:spPr>
          <a:xfrm>
            <a:off x="0" y="4569995"/>
            <a:ext cx="3520330" cy="22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Full Vertical">
  <p:cSld name="IMAGES Full Vertical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>
            <a:spLocks noGrp="1"/>
          </p:cNvSpPr>
          <p:nvPr>
            <p:ph type="pic" idx="2"/>
          </p:nvPr>
        </p:nvSpPr>
        <p:spPr>
          <a:xfrm>
            <a:off x="9808839" y="0"/>
            <a:ext cx="2383159" cy="335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>
            <a:spLocks noGrp="1"/>
          </p:cNvSpPr>
          <p:nvPr>
            <p:ph type="pic" idx="3"/>
          </p:nvPr>
        </p:nvSpPr>
        <p:spPr>
          <a:xfrm>
            <a:off x="9808839" y="3399789"/>
            <a:ext cx="2383159" cy="345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>
            <a:spLocks noGrp="1"/>
          </p:cNvSpPr>
          <p:nvPr>
            <p:ph type="pic" idx="4"/>
          </p:nvPr>
        </p:nvSpPr>
        <p:spPr>
          <a:xfrm>
            <a:off x="2452859" y="0"/>
            <a:ext cx="2401200" cy="42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4" name="Google Shape;254;p29"/>
          <p:cNvSpPr>
            <a:spLocks noGrp="1"/>
          </p:cNvSpPr>
          <p:nvPr>
            <p:ph type="pic" idx="5"/>
          </p:nvPr>
        </p:nvSpPr>
        <p:spPr>
          <a:xfrm>
            <a:off x="2452859" y="4273392"/>
            <a:ext cx="2401200" cy="25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5" name="Google Shape;255;p29"/>
          <p:cNvSpPr>
            <a:spLocks noGrp="1"/>
          </p:cNvSpPr>
          <p:nvPr>
            <p:ph type="pic" idx="6"/>
          </p:nvPr>
        </p:nvSpPr>
        <p:spPr>
          <a:xfrm>
            <a:off x="0" y="0"/>
            <a:ext cx="2401200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6" name="Google Shape;256;p29"/>
          <p:cNvSpPr>
            <a:spLocks noGrp="1"/>
          </p:cNvSpPr>
          <p:nvPr>
            <p:ph type="pic" idx="7"/>
          </p:nvPr>
        </p:nvSpPr>
        <p:spPr>
          <a:xfrm>
            <a:off x="0" y="2891788"/>
            <a:ext cx="2401200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7" name="Google Shape;257;p29"/>
          <p:cNvSpPr>
            <a:spLocks noGrp="1"/>
          </p:cNvSpPr>
          <p:nvPr>
            <p:ph type="pic" idx="8"/>
          </p:nvPr>
        </p:nvSpPr>
        <p:spPr>
          <a:xfrm>
            <a:off x="7352637" y="0"/>
            <a:ext cx="2401200" cy="487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8" name="Google Shape;258;p29"/>
          <p:cNvSpPr>
            <a:spLocks noGrp="1"/>
          </p:cNvSpPr>
          <p:nvPr>
            <p:ph type="pic" idx="9"/>
          </p:nvPr>
        </p:nvSpPr>
        <p:spPr>
          <a:xfrm>
            <a:off x="7352637" y="4921093"/>
            <a:ext cx="2401200" cy="19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9" name="Google Shape;259;p29"/>
          <p:cNvSpPr>
            <a:spLocks noGrp="1"/>
          </p:cNvSpPr>
          <p:nvPr>
            <p:ph type="pic" idx="13"/>
          </p:nvPr>
        </p:nvSpPr>
        <p:spPr>
          <a:xfrm>
            <a:off x="4899778" y="0"/>
            <a:ext cx="2401200" cy="221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>
            <a:spLocks noGrp="1"/>
          </p:cNvSpPr>
          <p:nvPr>
            <p:ph type="pic" idx="14"/>
          </p:nvPr>
        </p:nvSpPr>
        <p:spPr>
          <a:xfrm>
            <a:off x="4899778" y="2256788"/>
            <a:ext cx="2401200" cy="460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Full Squarish">
  <p:cSld name="IMAGES Full Squarish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>
            <a:spLocks noGrp="1"/>
          </p:cNvSpPr>
          <p:nvPr>
            <p:ph type="pic" idx="2"/>
          </p:nvPr>
        </p:nvSpPr>
        <p:spPr>
          <a:xfrm>
            <a:off x="7352637" y="2224486"/>
            <a:ext cx="2401200" cy="24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3" name="Google Shape;263;p30"/>
          <p:cNvSpPr>
            <a:spLocks noGrp="1"/>
          </p:cNvSpPr>
          <p:nvPr>
            <p:ph type="pic" idx="3"/>
          </p:nvPr>
        </p:nvSpPr>
        <p:spPr>
          <a:xfrm>
            <a:off x="7352637" y="4681778"/>
            <a:ext cx="2401200" cy="217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4" name="Google Shape;264;p30"/>
          <p:cNvSpPr>
            <a:spLocks noGrp="1"/>
          </p:cNvSpPr>
          <p:nvPr>
            <p:ph type="pic" idx="4"/>
          </p:nvPr>
        </p:nvSpPr>
        <p:spPr>
          <a:xfrm>
            <a:off x="7352637" y="0"/>
            <a:ext cx="2401200" cy="21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5" name="Google Shape;265;p30"/>
          <p:cNvSpPr>
            <a:spLocks noGrp="1"/>
          </p:cNvSpPr>
          <p:nvPr>
            <p:ph type="pic" idx="5"/>
          </p:nvPr>
        </p:nvSpPr>
        <p:spPr>
          <a:xfrm>
            <a:off x="9806322" y="2224486"/>
            <a:ext cx="2385678" cy="24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6" name="Google Shape;266;p30"/>
          <p:cNvSpPr>
            <a:spLocks noGrp="1"/>
          </p:cNvSpPr>
          <p:nvPr>
            <p:ph type="pic" idx="6"/>
          </p:nvPr>
        </p:nvSpPr>
        <p:spPr>
          <a:xfrm>
            <a:off x="9806322" y="4681778"/>
            <a:ext cx="2385678" cy="217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7" name="Google Shape;267;p30"/>
          <p:cNvSpPr>
            <a:spLocks noGrp="1"/>
          </p:cNvSpPr>
          <p:nvPr>
            <p:ph type="pic" idx="7"/>
          </p:nvPr>
        </p:nvSpPr>
        <p:spPr>
          <a:xfrm>
            <a:off x="9806322" y="0"/>
            <a:ext cx="2385678" cy="21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8" name="Google Shape;268;p30"/>
          <p:cNvSpPr>
            <a:spLocks noGrp="1"/>
          </p:cNvSpPr>
          <p:nvPr>
            <p:ph type="pic" idx="8"/>
          </p:nvPr>
        </p:nvSpPr>
        <p:spPr>
          <a:xfrm>
            <a:off x="2452033" y="2224486"/>
            <a:ext cx="2401200" cy="24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9" name="Google Shape;269;p30"/>
          <p:cNvSpPr>
            <a:spLocks noGrp="1"/>
          </p:cNvSpPr>
          <p:nvPr>
            <p:ph type="pic" idx="9"/>
          </p:nvPr>
        </p:nvSpPr>
        <p:spPr>
          <a:xfrm>
            <a:off x="2452033" y="4681778"/>
            <a:ext cx="2401200" cy="217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0" name="Google Shape;270;p30"/>
          <p:cNvSpPr>
            <a:spLocks noGrp="1"/>
          </p:cNvSpPr>
          <p:nvPr>
            <p:ph type="pic" idx="13"/>
          </p:nvPr>
        </p:nvSpPr>
        <p:spPr>
          <a:xfrm>
            <a:off x="2452033" y="0"/>
            <a:ext cx="2401200" cy="21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1" name="Google Shape;271;p30"/>
          <p:cNvSpPr>
            <a:spLocks noGrp="1"/>
          </p:cNvSpPr>
          <p:nvPr>
            <p:ph type="pic" idx="14"/>
          </p:nvPr>
        </p:nvSpPr>
        <p:spPr>
          <a:xfrm>
            <a:off x="4905718" y="2224486"/>
            <a:ext cx="2401200" cy="24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2" name="Google Shape;272;p30"/>
          <p:cNvSpPr>
            <a:spLocks noGrp="1"/>
          </p:cNvSpPr>
          <p:nvPr>
            <p:ph type="pic" idx="15"/>
          </p:nvPr>
        </p:nvSpPr>
        <p:spPr>
          <a:xfrm>
            <a:off x="4905718" y="4681778"/>
            <a:ext cx="2401200" cy="217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3" name="Google Shape;273;p30"/>
          <p:cNvSpPr>
            <a:spLocks noGrp="1"/>
          </p:cNvSpPr>
          <p:nvPr>
            <p:ph type="pic" idx="16"/>
          </p:nvPr>
        </p:nvSpPr>
        <p:spPr>
          <a:xfrm>
            <a:off x="4905718" y="0"/>
            <a:ext cx="2401200" cy="21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17"/>
          </p:nvPr>
        </p:nvSpPr>
        <p:spPr>
          <a:xfrm>
            <a:off x="0" y="2224486"/>
            <a:ext cx="2406314" cy="24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>
            <a:spLocks noGrp="1"/>
          </p:cNvSpPr>
          <p:nvPr>
            <p:ph type="pic" idx="18"/>
          </p:nvPr>
        </p:nvSpPr>
        <p:spPr>
          <a:xfrm>
            <a:off x="0" y="4681778"/>
            <a:ext cx="2406314" cy="217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>
            <a:spLocks noGrp="1"/>
          </p:cNvSpPr>
          <p:nvPr>
            <p:ph type="pic" idx="19"/>
          </p:nvPr>
        </p:nvSpPr>
        <p:spPr>
          <a:xfrm>
            <a:off x="0" y="0"/>
            <a:ext cx="2406314" cy="21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1 column">
  <p:cSld name="CONTENTS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9956006" y="0"/>
            <a:ext cx="2235993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3"/>
          </p:nvPr>
        </p:nvSpPr>
        <p:spPr>
          <a:xfrm>
            <a:off x="9956006" y="2891788"/>
            <a:ext cx="2235993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4"/>
          </p:nvPr>
        </p:nvSpPr>
        <p:spPr>
          <a:xfrm>
            <a:off x="7674292" y="0"/>
            <a:ext cx="2235993" cy="42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5"/>
          </p:nvPr>
        </p:nvSpPr>
        <p:spPr>
          <a:xfrm>
            <a:off x="7674292" y="4273392"/>
            <a:ext cx="2235993" cy="25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>
            <a:spLocks noGrp="1"/>
          </p:cNvSpPr>
          <p:nvPr>
            <p:ph type="pic" idx="6"/>
          </p:nvPr>
        </p:nvSpPr>
        <p:spPr>
          <a:xfrm>
            <a:off x="5392577" y="0"/>
            <a:ext cx="2235993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7"/>
          </p:nvPr>
        </p:nvSpPr>
        <p:spPr>
          <a:xfrm>
            <a:off x="5392577" y="2891788"/>
            <a:ext cx="2235993" cy="39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96688" y="1377950"/>
            <a:ext cx="37877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8"/>
          </p:nvPr>
        </p:nvSpPr>
        <p:spPr>
          <a:xfrm>
            <a:off x="1336430" y="2056686"/>
            <a:ext cx="3395541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9"/>
          </p:nvPr>
        </p:nvSpPr>
        <p:spPr>
          <a:xfrm>
            <a:off x="896688" y="2056686"/>
            <a:ext cx="376989" cy="35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e Paragraph">
  <p:cSld name="TEXT One Paragraph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body" idx="1"/>
          </p:nvPr>
        </p:nvSpPr>
        <p:spPr>
          <a:xfrm>
            <a:off x="896688" y="5706635"/>
            <a:ext cx="51993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2"/>
          </p:nvPr>
        </p:nvSpPr>
        <p:spPr>
          <a:xfrm>
            <a:off x="896688" y="2222500"/>
            <a:ext cx="1039862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280" name="Google Shape;280;p31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281" name="Google Shape;281;p31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3" name="Google Shape;283;p31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4"/>
          </p:nvPr>
        </p:nvSpPr>
        <p:spPr>
          <a:xfrm>
            <a:off x="890633" y="903815"/>
            <a:ext cx="828922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5"/>
          </p:nvPr>
        </p:nvSpPr>
        <p:spPr>
          <a:xfrm>
            <a:off x="890633" y="1429890"/>
            <a:ext cx="828922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wo Columns">
  <p:cSld name="TEXT Two Column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body" idx="1"/>
          </p:nvPr>
        </p:nvSpPr>
        <p:spPr>
          <a:xfrm>
            <a:off x="896688" y="5706635"/>
            <a:ext cx="51993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2"/>
          </p:nvPr>
        </p:nvSpPr>
        <p:spPr>
          <a:xfrm>
            <a:off x="896688" y="2222500"/>
            <a:ext cx="4952569" cy="288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289" name="Google Shape;289;p32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290" name="Google Shape;290;p32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92" name="Google Shape;292;p32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4"/>
          </p:nvPr>
        </p:nvSpPr>
        <p:spPr>
          <a:xfrm>
            <a:off x="6344081" y="2222500"/>
            <a:ext cx="4952569" cy="288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5"/>
          </p:nvPr>
        </p:nvSpPr>
        <p:spPr>
          <a:xfrm>
            <a:off x="890633" y="903815"/>
            <a:ext cx="798442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6"/>
          </p:nvPr>
        </p:nvSpPr>
        <p:spPr>
          <a:xfrm>
            <a:off x="890633" y="1429890"/>
            <a:ext cx="798442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 + Text">
  <p:cSld name="THUMB + 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3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298" name="Google Shape;298;p33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00" name="Google Shape;300;p33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3"/>
          </p:nvPr>
        </p:nvSpPr>
        <p:spPr>
          <a:xfrm>
            <a:off x="6095999" y="2268507"/>
            <a:ext cx="5199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3" name="Google Shape;303;p33"/>
          <p:cNvSpPr>
            <a:spLocks noGrp="1"/>
          </p:cNvSpPr>
          <p:nvPr>
            <p:ph type="pic" idx="4"/>
          </p:nvPr>
        </p:nvSpPr>
        <p:spPr>
          <a:xfrm>
            <a:off x="890633" y="2299285"/>
            <a:ext cx="4874900" cy="314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5"/>
          </p:nvPr>
        </p:nvSpPr>
        <p:spPr>
          <a:xfrm>
            <a:off x="6095999" y="2849475"/>
            <a:ext cx="5199314" cy="259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 + Bullets">
  <p:cSld name="THUMB + Bulle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4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307" name="Google Shape;307;p34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09" name="Google Shape;309;p34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1" name="Google Shape;311;p34"/>
          <p:cNvSpPr>
            <a:spLocks noGrp="1"/>
          </p:cNvSpPr>
          <p:nvPr>
            <p:ph type="pic" idx="3"/>
          </p:nvPr>
        </p:nvSpPr>
        <p:spPr>
          <a:xfrm>
            <a:off x="890633" y="2299285"/>
            <a:ext cx="4874900" cy="314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body" idx="4"/>
          </p:nvPr>
        </p:nvSpPr>
        <p:spPr>
          <a:xfrm>
            <a:off x="6095999" y="2237730"/>
            <a:ext cx="51993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5"/>
          </p:nvPr>
        </p:nvSpPr>
        <p:spPr>
          <a:xfrm>
            <a:off x="6095998" y="3086171"/>
            <a:ext cx="5199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body" idx="6"/>
          </p:nvPr>
        </p:nvSpPr>
        <p:spPr>
          <a:xfrm>
            <a:off x="6095998" y="3857652"/>
            <a:ext cx="5199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7"/>
          </p:nvPr>
        </p:nvSpPr>
        <p:spPr>
          <a:xfrm>
            <a:off x="6095998" y="4629133"/>
            <a:ext cx="5199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8"/>
          </p:nvPr>
        </p:nvSpPr>
        <p:spPr>
          <a:xfrm>
            <a:off x="6289517" y="3459490"/>
            <a:ext cx="4964498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9"/>
          </p:nvPr>
        </p:nvSpPr>
        <p:spPr>
          <a:xfrm>
            <a:off x="6289517" y="4230971"/>
            <a:ext cx="4964498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13"/>
          </p:nvPr>
        </p:nvSpPr>
        <p:spPr>
          <a:xfrm>
            <a:off x="6289517" y="5002729"/>
            <a:ext cx="4964498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S Two + Text">
  <p:cSld name="THUMBS Two + 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5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321" name="Google Shape;321;p35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5" name="Google Shape;325;p35"/>
          <p:cNvSpPr>
            <a:spLocks noGrp="1"/>
          </p:cNvSpPr>
          <p:nvPr>
            <p:ph type="pic" idx="3"/>
          </p:nvPr>
        </p:nvSpPr>
        <p:spPr>
          <a:xfrm>
            <a:off x="890633" y="1747112"/>
            <a:ext cx="5182508" cy="314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6" name="Google Shape;326;p35"/>
          <p:cNvSpPr>
            <a:spLocks noGrp="1"/>
          </p:cNvSpPr>
          <p:nvPr>
            <p:ph type="pic" idx="4"/>
          </p:nvPr>
        </p:nvSpPr>
        <p:spPr>
          <a:xfrm>
            <a:off x="6118859" y="1747112"/>
            <a:ext cx="5176453" cy="314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body" idx="5"/>
          </p:nvPr>
        </p:nvSpPr>
        <p:spPr>
          <a:xfrm>
            <a:off x="1229724" y="5141777"/>
            <a:ext cx="45043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6"/>
          </p:nvPr>
        </p:nvSpPr>
        <p:spPr>
          <a:xfrm>
            <a:off x="6454922" y="5141777"/>
            <a:ext cx="45043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558">
          <p15:clr>
            <a:srgbClr val="FBAE40"/>
          </p15:clr>
        </p15:guide>
        <p15:guide id="2" pos="7115">
          <p15:clr>
            <a:srgbClr val="FBAE40"/>
          </p15:clr>
        </p15:guide>
        <p15:guide id="3" pos="561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7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S Four (Products Logos)">
  <p:cSld name="THUMBS Four (Products Logos)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6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331" name="Google Shape;331;p36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5" name="Google Shape;335;p36"/>
          <p:cNvSpPr>
            <a:spLocks noGrp="1"/>
          </p:cNvSpPr>
          <p:nvPr>
            <p:ph type="pic" idx="3"/>
          </p:nvPr>
        </p:nvSpPr>
        <p:spPr>
          <a:xfrm>
            <a:off x="6118860" y="26420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6" name="Google Shape;336;p36"/>
          <p:cNvSpPr>
            <a:spLocks noGrp="1"/>
          </p:cNvSpPr>
          <p:nvPr>
            <p:ph type="pic" idx="4"/>
          </p:nvPr>
        </p:nvSpPr>
        <p:spPr>
          <a:xfrm>
            <a:off x="1403989" y="26420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7" name="Google Shape;337;p36"/>
          <p:cNvSpPr>
            <a:spLocks noGrp="1"/>
          </p:cNvSpPr>
          <p:nvPr>
            <p:ph type="pic" idx="5"/>
          </p:nvPr>
        </p:nvSpPr>
        <p:spPr>
          <a:xfrm>
            <a:off x="8474391" y="26420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8" name="Google Shape;338;p36"/>
          <p:cNvSpPr>
            <a:spLocks noGrp="1"/>
          </p:cNvSpPr>
          <p:nvPr>
            <p:ph type="pic" idx="6"/>
          </p:nvPr>
        </p:nvSpPr>
        <p:spPr>
          <a:xfrm>
            <a:off x="3759520" y="26420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Three Images ">
  <p:cSld name="TEXT + Three Images 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992688" y="0"/>
            <a:ext cx="5199312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3"/>
          </p:nvPr>
        </p:nvSpPr>
        <p:spPr>
          <a:xfrm>
            <a:off x="6992688" y="2284997"/>
            <a:ext cx="5199312" cy="22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4"/>
          </p:nvPr>
        </p:nvSpPr>
        <p:spPr>
          <a:xfrm>
            <a:off x="6992688" y="4569995"/>
            <a:ext cx="5199312" cy="22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32" name="Google Shape;32;p5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96688" y="5706635"/>
            <a:ext cx="51993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5"/>
          </p:nvPr>
        </p:nvSpPr>
        <p:spPr>
          <a:xfrm>
            <a:off x="896688" y="2222500"/>
            <a:ext cx="5199311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6"/>
          </p:nvPr>
        </p:nvSpPr>
        <p:spPr>
          <a:xfrm>
            <a:off x="890633" y="903815"/>
            <a:ext cx="5205367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7"/>
          </p:nvPr>
        </p:nvSpPr>
        <p:spPr>
          <a:xfrm>
            <a:off x="890633" y="1429890"/>
            <a:ext cx="5205368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8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S Three + Text (Key Facts)">
  <p:cSld name="THUMBS Three + Text (Key Facts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41" name="Google Shape;41;p6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467238" y="4183675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pic" idx="4"/>
          </p:nvPr>
        </p:nvSpPr>
        <p:spPr>
          <a:xfrm>
            <a:off x="4464634" y="2312233"/>
            <a:ext cx="3262734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5"/>
          </p:nvPr>
        </p:nvSpPr>
        <p:spPr>
          <a:xfrm>
            <a:off x="1158785" y="4183675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pic" idx="6"/>
          </p:nvPr>
        </p:nvSpPr>
        <p:spPr>
          <a:xfrm>
            <a:off x="1156181" y="2312233"/>
            <a:ext cx="3262734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7"/>
          </p:nvPr>
        </p:nvSpPr>
        <p:spPr>
          <a:xfrm>
            <a:off x="7775691" y="4183675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8"/>
          </p:nvPr>
        </p:nvSpPr>
        <p:spPr>
          <a:xfrm>
            <a:off x="7773087" y="2312233"/>
            <a:ext cx="3262734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UMBS Five + Text (Offices)">
  <p:cSld name="THUMBS Five + Text (Offices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53" name="Google Shape;53;p7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467238" y="5630115"/>
            <a:ext cx="32575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4"/>
          </p:nvPr>
        </p:nvSpPr>
        <p:spPr>
          <a:xfrm>
            <a:off x="6118860" y="18038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5"/>
          </p:nvPr>
        </p:nvSpPr>
        <p:spPr>
          <a:xfrm>
            <a:off x="6118860" y="3455669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pic" idx="6"/>
          </p:nvPr>
        </p:nvSpPr>
        <p:spPr>
          <a:xfrm>
            <a:off x="8474391" y="1803817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7"/>
          </p:nvPr>
        </p:nvSpPr>
        <p:spPr>
          <a:xfrm>
            <a:off x="8474391" y="3455669"/>
            <a:ext cx="2306003" cy="1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8"/>
          </p:nvPr>
        </p:nvSpPr>
        <p:spPr>
          <a:xfrm>
            <a:off x="1407798" y="1803817"/>
            <a:ext cx="4661534" cy="32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de + Slide Title">
  <p:cSld name="IMAGE Wide + Slide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0" y="1382486"/>
            <a:ext cx="12192000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66" name="Google Shape;66;p8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3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Slide Title">
  <p:cSld name="BLANK + Slide 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72" name="Google Shape;72;p9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1727201" y="551351"/>
            <a:ext cx="87376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with Title + Image">
  <p:cSld name="BULLETS with Title +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96689" y="5706635"/>
            <a:ext cx="4284912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grpSp>
        <p:nvGrpSpPr>
          <p:cNvPr id="79" name="Google Shape;79;p10"/>
          <p:cNvGrpSpPr/>
          <p:nvPr/>
        </p:nvGrpSpPr>
        <p:grpSpPr>
          <a:xfrm>
            <a:off x="300096" y="6527006"/>
            <a:ext cx="790111" cy="64216"/>
            <a:chOff x="981075" y="1176968"/>
            <a:chExt cx="1766391" cy="143563"/>
          </a:xfrm>
        </p:grpSpPr>
        <p:sp>
          <p:nvSpPr>
            <p:cNvPr id="80" name="Google Shape;80;p10"/>
            <p:cNvSpPr/>
            <p:nvPr/>
          </p:nvSpPr>
          <p:spPr>
            <a:xfrm>
              <a:off x="1855122" y="1176968"/>
              <a:ext cx="892344" cy="143563"/>
            </a:xfrm>
            <a:custGeom>
              <a:avLst/>
              <a:gdLst/>
              <a:ahLst/>
              <a:cxnLst/>
              <a:rect l="l" t="t" r="r" b="b"/>
              <a:pathLst>
                <a:path w="607" h="98" extrusionOk="0">
                  <a:moveTo>
                    <a:pt x="602" y="11"/>
                  </a:moveTo>
                  <a:cubicBezTo>
                    <a:pt x="598" y="6"/>
                    <a:pt x="592" y="3"/>
                    <a:pt x="582" y="2"/>
                  </a:cubicBezTo>
                  <a:cubicBezTo>
                    <a:pt x="578" y="1"/>
                    <a:pt x="570" y="1"/>
                    <a:pt x="556" y="1"/>
                  </a:cubicBezTo>
                  <a:cubicBezTo>
                    <a:pt x="465" y="1"/>
                    <a:pt x="465" y="1"/>
                    <a:pt x="465" y="1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7"/>
                    <a:pt x="465" y="51"/>
                    <a:pt x="465" y="55"/>
                  </a:cubicBezTo>
                  <a:cubicBezTo>
                    <a:pt x="464" y="60"/>
                    <a:pt x="464" y="62"/>
                    <a:pt x="464" y="64"/>
                  </a:cubicBezTo>
                  <a:cubicBezTo>
                    <a:pt x="463" y="66"/>
                    <a:pt x="462" y="67"/>
                    <a:pt x="461" y="69"/>
                  </a:cubicBezTo>
                  <a:cubicBezTo>
                    <a:pt x="460" y="70"/>
                    <a:pt x="457" y="71"/>
                    <a:pt x="453" y="72"/>
                  </a:cubicBezTo>
                  <a:cubicBezTo>
                    <a:pt x="449" y="73"/>
                    <a:pt x="442" y="73"/>
                    <a:pt x="431" y="73"/>
                  </a:cubicBezTo>
                  <a:cubicBezTo>
                    <a:pt x="419" y="73"/>
                    <a:pt x="410" y="72"/>
                    <a:pt x="406" y="71"/>
                  </a:cubicBezTo>
                  <a:cubicBezTo>
                    <a:pt x="402" y="70"/>
                    <a:pt x="399" y="68"/>
                    <a:pt x="399" y="64"/>
                  </a:cubicBezTo>
                  <a:cubicBezTo>
                    <a:pt x="398" y="61"/>
                    <a:pt x="398" y="55"/>
                    <a:pt x="398" y="45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70" y="1"/>
                    <a:pt x="370" y="1"/>
                    <a:pt x="370" y="1"/>
                  </a:cubicBezTo>
                  <a:cubicBezTo>
                    <a:pt x="371" y="4"/>
                    <a:pt x="374" y="16"/>
                    <a:pt x="373" y="31"/>
                  </a:cubicBezTo>
                  <a:cubicBezTo>
                    <a:pt x="373" y="23"/>
                    <a:pt x="367" y="4"/>
                    <a:pt x="349" y="1"/>
                  </a:cubicBezTo>
                  <a:cubicBezTo>
                    <a:pt x="341" y="0"/>
                    <a:pt x="327" y="0"/>
                    <a:pt x="305" y="0"/>
                  </a:cubicBezTo>
                  <a:cubicBezTo>
                    <a:pt x="284" y="0"/>
                    <a:pt x="251" y="4"/>
                    <a:pt x="248" y="7"/>
                  </a:cubicBezTo>
                  <a:cubicBezTo>
                    <a:pt x="249" y="12"/>
                    <a:pt x="249" y="20"/>
                    <a:pt x="249" y="30"/>
                  </a:cubicBezTo>
                  <a:cubicBezTo>
                    <a:pt x="249" y="23"/>
                    <a:pt x="247" y="16"/>
                    <a:pt x="242" y="10"/>
                  </a:cubicBezTo>
                  <a:cubicBezTo>
                    <a:pt x="237" y="4"/>
                    <a:pt x="229" y="2"/>
                    <a:pt x="224" y="2"/>
                  </a:cubicBezTo>
                  <a:cubicBezTo>
                    <a:pt x="220" y="2"/>
                    <a:pt x="214" y="1"/>
                    <a:pt x="19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8" y="5"/>
                    <a:pt x="130" y="14"/>
                    <a:pt x="129" y="27"/>
                  </a:cubicBezTo>
                  <a:cubicBezTo>
                    <a:pt x="129" y="19"/>
                    <a:pt x="125" y="11"/>
                    <a:pt x="118" y="7"/>
                  </a:cubicBezTo>
                  <a:cubicBezTo>
                    <a:pt x="112" y="2"/>
                    <a:pt x="104" y="1"/>
                    <a:pt x="97" y="1"/>
                  </a:cubicBezTo>
                  <a:cubicBezTo>
                    <a:pt x="89" y="0"/>
                    <a:pt x="80" y="0"/>
                    <a:pt x="67" y="0"/>
                  </a:cubicBezTo>
                  <a:cubicBezTo>
                    <a:pt x="47" y="0"/>
                    <a:pt x="31" y="0"/>
                    <a:pt x="21" y="2"/>
                  </a:cubicBezTo>
                  <a:cubicBezTo>
                    <a:pt x="16" y="3"/>
                    <a:pt x="12" y="5"/>
                    <a:pt x="9" y="7"/>
                  </a:cubicBezTo>
                  <a:cubicBezTo>
                    <a:pt x="10" y="13"/>
                    <a:pt x="11" y="20"/>
                    <a:pt x="9" y="29"/>
                  </a:cubicBezTo>
                  <a:cubicBezTo>
                    <a:pt x="9" y="22"/>
                    <a:pt x="7" y="16"/>
                    <a:pt x="5" y="12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2"/>
                    <a:pt x="0" y="38"/>
                    <a:pt x="0" y="47"/>
                  </a:cubicBezTo>
                  <a:cubicBezTo>
                    <a:pt x="0" y="60"/>
                    <a:pt x="0" y="69"/>
                    <a:pt x="1" y="73"/>
                  </a:cubicBezTo>
                  <a:cubicBezTo>
                    <a:pt x="1" y="78"/>
                    <a:pt x="2" y="81"/>
                    <a:pt x="4" y="84"/>
                  </a:cubicBezTo>
                  <a:cubicBezTo>
                    <a:pt x="4" y="85"/>
                    <a:pt x="5" y="86"/>
                    <a:pt x="6" y="87"/>
                  </a:cubicBezTo>
                  <a:cubicBezTo>
                    <a:pt x="7" y="85"/>
                    <a:pt x="9" y="80"/>
                    <a:pt x="10" y="71"/>
                  </a:cubicBezTo>
                  <a:cubicBezTo>
                    <a:pt x="11" y="80"/>
                    <a:pt x="10" y="86"/>
                    <a:pt x="9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4" y="94"/>
                    <a:pt x="20" y="96"/>
                    <a:pt x="27" y="96"/>
                  </a:cubicBezTo>
                  <a:cubicBezTo>
                    <a:pt x="34" y="97"/>
                    <a:pt x="46" y="98"/>
                    <a:pt x="62" y="98"/>
                  </a:cubicBezTo>
                  <a:cubicBezTo>
                    <a:pt x="76" y="98"/>
                    <a:pt x="85" y="98"/>
                    <a:pt x="92" y="97"/>
                  </a:cubicBezTo>
                  <a:cubicBezTo>
                    <a:pt x="108" y="97"/>
                    <a:pt x="116" y="93"/>
                    <a:pt x="121" y="89"/>
                  </a:cubicBezTo>
                  <a:cubicBezTo>
                    <a:pt x="127" y="83"/>
                    <a:pt x="130" y="74"/>
                    <a:pt x="131" y="69"/>
                  </a:cubicBezTo>
                  <a:cubicBezTo>
                    <a:pt x="131" y="84"/>
                    <a:pt x="126" y="94"/>
                    <a:pt x="12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3" y="72"/>
                    <a:pt x="207" y="72"/>
                    <a:pt x="209" y="72"/>
                  </a:cubicBezTo>
                  <a:cubicBezTo>
                    <a:pt x="211" y="73"/>
                    <a:pt x="212" y="73"/>
                    <a:pt x="214" y="75"/>
                  </a:cubicBezTo>
                  <a:cubicBezTo>
                    <a:pt x="215" y="76"/>
                    <a:pt x="215" y="78"/>
                    <a:pt x="216" y="80"/>
                  </a:cubicBezTo>
                  <a:cubicBezTo>
                    <a:pt x="216" y="82"/>
                    <a:pt x="216" y="86"/>
                    <a:pt x="216" y="91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49" y="96"/>
                    <a:pt x="249" y="96"/>
                    <a:pt x="249" y="96"/>
                  </a:cubicBezTo>
                  <a:cubicBezTo>
                    <a:pt x="248" y="92"/>
                    <a:pt x="246" y="86"/>
                    <a:pt x="247" y="77"/>
                  </a:cubicBezTo>
                  <a:cubicBezTo>
                    <a:pt x="247" y="85"/>
                    <a:pt x="254" y="95"/>
                    <a:pt x="266" y="97"/>
                  </a:cubicBezTo>
                  <a:cubicBezTo>
                    <a:pt x="274" y="98"/>
                    <a:pt x="287" y="98"/>
                    <a:pt x="306" y="98"/>
                  </a:cubicBezTo>
                  <a:cubicBezTo>
                    <a:pt x="327" y="98"/>
                    <a:pt x="341" y="98"/>
                    <a:pt x="349" y="96"/>
                  </a:cubicBezTo>
                  <a:cubicBezTo>
                    <a:pt x="371" y="91"/>
                    <a:pt x="373" y="70"/>
                    <a:pt x="373" y="64"/>
                  </a:cubicBezTo>
                  <a:cubicBezTo>
                    <a:pt x="375" y="73"/>
                    <a:pt x="374" y="80"/>
                    <a:pt x="373" y="85"/>
                  </a:cubicBezTo>
                  <a:cubicBezTo>
                    <a:pt x="376" y="90"/>
                    <a:pt x="381" y="93"/>
                    <a:pt x="388" y="95"/>
                  </a:cubicBezTo>
                  <a:cubicBezTo>
                    <a:pt x="393" y="96"/>
                    <a:pt x="398" y="97"/>
                    <a:pt x="405" y="97"/>
                  </a:cubicBezTo>
                  <a:cubicBezTo>
                    <a:pt x="411" y="98"/>
                    <a:pt x="420" y="98"/>
                    <a:pt x="432" y="98"/>
                  </a:cubicBezTo>
                  <a:cubicBezTo>
                    <a:pt x="447" y="98"/>
                    <a:pt x="459" y="97"/>
                    <a:pt x="466" y="97"/>
                  </a:cubicBezTo>
                  <a:cubicBezTo>
                    <a:pt x="473" y="96"/>
                    <a:pt x="477" y="94"/>
                    <a:pt x="481" y="92"/>
                  </a:cubicBezTo>
                  <a:cubicBezTo>
                    <a:pt x="488" y="88"/>
                    <a:pt x="494" y="77"/>
                    <a:pt x="495" y="66"/>
                  </a:cubicBezTo>
                  <a:cubicBezTo>
                    <a:pt x="497" y="78"/>
                    <a:pt x="494" y="90"/>
                    <a:pt x="492" y="96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68" y="73"/>
                    <a:pt x="576" y="73"/>
                    <a:pt x="580" y="72"/>
                  </a:cubicBezTo>
                  <a:cubicBezTo>
                    <a:pt x="586" y="72"/>
                    <a:pt x="591" y="70"/>
                    <a:pt x="595" y="69"/>
                  </a:cubicBezTo>
                  <a:cubicBezTo>
                    <a:pt x="598" y="67"/>
                    <a:pt x="601" y="65"/>
                    <a:pt x="603" y="61"/>
                  </a:cubicBezTo>
                  <a:cubicBezTo>
                    <a:pt x="605" y="57"/>
                    <a:pt x="607" y="48"/>
                    <a:pt x="607" y="37"/>
                  </a:cubicBezTo>
                  <a:cubicBezTo>
                    <a:pt x="607" y="24"/>
                    <a:pt x="605" y="16"/>
                    <a:pt x="602" y="11"/>
                  </a:cubicBezTo>
                  <a:moveTo>
                    <a:pt x="125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3"/>
                    <a:pt x="100" y="64"/>
                    <a:pt x="100" y="64"/>
                  </a:cubicBezTo>
                  <a:cubicBezTo>
                    <a:pt x="100" y="67"/>
                    <a:pt x="100" y="69"/>
                    <a:pt x="99" y="70"/>
                  </a:cubicBezTo>
                  <a:cubicBezTo>
                    <a:pt x="99" y="72"/>
                    <a:pt x="98" y="73"/>
                    <a:pt x="96" y="73"/>
                  </a:cubicBezTo>
                  <a:cubicBezTo>
                    <a:pt x="95" y="74"/>
                    <a:pt x="92" y="74"/>
                    <a:pt x="89" y="74"/>
                  </a:cubicBezTo>
                  <a:cubicBezTo>
                    <a:pt x="86" y="75"/>
                    <a:pt x="78" y="75"/>
                    <a:pt x="65" y="75"/>
                  </a:cubicBezTo>
                  <a:cubicBezTo>
                    <a:pt x="51" y="75"/>
                    <a:pt x="43" y="74"/>
                    <a:pt x="40" y="74"/>
                  </a:cubicBezTo>
                  <a:cubicBezTo>
                    <a:pt x="38" y="74"/>
                    <a:pt x="35" y="73"/>
                    <a:pt x="34" y="72"/>
                  </a:cubicBezTo>
                  <a:cubicBezTo>
                    <a:pt x="32" y="71"/>
                    <a:pt x="31" y="68"/>
                    <a:pt x="30" y="65"/>
                  </a:cubicBezTo>
                  <a:cubicBezTo>
                    <a:pt x="30" y="62"/>
                    <a:pt x="30" y="56"/>
                    <a:pt x="30" y="48"/>
                  </a:cubicBezTo>
                  <a:cubicBezTo>
                    <a:pt x="30" y="41"/>
                    <a:pt x="30" y="36"/>
                    <a:pt x="30" y="33"/>
                  </a:cubicBezTo>
                  <a:cubicBezTo>
                    <a:pt x="31" y="30"/>
                    <a:pt x="32" y="28"/>
                    <a:pt x="34" y="27"/>
                  </a:cubicBezTo>
                  <a:cubicBezTo>
                    <a:pt x="35" y="25"/>
                    <a:pt x="38" y="25"/>
                    <a:pt x="43" y="24"/>
                  </a:cubicBezTo>
                  <a:cubicBezTo>
                    <a:pt x="47" y="24"/>
                    <a:pt x="55" y="23"/>
                    <a:pt x="65" y="23"/>
                  </a:cubicBezTo>
                  <a:cubicBezTo>
                    <a:pt x="74" y="23"/>
                    <a:pt x="82" y="24"/>
                    <a:pt x="87" y="24"/>
                  </a:cubicBezTo>
                  <a:cubicBezTo>
                    <a:pt x="92" y="24"/>
                    <a:pt x="95" y="25"/>
                    <a:pt x="97" y="26"/>
                  </a:cubicBezTo>
                  <a:cubicBezTo>
                    <a:pt x="98" y="27"/>
                    <a:pt x="99" y="27"/>
                    <a:pt x="99" y="28"/>
                  </a:cubicBezTo>
                  <a:cubicBezTo>
                    <a:pt x="99" y="29"/>
                    <a:pt x="99" y="31"/>
                    <a:pt x="99" y="34"/>
                  </a:cubicBezTo>
                  <a:cubicBezTo>
                    <a:pt x="125" y="34"/>
                    <a:pt x="125" y="34"/>
                    <a:pt x="125" y="34"/>
                  </a:cubicBezTo>
                  <a:lnTo>
                    <a:pt x="125" y="42"/>
                  </a:lnTo>
                  <a:close/>
                  <a:moveTo>
                    <a:pt x="216" y="43"/>
                  </a:moveTo>
                  <a:cubicBezTo>
                    <a:pt x="216" y="45"/>
                    <a:pt x="215" y="46"/>
                    <a:pt x="213" y="47"/>
                  </a:cubicBezTo>
                  <a:cubicBezTo>
                    <a:pt x="212" y="47"/>
                    <a:pt x="211" y="48"/>
                    <a:pt x="210" y="48"/>
                  </a:cubicBezTo>
                  <a:cubicBezTo>
                    <a:pt x="208" y="48"/>
                    <a:pt x="204" y="48"/>
                    <a:pt x="197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04" y="25"/>
                    <a:pt x="208" y="25"/>
                    <a:pt x="209" y="25"/>
                  </a:cubicBezTo>
                  <a:cubicBezTo>
                    <a:pt x="211" y="25"/>
                    <a:pt x="212" y="25"/>
                    <a:pt x="213" y="26"/>
                  </a:cubicBezTo>
                  <a:cubicBezTo>
                    <a:pt x="214" y="27"/>
                    <a:pt x="215" y="28"/>
                    <a:pt x="216" y="29"/>
                  </a:cubicBezTo>
                  <a:cubicBezTo>
                    <a:pt x="217" y="31"/>
                    <a:pt x="217" y="33"/>
                    <a:pt x="217" y="36"/>
                  </a:cubicBezTo>
                  <a:cubicBezTo>
                    <a:pt x="217" y="39"/>
                    <a:pt x="217" y="42"/>
                    <a:pt x="216" y="43"/>
                  </a:cubicBezTo>
                  <a:moveTo>
                    <a:pt x="245" y="68"/>
                  </a:moveTo>
                  <a:cubicBezTo>
                    <a:pt x="244" y="64"/>
                    <a:pt x="237" y="60"/>
                    <a:pt x="229" y="59"/>
                  </a:cubicBezTo>
                  <a:cubicBezTo>
                    <a:pt x="237" y="59"/>
                    <a:pt x="245" y="54"/>
                    <a:pt x="247" y="50"/>
                  </a:cubicBezTo>
                  <a:cubicBezTo>
                    <a:pt x="245" y="57"/>
                    <a:pt x="241" y="58"/>
                    <a:pt x="239" y="59"/>
                  </a:cubicBezTo>
                  <a:cubicBezTo>
                    <a:pt x="243" y="61"/>
                    <a:pt x="244" y="64"/>
                    <a:pt x="245" y="68"/>
                  </a:cubicBezTo>
                  <a:moveTo>
                    <a:pt x="342" y="64"/>
                  </a:moveTo>
                  <a:cubicBezTo>
                    <a:pt x="341" y="66"/>
                    <a:pt x="340" y="68"/>
                    <a:pt x="338" y="69"/>
                  </a:cubicBezTo>
                  <a:cubicBezTo>
                    <a:pt x="336" y="71"/>
                    <a:pt x="334" y="72"/>
                    <a:pt x="330" y="72"/>
                  </a:cubicBezTo>
                  <a:cubicBezTo>
                    <a:pt x="326" y="73"/>
                    <a:pt x="318" y="73"/>
                    <a:pt x="306" y="73"/>
                  </a:cubicBezTo>
                  <a:cubicBezTo>
                    <a:pt x="293" y="73"/>
                    <a:pt x="284" y="73"/>
                    <a:pt x="280" y="72"/>
                  </a:cubicBezTo>
                  <a:cubicBezTo>
                    <a:pt x="274" y="71"/>
                    <a:pt x="270" y="69"/>
                    <a:pt x="269" y="64"/>
                  </a:cubicBezTo>
                  <a:cubicBezTo>
                    <a:pt x="268" y="61"/>
                    <a:pt x="268" y="57"/>
                    <a:pt x="268" y="51"/>
                  </a:cubicBezTo>
                  <a:cubicBezTo>
                    <a:pt x="268" y="42"/>
                    <a:pt x="269" y="35"/>
                    <a:pt x="270" y="32"/>
                  </a:cubicBezTo>
                  <a:cubicBezTo>
                    <a:pt x="271" y="29"/>
                    <a:pt x="273" y="27"/>
                    <a:pt x="277" y="26"/>
                  </a:cubicBezTo>
                  <a:cubicBezTo>
                    <a:pt x="280" y="25"/>
                    <a:pt x="290" y="24"/>
                    <a:pt x="306" y="24"/>
                  </a:cubicBezTo>
                  <a:cubicBezTo>
                    <a:pt x="319" y="24"/>
                    <a:pt x="328" y="25"/>
                    <a:pt x="332" y="25"/>
                  </a:cubicBezTo>
                  <a:cubicBezTo>
                    <a:pt x="335" y="26"/>
                    <a:pt x="338" y="27"/>
                    <a:pt x="339" y="29"/>
                  </a:cubicBezTo>
                  <a:cubicBezTo>
                    <a:pt x="341" y="31"/>
                    <a:pt x="342" y="33"/>
                    <a:pt x="342" y="36"/>
                  </a:cubicBezTo>
                  <a:cubicBezTo>
                    <a:pt x="343" y="39"/>
                    <a:pt x="343" y="44"/>
                    <a:pt x="343" y="51"/>
                  </a:cubicBezTo>
                  <a:cubicBezTo>
                    <a:pt x="343" y="57"/>
                    <a:pt x="342" y="61"/>
                    <a:pt x="342" y="64"/>
                  </a:cubicBezTo>
                  <a:moveTo>
                    <a:pt x="576" y="44"/>
                  </a:moveTo>
                  <a:cubicBezTo>
                    <a:pt x="575" y="46"/>
                    <a:pt x="574" y="47"/>
                    <a:pt x="573" y="48"/>
                  </a:cubicBezTo>
                  <a:cubicBezTo>
                    <a:pt x="572" y="48"/>
                    <a:pt x="570" y="49"/>
                    <a:pt x="569" y="49"/>
                  </a:cubicBezTo>
                  <a:cubicBezTo>
                    <a:pt x="567" y="49"/>
                    <a:pt x="563" y="49"/>
                    <a:pt x="557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19" y="25"/>
                    <a:pt x="519" y="25"/>
                    <a:pt x="519" y="25"/>
                  </a:cubicBezTo>
                  <a:cubicBezTo>
                    <a:pt x="557" y="25"/>
                    <a:pt x="557" y="25"/>
                    <a:pt x="557" y="25"/>
                  </a:cubicBezTo>
                  <a:cubicBezTo>
                    <a:pt x="566" y="25"/>
                    <a:pt x="571" y="25"/>
                    <a:pt x="572" y="26"/>
                  </a:cubicBezTo>
                  <a:cubicBezTo>
                    <a:pt x="574" y="27"/>
                    <a:pt x="575" y="28"/>
                    <a:pt x="576" y="29"/>
                  </a:cubicBezTo>
                  <a:cubicBezTo>
                    <a:pt x="576" y="31"/>
                    <a:pt x="577" y="33"/>
                    <a:pt x="577" y="37"/>
                  </a:cubicBezTo>
                  <a:cubicBezTo>
                    <a:pt x="577" y="40"/>
                    <a:pt x="577" y="43"/>
                    <a:pt x="576" y="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981075" y="1176968"/>
              <a:ext cx="888122" cy="140748"/>
            </a:xfrm>
            <a:custGeom>
              <a:avLst/>
              <a:gdLst/>
              <a:ahLst/>
              <a:cxnLst/>
              <a:rect l="l" t="t" r="r" b="b"/>
              <a:pathLst>
                <a:path w="605" h="96" extrusionOk="0">
                  <a:moveTo>
                    <a:pt x="577" y="64"/>
                  </a:moveTo>
                  <a:cubicBezTo>
                    <a:pt x="577" y="68"/>
                    <a:pt x="576" y="71"/>
                    <a:pt x="574" y="73"/>
                  </a:cubicBezTo>
                  <a:cubicBezTo>
                    <a:pt x="573" y="74"/>
                    <a:pt x="571" y="74"/>
                    <a:pt x="569" y="74"/>
                  </a:cubicBezTo>
                  <a:cubicBezTo>
                    <a:pt x="566" y="74"/>
                    <a:pt x="559" y="75"/>
                    <a:pt x="548" y="75"/>
                  </a:cubicBezTo>
                  <a:cubicBezTo>
                    <a:pt x="535" y="75"/>
                    <a:pt x="528" y="75"/>
                    <a:pt x="525" y="74"/>
                  </a:cubicBezTo>
                  <a:cubicBezTo>
                    <a:pt x="523" y="74"/>
                    <a:pt x="521" y="74"/>
                    <a:pt x="520" y="73"/>
                  </a:cubicBezTo>
                  <a:cubicBezTo>
                    <a:pt x="517" y="73"/>
                    <a:pt x="516" y="70"/>
                    <a:pt x="516" y="66"/>
                  </a:cubicBezTo>
                  <a:cubicBezTo>
                    <a:pt x="516" y="64"/>
                    <a:pt x="517" y="62"/>
                    <a:pt x="519" y="61"/>
                  </a:cubicBezTo>
                  <a:cubicBezTo>
                    <a:pt x="520" y="60"/>
                    <a:pt x="523" y="59"/>
                    <a:pt x="528" y="59"/>
                  </a:cubicBezTo>
                  <a:cubicBezTo>
                    <a:pt x="532" y="59"/>
                    <a:pt x="539" y="59"/>
                    <a:pt x="551" y="58"/>
                  </a:cubicBezTo>
                  <a:cubicBezTo>
                    <a:pt x="563" y="58"/>
                    <a:pt x="570" y="58"/>
                    <a:pt x="574" y="57"/>
                  </a:cubicBezTo>
                  <a:cubicBezTo>
                    <a:pt x="581" y="57"/>
                    <a:pt x="586" y="57"/>
                    <a:pt x="590" y="56"/>
                  </a:cubicBezTo>
                  <a:cubicBezTo>
                    <a:pt x="594" y="55"/>
                    <a:pt x="597" y="53"/>
                    <a:pt x="599" y="50"/>
                  </a:cubicBezTo>
                  <a:cubicBezTo>
                    <a:pt x="602" y="46"/>
                    <a:pt x="604" y="40"/>
                    <a:pt x="604" y="30"/>
                  </a:cubicBezTo>
                  <a:cubicBezTo>
                    <a:pt x="604" y="20"/>
                    <a:pt x="602" y="12"/>
                    <a:pt x="598" y="8"/>
                  </a:cubicBezTo>
                  <a:cubicBezTo>
                    <a:pt x="595" y="5"/>
                    <a:pt x="590" y="2"/>
                    <a:pt x="584" y="2"/>
                  </a:cubicBezTo>
                  <a:cubicBezTo>
                    <a:pt x="577" y="1"/>
                    <a:pt x="564" y="0"/>
                    <a:pt x="544" y="0"/>
                  </a:cubicBezTo>
                  <a:cubicBezTo>
                    <a:pt x="530" y="0"/>
                    <a:pt x="520" y="1"/>
                    <a:pt x="515" y="1"/>
                  </a:cubicBezTo>
                  <a:cubicBezTo>
                    <a:pt x="506" y="2"/>
                    <a:pt x="500" y="5"/>
                    <a:pt x="497" y="9"/>
                  </a:cubicBezTo>
                  <a:cubicBezTo>
                    <a:pt x="494" y="11"/>
                    <a:pt x="493" y="15"/>
                    <a:pt x="492" y="20"/>
                  </a:cubicBezTo>
                  <a:cubicBezTo>
                    <a:pt x="492" y="19"/>
                    <a:pt x="492" y="18"/>
                    <a:pt x="492" y="17"/>
                  </a:cubicBezTo>
                  <a:cubicBezTo>
                    <a:pt x="489" y="8"/>
                    <a:pt x="482" y="3"/>
                    <a:pt x="471" y="2"/>
                  </a:cubicBezTo>
                  <a:cubicBezTo>
                    <a:pt x="463" y="1"/>
                    <a:pt x="449" y="0"/>
                    <a:pt x="429" y="0"/>
                  </a:cubicBezTo>
                  <a:cubicBezTo>
                    <a:pt x="408" y="0"/>
                    <a:pt x="394" y="1"/>
                    <a:pt x="386" y="2"/>
                  </a:cubicBezTo>
                  <a:cubicBezTo>
                    <a:pt x="375" y="3"/>
                    <a:pt x="368" y="8"/>
                    <a:pt x="366" y="17"/>
                  </a:cubicBezTo>
                  <a:cubicBezTo>
                    <a:pt x="364" y="23"/>
                    <a:pt x="363" y="33"/>
                    <a:pt x="363" y="48"/>
                  </a:cubicBezTo>
                  <a:cubicBezTo>
                    <a:pt x="363" y="53"/>
                    <a:pt x="363" y="58"/>
                    <a:pt x="363" y="63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9" y="5"/>
                    <a:pt x="121" y="13"/>
                    <a:pt x="121" y="27"/>
                  </a:cubicBezTo>
                  <a:cubicBezTo>
                    <a:pt x="120" y="22"/>
                    <a:pt x="118" y="10"/>
                    <a:pt x="108" y="4"/>
                  </a:cubicBezTo>
                  <a:cubicBezTo>
                    <a:pt x="105" y="3"/>
                    <a:pt x="100" y="2"/>
                    <a:pt x="95" y="1"/>
                  </a:cubicBezTo>
                  <a:cubicBezTo>
                    <a:pt x="89" y="1"/>
                    <a:pt x="80" y="0"/>
                    <a:pt x="68" y="0"/>
                  </a:cubicBezTo>
                  <a:cubicBezTo>
                    <a:pt x="43" y="0"/>
                    <a:pt x="27" y="1"/>
                    <a:pt x="19" y="3"/>
                  </a:cubicBezTo>
                  <a:cubicBezTo>
                    <a:pt x="11" y="5"/>
                    <a:pt x="6" y="8"/>
                    <a:pt x="3" y="14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30"/>
                    <a:pt x="0" y="38"/>
                    <a:pt x="0" y="49"/>
                  </a:cubicBezTo>
                  <a:cubicBezTo>
                    <a:pt x="0" y="60"/>
                    <a:pt x="0" y="67"/>
                    <a:pt x="0" y="72"/>
                  </a:cubicBezTo>
                  <a:cubicBezTo>
                    <a:pt x="1" y="77"/>
                    <a:pt x="2" y="81"/>
                    <a:pt x="4" y="84"/>
                  </a:cubicBezTo>
                  <a:cubicBezTo>
                    <a:pt x="5" y="87"/>
                    <a:pt x="8" y="89"/>
                    <a:pt x="12" y="91"/>
                  </a:cubicBezTo>
                  <a:cubicBezTo>
                    <a:pt x="15" y="93"/>
                    <a:pt x="21" y="95"/>
                    <a:pt x="29" y="95"/>
                  </a:cubicBezTo>
                  <a:cubicBezTo>
                    <a:pt x="37" y="96"/>
                    <a:pt x="50" y="96"/>
                    <a:pt x="68" y="96"/>
                  </a:cubicBezTo>
                  <a:cubicBezTo>
                    <a:pt x="85" y="96"/>
                    <a:pt x="97" y="95"/>
                    <a:pt x="104" y="94"/>
                  </a:cubicBezTo>
                  <a:cubicBezTo>
                    <a:pt x="112" y="92"/>
                    <a:pt x="117" y="87"/>
                    <a:pt x="118" y="85"/>
                  </a:cubicBezTo>
                  <a:cubicBezTo>
                    <a:pt x="120" y="83"/>
                    <a:pt x="123" y="76"/>
                    <a:pt x="124" y="69"/>
                  </a:cubicBezTo>
                  <a:cubicBezTo>
                    <a:pt x="125" y="86"/>
                    <a:pt x="118" y="95"/>
                    <a:pt x="118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73" y="95"/>
                    <a:pt x="373" y="95"/>
                    <a:pt x="373" y="95"/>
                  </a:cubicBezTo>
                  <a:cubicBezTo>
                    <a:pt x="369" y="91"/>
                    <a:pt x="366" y="85"/>
                    <a:pt x="365" y="74"/>
                  </a:cubicBezTo>
                  <a:cubicBezTo>
                    <a:pt x="367" y="88"/>
                    <a:pt x="381" y="94"/>
                    <a:pt x="386" y="95"/>
                  </a:cubicBezTo>
                  <a:cubicBezTo>
                    <a:pt x="394" y="96"/>
                    <a:pt x="408" y="96"/>
                    <a:pt x="429" y="96"/>
                  </a:cubicBezTo>
                  <a:cubicBezTo>
                    <a:pt x="449" y="96"/>
                    <a:pt x="463" y="96"/>
                    <a:pt x="471" y="95"/>
                  </a:cubicBezTo>
                  <a:cubicBezTo>
                    <a:pt x="481" y="93"/>
                    <a:pt x="487" y="89"/>
                    <a:pt x="491" y="82"/>
                  </a:cubicBezTo>
                  <a:cubicBezTo>
                    <a:pt x="491" y="83"/>
                    <a:pt x="491" y="84"/>
                    <a:pt x="492" y="85"/>
                  </a:cubicBezTo>
                  <a:cubicBezTo>
                    <a:pt x="494" y="88"/>
                    <a:pt x="496" y="91"/>
                    <a:pt x="499" y="92"/>
                  </a:cubicBezTo>
                  <a:cubicBezTo>
                    <a:pt x="503" y="94"/>
                    <a:pt x="507" y="95"/>
                    <a:pt x="513" y="95"/>
                  </a:cubicBezTo>
                  <a:cubicBezTo>
                    <a:pt x="519" y="96"/>
                    <a:pt x="531" y="96"/>
                    <a:pt x="548" y="96"/>
                  </a:cubicBezTo>
                  <a:cubicBezTo>
                    <a:pt x="563" y="96"/>
                    <a:pt x="573" y="96"/>
                    <a:pt x="580" y="95"/>
                  </a:cubicBezTo>
                  <a:cubicBezTo>
                    <a:pt x="587" y="94"/>
                    <a:pt x="592" y="93"/>
                    <a:pt x="595" y="91"/>
                  </a:cubicBezTo>
                  <a:cubicBezTo>
                    <a:pt x="599" y="89"/>
                    <a:pt x="602" y="86"/>
                    <a:pt x="603" y="83"/>
                  </a:cubicBezTo>
                  <a:cubicBezTo>
                    <a:pt x="604" y="80"/>
                    <a:pt x="605" y="75"/>
                    <a:pt x="605" y="68"/>
                  </a:cubicBezTo>
                  <a:cubicBezTo>
                    <a:pt x="605" y="64"/>
                    <a:pt x="605" y="64"/>
                    <a:pt x="605" y="64"/>
                  </a:cubicBezTo>
                  <a:lnTo>
                    <a:pt x="577" y="64"/>
                  </a:lnTo>
                  <a:close/>
                  <a:moveTo>
                    <a:pt x="118" y="59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92" y="65"/>
                    <a:pt x="91" y="68"/>
                    <a:pt x="90" y="70"/>
                  </a:cubicBezTo>
                  <a:cubicBezTo>
                    <a:pt x="88" y="71"/>
                    <a:pt x="86" y="72"/>
                    <a:pt x="82" y="72"/>
                  </a:cubicBezTo>
                  <a:cubicBezTo>
                    <a:pt x="78" y="73"/>
                    <a:pt x="71" y="73"/>
                    <a:pt x="60" y="73"/>
                  </a:cubicBezTo>
                  <a:cubicBezTo>
                    <a:pt x="51" y="73"/>
                    <a:pt x="45" y="73"/>
                    <a:pt x="41" y="72"/>
                  </a:cubicBezTo>
                  <a:cubicBezTo>
                    <a:pt x="37" y="72"/>
                    <a:pt x="35" y="71"/>
                    <a:pt x="33" y="70"/>
                  </a:cubicBezTo>
                  <a:cubicBezTo>
                    <a:pt x="32" y="68"/>
                    <a:pt x="30" y="66"/>
                    <a:pt x="30" y="64"/>
                  </a:cubicBezTo>
                  <a:cubicBezTo>
                    <a:pt x="29" y="61"/>
                    <a:pt x="29" y="56"/>
                    <a:pt x="29" y="49"/>
                  </a:cubicBezTo>
                  <a:cubicBezTo>
                    <a:pt x="29" y="42"/>
                    <a:pt x="29" y="36"/>
                    <a:pt x="30" y="33"/>
                  </a:cubicBezTo>
                  <a:cubicBezTo>
                    <a:pt x="31" y="30"/>
                    <a:pt x="32" y="28"/>
                    <a:pt x="34" y="26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4" y="24"/>
                    <a:pt x="51" y="23"/>
                    <a:pt x="60" y="23"/>
                  </a:cubicBezTo>
                  <a:cubicBezTo>
                    <a:pt x="69" y="23"/>
                    <a:pt x="76" y="24"/>
                    <a:pt x="80" y="24"/>
                  </a:cubicBezTo>
                  <a:cubicBezTo>
                    <a:pt x="85" y="25"/>
                    <a:pt x="88" y="25"/>
                    <a:pt x="89" y="26"/>
                  </a:cubicBezTo>
                  <a:cubicBezTo>
                    <a:pt x="89" y="27"/>
                    <a:pt x="90" y="28"/>
                    <a:pt x="90" y="29"/>
                  </a:cubicBezTo>
                  <a:cubicBezTo>
                    <a:pt x="90" y="30"/>
                    <a:pt x="91" y="32"/>
                    <a:pt x="91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59"/>
                  </a:lnTo>
                  <a:close/>
                  <a:moveTo>
                    <a:pt x="464" y="63"/>
                  </a:moveTo>
                  <a:cubicBezTo>
                    <a:pt x="463" y="65"/>
                    <a:pt x="462" y="67"/>
                    <a:pt x="461" y="68"/>
                  </a:cubicBezTo>
                  <a:cubicBezTo>
                    <a:pt x="459" y="70"/>
                    <a:pt x="456" y="71"/>
                    <a:pt x="452" y="71"/>
                  </a:cubicBezTo>
                  <a:cubicBezTo>
                    <a:pt x="448" y="72"/>
                    <a:pt x="440" y="72"/>
                    <a:pt x="429" y="72"/>
                  </a:cubicBezTo>
                  <a:cubicBezTo>
                    <a:pt x="416" y="72"/>
                    <a:pt x="408" y="72"/>
                    <a:pt x="404" y="71"/>
                  </a:cubicBezTo>
                  <a:cubicBezTo>
                    <a:pt x="398" y="70"/>
                    <a:pt x="394" y="68"/>
                    <a:pt x="393" y="63"/>
                  </a:cubicBezTo>
                  <a:cubicBezTo>
                    <a:pt x="393" y="60"/>
                    <a:pt x="392" y="56"/>
                    <a:pt x="392" y="51"/>
                  </a:cubicBezTo>
                  <a:cubicBezTo>
                    <a:pt x="392" y="41"/>
                    <a:pt x="393" y="35"/>
                    <a:pt x="394" y="32"/>
                  </a:cubicBezTo>
                  <a:cubicBezTo>
                    <a:pt x="395" y="29"/>
                    <a:pt x="397" y="27"/>
                    <a:pt x="401" y="26"/>
                  </a:cubicBezTo>
                  <a:cubicBezTo>
                    <a:pt x="404" y="25"/>
                    <a:pt x="413" y="25"/>
                    <a:pt x="429" y="25"/>
                  </a:cubicBezTo>
                  <a:cubicBezTo>
                    <a:pt x="442" y="25"/>
                    <a:pt x="451" y="25"/>
                    <a:pt x="454" y="25"/>
                  </a:cubicBezTo>
                  <a:cubicBezTo>
                    <a:pt x="458" y="26"/>
                    <a:pt x="460" y="27"/>
                    <a:pt x="462" y="29"/>
                  </a:cubicBezTo>
                  <a:cubicBezTo>
                    <a:pt x="463" y="31"/>
                    <a:pt x="464" y="33"/>
                    <a:pt x="464" y="36"/>
                  </a:cubicBezTo>
                  <a:cubicBezTo>
                    <a:pt x="465" y="39"/>
                    <a:pt x="465" y="44"/>
                    <a:pt x="465" y="51"/>
                  </a:cubicBezTo>
                  <a:cubicBezTo>
                    <a:pt x="465" y="56"/>
                    <a:pt x="465" y="60"/>
                    <a:pt x="464" y="63"/>
                  </a:cubicBezTo>
                  <a:moveTo>
                    <a:pt x="510" y="38"/>
                  </a:moveTo>
                  <a:cubicBezTo>
                    <a:pt x="496" y="40"/>
                    <a:pt x="489" y="53"/>
                    <a:pt x="489" y="66"/>
                  </a:cubicBezTo>
                  <a:cubicBezTo>
                    <a:pt x="487" y="50"/>
                    <a:pt x="492" y="39"/>
                    <a:pt x="494" y="37"/>
                  </a:cubicBezTo>
                  <a:cubicBezTo>
                    <a:pt x="494" y="35"/>
                    <a:pt x="494" y="33"/>
                    <a:pt x="494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28"/>
                    <a:pt x="520" y="27"/>
                    <a:pt x="521" y="26"/>
                  </a:cubicBezTo>
                  <a:cubicBezTo>
                    <a:pt x="521" y="25"/>
                    <a:pt x="522" y="24"/>
                    <a:pt x="523" y="23"/>
                  </a:cubicBezTo>
                  <a:cubicBezTo>
                    <a:pt x="524" y="23"/>
                    <a:pt x="526" y="22"/>
                    <a:pt x="529" y="22"/>
                  </a:cubicBezTo>
                  <a:cubicBezTo>
                    <a:pt x="532" y="22"/>
                    <a:pt x="539" y="22"/>
                    <a:pt x="549" y="22"/>
                  </a:cubicBezTo>
                  <a:cubicBezTo>
                    <a:pt x="562" y="22"/>
                    <a:pt x="569" y="22"/>
                    <a:pt x="572" y="23"/>
                  </a:cubicBezTo>
                  <a:cubicBezTo>
                    <a:pt x="575" y="23"/>
                    <a:pt x="576" y="26"/>
                    <a:pt x="576" y="29"/>
                  </a:cubicBezTo>
                  <a:cubicBezTo>
                    <a:pt x="576" y="32"/>
                    <a:pt x="575" y="34"/>
                    <a:pt x="572" y="35"/>
                  </a:cubicBezTo>
                  <a:cubicBezTo>
                    <a:pt x="570" y="36"/>
                    <a:pt x="560" y="36"/>
                    <a:pt x="541" y="37"/>
                  </a:cubicBezTo>
                  <a:cubicBezTo>
                    <a:pt x="526" y="37"/>
                    <a:pt x="515" y="38"/>
                    <a:pt x="510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4"/>
          </p:nvPr>
        </p:nvSpPr>
        <p:spPr>
          <a:xfrm>
            <a:off x="896689" y="2222544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5"/>
          </p:nvPr>
        </p:nvSpPr>
        <p:spPr>
          <a:xfrm>
            <a:off x="896689" y="2994025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6"/>
          </p:nvPr>
        </p:nvSpPr>
        <p:spPr>
          <a:xfrm>
            <a:off x="896689" y="3765506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7"/>
          </p:nvPr>
        </p:nvSpPr>
        <p:spPr>
          <a:xfrm>
            <a:off x="896689" y="4536987"/>
            <a:ext cx="4284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8"/>
          </p:nvPr>
        </p:nvSpPr>
        <p:spPr>
          <a:xfrm>
            <a:off x="890634" y="903815"/>
            <a:ext cx="4479226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9"/>
          </p:nvPr>
        </p:nvSpPr>
        <p:spPr>
          <a:xfrm>
            <a:off x="890633" y="1429890"/>
            <a:ext cx="447922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3"/>
          </p:nvPr>
        </p:nvSpPr>
        <p:spPr>
          <a:xfrm>
            <a:off x="1090207" y="2595863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4"/>
          </p:nvPr>
        </p:nvSpPr>
        <p:spPr>
          <a:xfrm>
            <a:off x="1090207" y="3367344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5"/>
          </p:nvPr>
        </p:nvSpPr>
        <p:spPr>
          <a:xfrm>
            <a:off x="1090207" y="4139102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6"/>
          </p:nvPr>
        </p:nvSpPr>
        <p:spPr>
          <a:xfrm>
            <a:off x="1090207" y="4910395"/>
            <a:ext cx="409139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85442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body" idx="1"/>
          </p:nvPr>
        </p:nvSpPr>
        <p:spPr>
          <a:xfrm>
            <a:off x="1155700" y="2327575"/>
            <a:ext cx="98805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Computer Graphics in Practice: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Beyond Games and VFX</a:t>
            </a:r>
            <a:endParaRPr sz="36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7"/>
          <p:cNvSpPr txBox="1">
            <a:spLocks noGrp="1"/>
          </p:cNvSpPr>
          <p:nvPr>
            <p:ph type="body" idx="3"/>
          </p:nvPr>
        </p:nvSpPr>
        <p:spPr>
          <a:xfrm>
            <a:off x="1155750" y="3950775"/>
            <a:ext cx="98805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Vladimir Koylazov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Chaos Group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SIGGRAPH 201</a:t>
            </a:r>
            <a:r>
              <a:rPr lang="en-US"/>
              <a:t>8</a:t>
            </a:r>
            <a:endParaRPr sz="20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Different industries have slightly different rendering requirements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It is interesting to explore them in a bit more detail</a:t>
            </a:r>
            <a:endParaRPr/>
          </a:p>
        </p:txBody>
      </p:sp>
      <p:sp>
        <p:nvSpPr>
          <p:cNvPr id="421" name="Google Shape;421;p46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Rendering requirements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7"/>
          <p:cNvSpPr txBox="1">
            <a:spLocks noGrp="1"/>
          </p:cNvSpPr>
          <p:nvPr>
            <p:ph type="body" idx="4"/>
          </p:nvPr>
        </p:nvSpPr>
        <p:spPr>
          <a:xfrm>
            <a:off x="891600" y="18887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Film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Large amounts of geometry (often subdivided/displaced)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Large amounts of textures (usually tiled .tx files) - thousands of files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Generating large amounts of textures is very easy these days, even if it is not strictly necessary for the project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Data resides on a network location to be consumed by the render farm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Could be a large bottleneck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Relatively less textures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Varying file formats (JPG, PNG etc)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Data is often local on artists’ workstation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Proxies turned out to be particularly useful for both areas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 way for the renderer to directly load geometry bypassing the DCC</a:t>
            </a:r>
            <a:endParaRPr/>
          </a:p>
        </p:txBody>
      </p:sp>
      <p:sp>
        <p:nvSpPr>
          <p:cNvPr id="429" name="Google Shape;429;p47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size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body" idx="4"/>
          </p:nvPr>
        </p:nvSpPr>
        <p:spPr>
          <a:xfrm>
            <a:off x="891600" y="179770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Film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Tightly controlled pipeline, mostly split into different stages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Modeling, texturing, lighting, compositing are done by different people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 renderer must allow data to come in and out of the renderer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Support for common and standard file formats - Alembic, .tx, OpenEXR etc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Object properties, overrides, shader controls based on scene data is important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Often different versions of the same shot need to be rendered - for masks/holdouts, shadow extraction etc.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It is useful to be able to do those overrides without changing materials - f.e. through object properties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Scenes can be built from publicly available models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Varying model quality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Varying input texture file format and shaders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Materials specifically used to be a problem before because of material quality settings (sampling) embedded in materials instead of being handled automatically by the renderer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Not much need to move data in and out of the renderer, in fact staying in the renderer even for post</a:t>
            </a:r>
            <a:endParaRPr/>
          </a:p>
        </p:txBody>
      </p:sp>
      <p:sp>
        <p:nvSpPr>
          <p:cNvPr id="437" name="Google Shape;437;p48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Scene organization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Film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Projects take a longer period of time, usually months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There is time to research how to solve specific problems or issues (usually, less so nowadays)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</a:pPr>
            <a:r>
              <a:rPr lang="en-US"/>
              <a:t>Projects usually have a relatively quick turnaround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There isn’t a whole lot of time to spend on rendering itself</a:t>
            </a:r>
            <a:endParaRPr/>
          </a:p>
        </p:txBody>
      </p:sp>
      <p:sp>
        <p:nvSpPr>
          <p:cNvPr id="445" name="Google Shape;445;p49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duration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0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0"/>
          <p:cNvSpPr txBox="1">
            <a:spLocks noGrp="1"/>
          </p:cNvSpPr>
          <p:nvPr>
            <p:ph type="body" idx="4"/>
          </p:nvPr>
        </p:nvSpPr>
        <p:spPr>
          <a:xfrm>
            <a:off x="891600" y="1646000"/>
            <a:ext cx="10408800" cy="42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Film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Sequences of frames (shots)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Lots of animated stuff going on in each shot - characters, explosions, vehicles, destruction etc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Many thousands of frames in a project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 elements to separate various components of the scene for adjustment/compositing in post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World positions, extra textures etc.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Deep output support might be needed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Usually post-processing happens in a dedicated compositing application like Nuke or Fusion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 renderers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Sometimes there are animations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Usually walk-throughs or other presentation formats, not a whole lot of moving things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Animations are increasingly moving over to realtime engines these days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Mostly the results are still images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Sometimes very large stills - distributed rendering is useful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 elements to adjust scene in post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Usually masks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Post-processing happens either in the frame buffer, or in PhotoShop</a:t>
            </a:r>
            <a:endParaRPr/>
          </a:p>
        </p:txBody>
      </p:sp>
      <p:sp>
        <p:nvSpPr>
          <p:cNvPr id="453" name="Google Shape;453;p50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Renderer output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1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A renderer is sometimes expected to provide additional tools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Scattering tools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Variation tools (texture randomization etc)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Landscaping is a large part of 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Creating the natural environment around a building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Trees, grass, flowers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61" name="Google Shape;461;p51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tools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2"/>
          <p:cNvSpPr txBox="1">
            <a:spLocks noGrp="1"/>
          </p:cNvSpPr>
          <p:nvPr>
            <p:ph type="body" idx="4"/>
          </p:nvPr>
        </p:nvSpPr>
        <p:spPr>
          <a:xfrm>
            <a:off x="891600" y="1782525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Lighting in 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 goal is often to match the look of a given background plate as a reference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</a:pPr>
            <a:r>
              <a:rPr lang="en-US"/>
              <a:t>IBL is used all the time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500"/>
              <a:buFont typeface="Noto Sans Symbols"/>
              <a:buChar char="▪"/>
            </a:pPr>
            <a:r>
              <a:rPr lang="en-US"/>
              <a:t>More artistic control required in order to match a given background plate or to achieve a specific look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Separate control over diffuse and specular contributions, light linking, light filters/blockers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Artistic light units (f-stops and exposure)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 requires more exact tools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There is no reference - the renderer must say what the scene looks like, without any references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Sun &amp; Sky system for daylight scenes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IES lights and area lights with prescribed intensity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Physical light units (lumen, lux, candela etc)</a:t>
            </a:r>
            <a:endParaRPr/>
          </a:p>
        </p:txBody>
      </p:sp>
      <p:sp>
        <p:nvSpPr>
          <p:cNvPr id="469" name="Google Shape;469;p52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Lighting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3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3"/>
          <p:cNvSpPr txBox="1">
            <a:spLocks noGrp="1"/>
          </p:cNvSpPr>
          <p:nvPr>
            <p:ph type="body" idx="4"/>
          </p:nvPr>
        </p:nvSpPr>
        <p:spPr>
          <a:xfrm>
            <a:off x="891600" y="1597850"/>
            <a:ext cx="10408800" cy="41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GI in 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Was avoided for a long time due to restrictions of the tools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Only relatively recently VFX moved to raytracing exclusively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Usually one or two bounces are enough when you render a character against a plate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Tricks to suppress fireflies are allowed with less regard for physical accuracy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Brute force strategies work well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ArchVIZ users were pioneers here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Starting with radiosity solutions for lighting analysis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Moving to raytraced GI in the beginning of the 21st century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Accurate light distribution is important - one or two bounces are not enough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Specialized algorithms must be used to handle large number of bounces efficiently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Light cache in V-Ray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UHD cache in Corona</a:t>
            </a:r>
            <a:endParaRPr/>
          </a:p>
        </p:txBody>
      </p:sp>
      <p:sp>
        <p:nvSpPr>
          <p:cNvPr id="477" name="Google Shape;477;p53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illumination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4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4"/>
          <p:cNvSpPr txBox="1">
            <a:spLocks noGrp="1"/>
          </p:cNvSpPr>
          <p:nvPr>
            <p:ph type="body" idx="4"/>
          </p:nvPr>
        </p:nvSpPr>
        <p:spPr>
          <a:xfrm>
            <a:off x="891600" y="1843225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Materials in 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Skin, hair materials are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Programmable shaders might be important (OSL, shading SDK)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Could be a burden to the performance, or the development (keeping compatibility), but very helpful to customize the renderer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Artistic control might be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Shading networks can be very complicated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Lots of blend materials, masks, color correction textures etc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Driving shaders through scene data or metadata is important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User attributes, bitmap file name tags etc.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Materials in 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Physical accuracy is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Materials for vegetation (foliage, grass), curtains etc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Prebuilt material libraries might be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Programmable shading is not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Procedural shading, variations might be important</a:t>
            </a:r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5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Hair primitives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Used for characters in VFX - hair, facial hair, peach fuzz, animal fur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Used for carpets, rugs, blankets, grass in ArchViz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2D displacement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Used for skin and fine character detail in 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Used for stone and brick walls, roof tiles, pavement etc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Frame buffer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Used for previewing the output and explore render elements om 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In ArchVIZ, also used as a post-processing tool, sometimes final post-processing is done there without post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Sometimes this leads to concept clashes like LUT files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93" name="Google Shape;493;p55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features are used differently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096000" cy="68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body" idx="4"/>
          </p:nvPr>
        </p:nvSpPr>
        <p:spPr>
          <a:xfrm>
            <a:off x="896700" y="2222550"/>
            <a:ext cx="8469600" cy="30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VIZ exists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It is important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Rendering requirements for different industries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Some thoughts on the future</a:t>
            </a:r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body" idx="8"/>
          </p:nvPr>
        </p:nvSpPr>
        <p:spPr>
          <a:xfrm>
            <a:off x="890634" y="903815"/>
            <a:ext cx="44793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6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A bit more time is available in VFX for setting up a renderer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Different settings per shot might be required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There are multiple iterations over a shot that allow settings to be fine-tuned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Non-adaptive (fixed) sampling is acceptable, with manual control over every sample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Takes a while to find the right settings, but the time is amortized over hundreds of animation frames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There is less time available in 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 renderer must be able to handle many different types of projects with minimal settings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Automatic/adaptive sampling is preferable, with only quality/max time specified as input</a:t>
            </a:r>
            <a:endParaRPr/>
          </a:p>
        </p:txBody>
      </p:sp>
      <p:sp>
        <p:nvSpPr>
          <p:cNvPr id="501" name="Google Shape;501;p56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Renderer setup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7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7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In VFX, usually whole frames are distributed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Hundreds or thousands of machines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 farm can spill to the cloud if needed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Occasionally DR is used for iterations during lighting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Software for render farm management is used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In ArchVIZ, often a single frame is distributed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DR is often used for final results (stills)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 few machines only available, sometimes office workstations (no dedicated render farm)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Commercial render farm services handle the rest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Cloud is less used because of complicated setup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V-Ray Cloud aims to change that</a:t>
            </a:r>
            <a:endParaRPr/>
          </a:p>
        </p:txBody>
      </p:sp>
      <p:sp>
        <p:nvSpPr>
          <p:cNvPr id="509" name="Google Shape;509;p57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 farm resources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8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8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VFX workflows leaking into 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OpenEXR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Cryptomatte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LUTs and post-processing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Lots of research is done initially for VFX and then trickles down to ArchVIZ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Accurate BRDFs (f.e. GGX)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Volume rendering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Hair/fur shading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PBR-style materials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And the other way round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Scattering tools for environments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Global illumination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Physical materials/lighting</a:t>
            </a:r>
            <a:endParaRPr/>
          </a:p>
        </p:txBody>
      </p:sp>
      <p:sp>
        <p:nvSpPr>
          <p:cNvPr id="517" name="Google Shape;517;p58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Workflows move between industries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9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9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/>
              <a:t>Real time rendering in VFX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Previz, playblasts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Occasionally for final frames or parts of final frames</a:t>
            </a:r>
            <a:endParaRPr/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Recently entire short films/TV series are rendered in real time engines</a:t>
            </a:r>
            <a:endParaRPr/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/>
              <a:t>Real time rendering in ArchVIZ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▪"/>
            </a:pPr>
            <a:r>
              <a:rPr lang="en-US"/>
              <a:t>Walk-throughs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Space exploration/VR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Interactive experiences</a:t>
            </a:r>
            <a:endParaRPr/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Real time engines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Game engines repurposed for specific workflows</a:t>
            </a:r>
            <a:endParaRPr/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Game-specific workflows might get in the way</a:t>
            </a:r>
            <a:endParaRPr/>
          </a:p>
          <a:p>
            <a: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Specialized real time engines for arch VIZ</a:t>
            </a:r>
            <a:endParaRPr/>
          </a:p>
        </p:txBody>
      </p:sp>
      <p:sp>
        <p:nvSpPr>
          <p:cNvPr id="525" name="Google Shape;525;p59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time rendering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0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0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/>
              <a:t>Doesn’t work too well for entertainment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Difficult to keep the attention of the viewer at the right spot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Not very comfortable for longer viewing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Very popular for 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Shows off a space much better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Still images - stereo panoramas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Walk-throughs</a:t>
            </a:r>
            <a:endParaRPr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/>
              <a:t>Interactive experiences</a:t>
            </a:r>
            <a:endParaRPr/>
          </a:p>
        </p:txBody>
      </p:sp>
      <p:sp>
        <p:nvSpPr>
          <p:cNvPr id="533" name="Google Shape;533;p60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reality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1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Can one rendering solution cover everything?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VFX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ArchVIZ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Realtime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41" name="Google Shape;541;p61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"/>
          <p:cNvSpPr txBox="1">
            <a:spLocks noGrp="1"/>
          </p:cNvSpPr>
          <p:nvPr>
            <p:ph type="body" idx="4"/>
          </p:nvPr>
        </p:nvSpPr>
        <p:spPr>
          <a:xfrm>
            <a:off x="891600" y="168690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4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669" b="11668"/>
          <a:stretch/>
        </p:blipFill>
        <p:spPr>
          <a:xfrm>
            <a:off x="6992688" y="0"/>
            <a:ext cx="5199312" cy="224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6854" b="6855"/>
          <a:stretch/>
        </p:blipFill>
        <p:spPr>
          <a:xfrm>
            <a:off x="6992688" y="2284997"/>
            <a:ext cx="5199312" cy="224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6171" b="6170"/>
          <a:stretch/>
        </p:blipFill>
        <p:spPr>
          <a:xfrm>
            <a:off x="6992688" y="4569995"/>
            <a:ext cx="5199312" cy="228800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9"/>
          <p:cNvSpPr txBox="1">
            <a:spLocks noGrp="1"/>
          </p:cNvSpPr>
          <p:nvPr>
            <p:ph type="body" idx="1"/>
          </p:nvPr>
        </p:nvSpPr>
        <p:spPr>
          <a:xfrm>
            <a:off x="896688" y="5706635"/>
            <a:ext cx="51993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DB5FF"/>
                </a:solidFill>
                <a:latin typeface="Roboto Light"/>
                <a:ea typeface="Roboto Light"/>
                <a:cs typeface="Roboto Light"/>
                <a:sym typeface="Roboto Light"/>
              </a:rPr>
              <a:t>chaosgroup.com</a:t>
            </a:r>
            <a:endParaRPr sz="1600" b="0" i="0" u="none" strike="noStrike" cap="none">
              <a:solidFill>
                <a:srgbClr val="0DB5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62" name="Google Shape;362;p39"/>
          <p:cNvSpPr txBox="1">
            <a:spLocks noGrp="1"/>
          </p:cNvSpPr>
          <p:nvPr>
            <p:ph type="body" idx="5"/>
          </p:nvPr>
        </p:nvSpPr>
        <p:spPr>
          <a:xfrm>
            <a:off x="896688" y="2443222"/>
            <a:ext cx="5199311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2800" marR="0" lvl="0" indent="-172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Global leader in computer graphics, over 20 years experience </a:t>
            </a:r>
            <a:endParaRPr/>
          </a:p>
          <a:p>
            <a:pPr marL="172800" marR="0" lvl="0" indent="-172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V-Ray is the industry standard for top design studios, architectural firms, advertising agencies, and visual effects companies</a:t>
            </a:r>
            <a:endParaRPr/>
          </a:p>
          <a:p>
            <a:pPr marL="172800" marR="0" lvl="0" indent="-172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92 out of the top 100 architecture firms use V-Ray </a:t>
            </a:r>
            <a:endParaRPr/>
          </a:p>
          <a:p>
            <a:pPr marL="172800" marR="0" lvl="0" indent="-172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V-Ray portfolio includes V-Ray for 3ds Max, Maya, MODO, Nuke, Katana, Rhino, SketchUp and Revit</a:t>
            </a:r>
            <a:r>
              <a:rPr lang="en-US"/>
              <a:t>, Corona</a:t>
            </a:r>
            <a:endParaRPr/>
          </a:p>
          <a:p>
            <a:pPr marL="172800" marR="0" lvl="0" indent="-172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Other products include VRscans, photoreal scanning technology and material library, Phoenix FD for fluid dynamics and PDPlayer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72800" marR="0" lvl="0" indent="-172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B5FF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Our R&amp;D division is shaping the future of creative storytelling, virtual reality and digital design</a:t>
            </a:r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body" idx="6"/>
          </p:nvPr>
        </p:nvSpPr>
        <p:spPr>
          <a:xfrm>
            <a:off x="890633" y="903815"/>
            <a:ext cx="5205367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WE ARE CHAOS GROUP</a:t>
            </a:r>
            <a:endParaRPr sz="3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64" name="Google Shape;364;p39"/>
          <p:cNvSpPr txBox="1">
            <a:spLocks noGrp="1"/>
          </p:cNvSpPr>
          <p:nvPr>
            <p:ph type="body" idx="7"/>
          </p:nvPr>
        </p:nvSpPr>
        <p:spPr>
          <a:xfrm>
            <a:off x="890633" y="1429890"/>
            <a:ext cx="520536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We create powerful rendering and simulation technology to help you visualize anything imaginable.</a:t>
            </a:r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body" idx="8"/>
          </p:nvPr>
        </p:nvSpPr>
        <p:spPr>
          <a:xfrm>
            <a:off x="11587160" y="6503084"/>
            <a:ext cx="302419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DB5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>
            <a:spLocks noGrp="1"/>
          </p:cNvSpPr>
          <p:nvPr>
            <p:ph type="body" idx="4"/>
          </p:nvPr>
        </p:nvSpPr>
        <p:spPr>
          <a:xfrm>
            <a:off x="896700" y="2222550"/>
            <a:ext cx="94053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Solving hard problems so you don’t have to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Includes constantly looking into new technologies that may help our customers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Also searching for hard problems that need solutions</a:t>
            </a:r>
            <a:endParaRPr sz="1800"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8"/>
          </p:nvPr>
        </p:nvSpPr>
        <p:spPr>
          <a:xfrm>
            <a:off x="890634" y="903815"/>
            <a:ext cx="4479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Our mission</a:t>
            </a:r>
            <a:endParaRPr sz="3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3" name="Google Shape;373;p40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DB5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When I mention computer graphics, students typically imagine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Games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Visual effects for film and TV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These are the most famous applications of CG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They are great!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However most of our users render visualization projects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Interior design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Arch 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Product Viz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Computer graphics in practice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2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Architecture is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You literally live your life in it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Product design is important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You use those products every day</a:t>
            </a:r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visualization is important?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3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Many products, especially renderers, are specialized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Realtime renderers for games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Renderers for film VFX/TV work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Renderers for arch viz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Renderers for product viz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The different applications have [slightly] different requirements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These requirements are very starting to converge somewhat</a:t>
            </a:r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Computer graphics products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5FF"/>
              </a:buClr>
              <a:buSzPts val="2000"/>
              <a:buFont typeface="Noto Sans Symbols"/>
              <a:buChar char="▪"/>
            </a:pPr>
            <a:r>
              <a:rPr lang="en-US"/>
              <a:t>V-Ray as a renderer, has been widely used in all areas of CG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And even in newer areas like training AI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We’ve had the opportunity to observe the different requirements and attitudes of users in all CG areas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Being based exclusively on raytracing is what made it all possible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Even for realtime - project </a:t>
            </a:r>
            <a:r>
              <a:rPr lang="en-US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Lavina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V-Ray is unique because it is used in all areas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body" idx="3"/>
          </p:nvPr>
        </p:nvSpPr>
        <p:spPr>
          <a:xfrm>
            <a:off x="11587160" y="6503084"/>
            <a:ext cx="302400" cy="1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4"/>
          </p:nvPr>
        </p:nvSpPr>
        <p:spPr>
          <a:xfrm>
            <a:off x="896725" y="2222550"/>
            <a:ext cx="104088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VFX-oriented DCCs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Maya, Houdini, Katana, 3ds Max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ArchVIZ-oriented DCCs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SketchUp, 3ds Max, ArchiCAD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Others</a:t>
            </a:r>
            <a:endParaRPr/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/>
              <a:t>Cinema4D, Rhino, etc</a:t>
            </a:r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body" idx="8"/>
          </p:nvPr>
        </p:nvSpPr>
        <p:spPr>
          <a:xfrm>
            <a:off x="890628" y="903825"/>
            <a:ext cx="105642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DCCs and different integrations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haos Grou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B5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DB5FF"/>
      </a:hlink>
      <a:folHlink>
        <a:srgbClr val="0DB5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1762</Words>
  <Application>Microsoft Office PowerPoint</Application>
  <PresentationFormat>Vlastní</PresentationFormat>
  <Paragraphs>264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Roboto Light</vt:lpstr>
      <vt:lpstr>Roboto</vt:lpstr>
      <vt:lpstr>Calibri</vt:lpstr>
      <vt:lpstr>Noto Sans Symbols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jarda</dc:creator>
  <cp:lastModifiedBy>jarda</cp:lastModifiedBy>
  <cp:revision>2</cp:revision>
  <dcterms:modified xsi:type="dcterms:W3CDTF">2018-09-05T09:25:10Z</dcterms:modified>
</cp:coreProperties>
</file>