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12" autoAdjust="0"/>
    <p:restoredTop sz="94660"/>
  </p:normalViewPr>
  <p:slideViewPr>
    <p:cSldViewPr>
      <p:cViewPr varScale="1">
        <p:scale>
          <a:sx n="123" d="100"/>
          <a:sy n="12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DE83-4D6F-4E54-8B55-433F15CB280A}" type="datetimeFigureOut">
              <a:rPr lang="cs-CZ" smtClean="0"/>
              <a:t>10.3.2012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86C0-DFD8-4ABD-9128-05D91F7622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DE83-4D6F-4E54-8B55-433F15CB280A}" type="datetimeFigureOut">
              <a:rPr lang="cs-CZ" smtClean="0"/>
              <a:t>10.3.2012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86C0-DFD8-4ABD-9128-05D91F7622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DE83-4D6F-4E54-8B55-433F15CB280A}" type="datetimeFigureOut">
              <a:rPr lang="cs-CZ" smtClean="0"/>
              <a:t>10.3.2012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86C0-DFD8-4ABD-9128-05D91F7622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DE83-4D6F-4E54-8B55-433F15CB280A}" type="datetimeFigureOut">
              <a:rPr lang="cs-CZ" smtClean="0"/>
              <a:t>10.3.2012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86C0-DFD8-4ABD-9128-05D91F7622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DE83-4D6F-4E54-8B55-433F15CB280A}" type="datetimeFigureOut">
              <a:rPr lang="cs-CZ" smtClean="0"/>
              <a:t>10.3.2012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86C0-DFD8-4ABD-9128-05D91F7622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DE83-4D6F-4E54-8B55-433F15CB280A}" type="datetimeFigureOut">
              <a:rPr lang="cs-CZ" smtClean="0"/>
              <a:t>10.3.2012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86C0-DFD8-4ABD-9128-05D91F7622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DE83-4D6F-4E54-8B55-433F15CB280A}" type="datetimeFigureOut">
              <a:rPr lang="cs-CZ" smtClean="0"/>
              <a:t>10.3.2012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86C0-DFD8-4ABD-9128-05D91F7622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DE83-4D6F-4E54-8B55-433F15CB280A}" type="datetimeFigureOut">
              <a:rPr lang="cs-CZ" smtClean="0"/>
              <a:t>10.3.2012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86C0-DFD8-4ABD-9128-05D91F7622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DE83-4D6F-4E54-8B55-433F15CB280A}" type="datetimeFigureOut">
              <a:rPr lang="cs-CZ" smtClean="0"/>
              <a:t>10.3.2012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86C0-DFD8-4ABD-9128-05D91F7622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DE83-4D6F-4E54-8B55-433F15CB280A}" type="datetimeFigureOut">
              <a:rPr lang="cs-CZ" smtClean="0"/>
              <a:t>10.3.2012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86C0-DFD8-4ABD-9128-05D91F7622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DE83-4D6F-4E54-8B55-433F15CB280A}" type="datetimeFigureOut">
              <a:rPr lang="cs-CZ" smtClean="0"/>
              <a:t>10.3.2012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86C0-DFD8-4ABD-9128-05D91F7622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DE83-4D6F-4E54-8B55-433F15CB280A}" type="datetimeFigureOut">
              <a:rPr lang="cs-CZ" smtClean="0"/>
              <a:t>10.3.2012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86C0-DFD8-4ABD-9128-05D91F76227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Me</a:t>
            </a:r>
            <a:r>
              <a:rPr lang="cs-CZ" dirty="0"/>
              <a:t>, </a:t>
            </a:r>
            <a:r>
              <a:rPr lang="cs-CZ" dirty="0" err="1"/>
              <a:t>Myself</a:t>
            </a:r>
            <a:r>
              <a:rPr lang="cs-CZ" dirty="0"/>
              <a:t>, </a:t>
            </a:r>
            <a:r>
              <a:rPr lang="cs-CZ" dirty="0" err="1"/>
              <a:t>and</a:t>
            </a:r>
            <a:r>
              <a:rPr lang="cs-CZ" dirty="0"/>
              <a:t> 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Jan Beneš</a:t>
            </a:r>
          </a:p>
          <a:p>
            <a:r>
              <a:rPr lang="cs-CZ" sz="2100" dirty="0" err="1" smtClean="0"/>
              <a:t>Computer</a:t>
            </a:r>
            <a:r>
              <a:rPr lang="cs-CZ" sz="2100" dirty="0" smtClean="0"/>
              <a:t> </a:t>
            </a:r>
            <a:r>
              <a:rPr lang="cs-CZ" sz="2100" dirty="0" err="1" smtClean="0"/>
              <a:t>Graphics</a:t>
            </a:r>
            <a:r>
              <a:rPr lang="cs-CZ" sz="2100" dirty="0" smtClean="0"/>
              <a:t> </a:t>
            </a:r>
            <a:r>
              <a:rPr lang="cs-CZ" sz="2100" dirty="0" err="1" smtClean="0"/>
              <a:t>Group</a:t>
            </a:r>
            <a:endParaRPr lang="cs-CZ" sz="2100" dirty="0" smtClean="0"/>
          </a:p>
          <a:p>
            <a:r>
              <a:rPr lang="cs-CZ" sz="2100" dirty="0" err="1" smtClean="0"/>
              <a:t>Faculty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Mathematics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Physics</a:t>
            </a:r>
            <a:endParaRPr lang="cs-CZ" sz="2100" dirty="0" smtClean="0"/>
          </a:p>
          <a:p>
            <a:r>
              <a:rPr lang="cs-CZ" sz="2100" dirty="0" smtClean="0"/>
              <a:t>Charles University in </a:t>
            </a:r>
            <a:r>
              <a:rPr lang="cs-CZ" sz="2100" dirty="0" err="1" smtClean="0"/>
              <a:t>Prague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1500" dirty="0" smtClean="0"/>
              <a:t>http://cgg.mff.cuni.cz/~benes</a:t>
            </a:r>
            <a:endParaRPr lang="cs-CZ" sz="1500" dirty="0"/>
          </a:p>
        </p:txBody>
      </p:sp>
      <p:pic>
        <p:nvPicPr>
          <p:cNvPr id="1026" name="Picture 2" descr="C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24744"/>
            <a:ext cx="1743075" cy="94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84984"/>
            <a:ext cx="911975" cy="57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http://www.mff.cuni.cz/fakulta/symboly/logo3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68960"/>
            <a:ext cx="1022049" cy="1008112"/>
          </a:xfrm>
          <a:prstGeom prst="rect">
            <a:avLst/>
          </a:prstGeom>
          <a:noFill/>
        </p:spPr>
      </p:pic>
      <p:pic>
        <p:nvPicPr>
          <p:cNvPr id="16395" name="Picture 11" descr="http://www.tuwien.ac.at/fileadmin/t/tuwien/downloads/cd/CD_NEU_2009/TU_Logos_2009/TU-Sign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12976"/>
            <a:ext cx="720080" cy="720080"/>
          </a:xfrm>
          <a:prstGeom prst="rect">
            <a:avLst/>
          </a:prstGeom>
          <a:noFill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140968"/>
            <a:ext cx="1008112" cy="94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Nadpis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1066800"/>
            <a:ext cx="7677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239505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192542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836712"/>
            <a:ext cx="2378629" cy="471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275856" y="249289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=</a:t>
            </a:r>
            <a:endParaRPr lang="cs-CZ" sz="9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56176" y="2564904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+</a:t>
            </a:r>
            <a:endParaRPr lang="cs-CZ" sz="9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000" y="707475"/>
            <a:ext cx="5293296" cy="53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30</Words>
  <Application>Microsoft Office PowerPoint</Application>
  <PresentationFormat>Předvádění na obrazovce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Me, Myself, and I</vt:lpstr>
      <vt:lpstr>Snímek 2</vt:lpstr>
      <vt:lpstr>Snímek 3</vt:lpstr>
      <vt:lpstr>Snímek 4</vt:lpstr>
      <vt:lpstr>Snímek 5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Me, Myself, and I</dc:title>
  <dc:creator>Honza Benes</dc:creator>
  <cp:lastModifiedBy>Honza Benes</cp:lastModifiedBy>
  <cp:revision>1</cp:revision>
  <dcterms:created xsi:type="dcterms:W3CDTF">2012-03-10T12:36:23Z</dcterms:created>
  <dcterms:modified xsi:type="dcterms:W3CDTF">2012-03-10T14:26:51Z</dcterms:modified>
</cp:coreProperties>
</file>