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BFCB-90EB-4607-B4EC-BFE5ED405A54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F374A-EC73-438D-AD8C-CEFDD0B96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374A-EC73-438D-AD8C-CEFDD0B961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What, why,</a:t>
            </a:r>
            <a:r>
              <a:rPr lang="en-US" baseline="0" dirty="0" smtClean="0"/>
              <a:t> when, supervisor, result, publication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374A-EC73-438D-AD8C-CEFDD0B961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Vocal chord, 80-240Hz-&gt;</a:t>
            </a:r>
            <a:r>
              <a:rPr lang="en-US" dirty="0" err="1" smtClean="0"/>
              <a:t>hifreq</a:t>
            </a:r>
            <a:r>
              <a:rPr lang="en-US" dirty="0" smtClean="0"/>
              <a:t>-&gt;image</a:t>
            </a:r>
            <a:r>
              <a:rPr lang="en-US" baseline="0" dirty="0" smtClean="0"/>
              <a:t> processing, 10s/10.000fps -&gt;2:45h at 10fps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374A-EC73-438D-AD8C-CEFDD0B961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Publication </a:t>
            </a:r>
            <a:r>
              <a:rPr lang="en-US" dirty="0" smtClean="0"/>
              <a:t>? </a:t>
            </a:r>
            <a:r>
              <a:rPr lang="cs-CZ" dirty="0" err="1" smtClean="0"/>
              <a:t>Medicinal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aplication</a:t>
            </a:r>
            <a:r>
              <a:rPr lang="cs-CZ" baseline="0" dirty="0" smtClean="0"/>
              <a:t>-</a:t>
            </a:r>
            <a:r>
              <a:rPr lang="cs-CZ" baseline="0" dirty="0" err="1" smtClean="0"/>
              <a:t>sw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phoniatres</a:t>
            </a:r>
            <a:r>
              <a:rPr lang="cs-CZ" baseline="0" dirty="0" smtClean="0"/>
              <a:t>?</a:t>
            </a:r>
            <a:r>
              <a:rPr lang="en-US" baseline="0" dirty="0" smtClean="0"/>
              <a:t> </a:t>
            </a:r>
            <a:r>
              <a:rPr lang="cs-CZ" baseline="0" dirty="0" err="1" smtClean="0"/>
              <a:t>time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savings</a:t>
            </a:r>
            <a:r>
              <a:rPr lang="cs-CZ" baseline="0" dirty="0" smtClean="0"/>
              <a:t>, more </a:t>
            </a:r>
            <a:r>
              <a:rPr lang="cs-CZ" baseline="0" dirty="0" err="1" smtClean="0"/>
              <a:t>accurate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detection</a:t>
            </a:r>
            <a:r>
              <a:rPr lang="cs-CZ" baseline="0" dirty="0" smtClean="0"/>
              <a:t>...?</a:t>
            </a: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374A-EC73-438D-AD8C-CEFDD0B961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A04D5F-6A98-4791-AA53-99AFF282B195}" type="datetimeFigureOut">
              <a:rPr lang="en-US" smtClean="0"/>
              <a:pPr/>
              <a:t>08-Mar-12</a:t>
            </a:fld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6BD6DD-E0E1-485D-AE3C-C00371CF08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youtube.com/watch?v=9kHdhbEnhoA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intro to my work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Zita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Focus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Image Processing</a:t>
            </a:r>
          </a:p>
          <a:p>
            <a:r>
              <a:rPr lang="en-US" dirty="0" smtClean="0"/>
              <a:t>Real life implications : </a:t>
            </a:r>
          </a:p>
          <a:p>
            <a:pPr lvl="1"/>
            <a:r>
              <a:rPr lang="en-US" dirty="0" smtClean="0"/>
              <a:t>Medicine</a:t>
            </a:r>
          </a:p>
          <a:p>
            <a:pPr lvl="1"/>
            <a:r>
              <a:rPr lang="en-US" dirty="0" smtClean="0"/>
              <a:t>Satellite imaging / remote sensing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Industry</a:t>
            </a:r>
            <a:endParaRPr lang="en-US" dirty="0" smtClean="0"/>
          </a:p>
          <a:p>
            <a:pPr lvl="1"/>
            <a:r>
              <a:rPr lang="en-US" dirty="0" smtClean="0"/>
              <a:t>Many others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320968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772816"/>
            <a:ext cx="3096344" cy="265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1340768"/>
            <a:ext cx="2748500" cy="432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077072"/>
            <a:ext cx="2604889" cy="209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Bachelor’s </a:t>
            </a:r>
            <a:r>
              <a:rPr lang="en-US" dirty="0" smtClean="0"/>
              <a:t>thesis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212950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996952"/>
            <a:ext cx="81153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3059832" y="5877272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http://www.youtube.com/watch?v=9kHdhbEnhoA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3563888" y="1628800"/>
            <a:ext cx="5112568" cy="86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Bachelor’s </a:t>
            </a:r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2827040" cy="8667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Impact :</a:t>
            </a:r>
          </a:p>
          <a:p>
            <a:r>
              <a:rPr lang="en-US" dirty="0" smtClean="0"/>
              <a:t>(Awards :)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420888"/>
            <a:ext cx="27813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Diploma theses.</a:t>
            </a:r>
          </a:p>
          <a:p>
            <a:endParaRPr lang="en-US" dirty="0" smtClean="0"/>
          </a:p>
          <a:p>
            <a:r>
              <a:rPr lang="en-US" dirty="0" smtClean="0"/>
              <a:t>Scientific career ahead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94</Words>
  <Application>Microsoft Office PowerPoint</Application>
  <PresentationFormat>Předvádění na obrazovce (4:3)</PresentationFormat>
  <Paragraphs>28</Paragraphs>
  <Slides>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Quick intro to my work</vt:lpstr>
      <vt:lpstr>Main Focus</vt:lpstr>
      <vt:lpstr>Previous work</vt:lpstr>
      <vt:lpstr>Bachelor’s thesis</vt:lpstr>
      <vt:lpstr>Bachelor’s thesis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intro to my work</dc:title>
  <dc:creator>Alik</dc:creator>
  <cp:lastModifiedBy>Alik</cp:lastModifiedBy>
  <cp:revision>12</cp:revision>
  <dcterms:created xsi:type="dcterms:W3CDTF">2012-03-07T08:14:42Z</dcterms:created>
  <dcterms:modified xsi:type="dcterms:W3CDTF">2012-03-08T06:56:41Z</dcterms:modified>
</cp:coreProperties>
</file>