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101"/>
  </p:notesMasterIdLst>
  <p:handoutMasterIdLst>
    <p:handoutMasterId r:id="rId102"/>
  </p:handoutMasterIdLst>
  <p:sldIdLst>
    <p:sldId id="256" r:id="rId3"/>
    <p:sldId id="458" r:id="rId4"/>
    <p:sldId id="340" r:id="rId5"/>
    <p:sldId id="451" r:id="rId6"/>
    <p:sldId id="445" r:id="rId7"/>
    <p:sldId id="450" r:id="rId8"/>
    <p:sldId id="455" r:id="rId9"/>
    <p:sldId id="305" r:id="rId10"/>
    <p:sldId id="306" r:id="rId11"/>
    <p:sldId id="308" r:id="rId12"/>
    <p:sldId id="327" r:id="rId13"/>
    <p:sldId id="328" r:id="rId14"/>
    <p:sldId id="408" r:id="rId15"/>
    <p:sldId id="409" r:id="rId16"/>
    <p:sldId id="410" r:id="rId17"/>
    <p:sldId id="461" r:id="rId18"/>
    <p:sldId id="423" r:id="rId19"/>
    <p:sldId id="280" r:id="rId20"/>
    <p:sldId id="281" r:id="rId21"/>
    <p:sldId id="350" r:id="rId22"/>
    <p:sldId id="351" r:id="rId23"/>
    <p:sldId id="352" r:id="rId24"/>
    <p:sldId id="393" r:id="rId25"/>
    <p:sldId id="316" r:id="rId26"/>
    <p:sldId id="353" r:id="rId27"/>
    <p:sldId id="435" r:id="rId28"/>
    <p:sldId id="354" r:id="rId29"/>
    <p:sldId id="282" r:id="rId30"/>
    <p:sldId id="465" r:id="rId31"/>
    <p:sldId id="320" r:id="rId32"/>
    <p:sldId id="418" r:id="rId33"/>
    <p:sldId id="419" r:id="rId34"/>
    <p:sldId id="420" r:id="rId35"/>
    <p:sldId id="416" r:id="rId36"/>
    <p:sldId id="453" r:id="rId37"/>
    <p:sldId id="422" r:id="rId38"/>
    <p:sldId id="427" r:id="rId39"/>
    <p:sldId id="428" r:id="rId40"/>
    <p:sldId id="275" r:id="rId41"/>
    <p:sldId id="345" r:id="rId42"/>
    <p:sldId id="346" r:id="rId43"/>
    <p:sldId id="347" r:id="rId44"/>
    <p:sldId id="312" r:id="rId45"/>
    <p:sldId id="341" r:id="rId46"/>
    <p:sldId id="432" r:id="rId47"/>
    <p:sldId id="342" r:id="rId48"/>
    <p:sldId id="343" r:id="rId49"/>
    <p:sldId id="344" r:id="rId50"/>
    <p:sldId id="421" r:id="rId51"/>
    <p:sldId id="441" r:id="rId52"/>
    <p:sldId id="442" r:id="rId53"/>
    <p:sldId id="443" r:id="rId54"/>
    <p:sldId id="456" r:id="rId55"/>
    <p:sldId id="457" r:id="rId56"/>
    <p:sldId id="363" r:id="rId57"/>
    <p:sldId id="358" r:id="rId58"/>
    <p:sldId id="355" r:id="rId59"/>
    <p:sldId id="356" r:id="rId60"/>
    <p:sldId id="357" r:id="rId61"/>
    <p:sldId id="361" r:id="rId62"/>
    <p:sldId id="359" r:id="rId63"/>
    <p:sldId id="360" r:id="rId64"/>
    <p:sldId id="364" r:id="rId65"/>
    <p:sldId id="437" r:id="rId66"/>
    <p:sldId id="452" r:id="rId67"/>
    <p:sldId id="283" r:id="rId68"/>
    <p:sldId id="397" r:id="rId69"/>
    <p:sldId id="373" r:id="rId70"/>
    <p:sldId id="374" r:id="rId71"/>
    <p:sldId id="375" r:id="rId72"/>
    <p:sldId id="376" r:id="rId73"/>
    <p:sldId id="329" r:id="rId74"/>
    <p:sldId id="401" r:id="rId75"/>
    <p:sldId id="402" r:id="rId76"/>
    <p:sldId id="405" r:id="rId77"/>
    <p:sldId id="403" r:id="rId78"/>
    <p:sldId id="368" r:id="rId79"/>
    <p:sldId id="406" r:id="rId80"/>
    <p:sldId id="414" r:id="rId81"/>
    <p:sldId id="459" r:id="rId82"/>
    <p:sldId id="460" r:id="rId83"/>
    <p:sldId id="294" r:id="rId84"/>
    <p:sldId id="431" r:id="rId85"/>
    <p:sldId id="386" r:id="rId86"/>
    <p:sldId id="385" r:id="rId87"/>
    <p:sldId id="296" r:id="rId88"/>
    <p:sldId id="466" r:id="rId89"/>
    <p:sldId id="464" r:id="rId90"/>
    <p:sldId id="463" r:id="rId91"/>
    <p:sldId id="387" r:id="rId92"/>
    <p:sldId id="297" r:id="rId93"/>
    <p:sldId id="286" r:id="rId94"/>
    <p:sldId id="300" r:id="rId95"/>
    <p:sldId id="299" r:id="rId96"/>
    <p:sldId id="411" r:id="rId97"/>
    <p:sldId id="289" r:id="rId98"/>
    <p:sldId id="293" r:id="rId99"/>
    <p:sldId id="285" r:id="rId10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E593"/>
    <a:srgbClr val="92D050"/>
    <a:srgbClr val="FFDF7D"/>
    <a:srgbClr val="E6E6E6"/>
    <a:srgbClr val="FFDA65"/>
    <a:srgbClr val="FFB3B3"/>
    <a:srgbClr val="FFFFFF"/>
    <a:srgbClr val="A3E7FF"/>
    <a:srgbClr val="DAA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18" autoAdjust="0"/>
    <p:restoredTop sz="84924" autoAdjust="0"/>
  </p:normalViewPr>
  <p:slideViewPr>
    <p:cSldViewPr>
      <p:cViewPr varScale="1">
        <p:scale>
          <a:sx n="76" d="100"/>
          <a:sy n="76" d="100"/>
        </p:scale>
        <p:origin x="807" y="2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646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2577" y="27"/>
      </p:cViewPr>
      <p:guideLst/>
    </p:cSldViewPr>
  </p:notesViewPr>
  <p:gridSpacing cx="57150" cy="5715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4BAF8-87DC-4FF5-9764-8461F658252F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9ECC0-EFAA-4C60-BBC4-F8B1934B8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236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DD42C-3A20-4B33-B6ED-501F656A18ED}" type="datetimeFigureOut">
              <a:rPr lang="en-US" smtClean="0"/>
              <a:t>9/19/2016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180CEB-B485-45A9-9E60-4DBEB5CC2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757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Explain Rendering equation</a:t>
            </a:r>
            <a:r>
              <a:rPr lang="en-US" dirty="0" smtClean="0"/>
              <a:t>:</a:t>
            </a:r>
          </a:p>
          <a:p>
            <a:r>
              <a:rPr lang="de-DE" dirty="0" smtClean="0"/>
              <a:t>Le</a:t>
            </a:r>
            <a:r>
              <a:rPr lang="de-DE" baseline="0" dirty="0" smtClean="0"/>
              <a:t> and direct illumination is relativly easy to approximate.</a:t>
            </a:r>
          </a:p>
          <a:p>
            <a:r>
              <a:rPr lang="de-DE" baseline="0" dirty="0" smtClean="0"/>
              <a:t>Indirect component of Lr can be tricky, dependending on</a:t>
            </a:r>
          </a:p>
          <a:p>
            <a:r>
              <a:rPr lang="de-DE" baseline="0" dirty="0" smtClean="0"/>
              <a:t>Scene cpmplexity and materials</a:t>
            </a:r>
          </a:p>
          <a:p>
            <a:r>
              <a:rPr lang="de-DE" baseline="0" dirty="0" smtClean="0"/>
              <a:t>Build up the emission, direct and indirect Compentents in an animation.</a:t>
            </a:r>
          </a:p>
          <a:p>
            <a:r>
              <a:rPr lang="de-DE" baseline="0" dirty="0" smtClean="0"/>
              <a:t>Highlight exht part of the RE while the components appear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12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Show how the illumination times cosine can be represented by a GMM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43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Show</a:t>
            </a:r>
            <a:r>
              <a:rPr lang="de-DE" baseline="0" dirty="0" smtClean="0"/>
              <a:t> that the product of two GMMs is again a GMM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31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Show</a:t>
            </a:r>
            <a:r>
              <a:rPr lang="de-DE" baseline="0" dirty="0" smtClean="0"/>
              <a:t> that the product of two GMMs is again a GMM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99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Right after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02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Right after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3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Right after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702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Right after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94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Right after Product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68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Explain</a:t>
            </a:r>
            <a:r>
              <a:rPr lang="de-DE" baseline="0" dirty="0" smtClean="0"/>
              <a:t> the two fitting strategies: </a:t>
            </a:r>
          </a:p>
          <a:p>
            <a:r>
              <a:rPr lang="de-DE" baseline="0" dirty="0" smtClean="0"/>
              <a:t>wEM</a:t>
            </a:r>
          </a:p>
          <a:p>
            <a:r>
              <a:rPr lang="de-DE" baseline="0" dirty="0" smtClean="0"/>
              <a:t>How the samples are drawn.</a:t>
            </a:r>
          </a:p>
          <a:p>
            <a:r>
              <a:rPr lang="de-DE" baseline="0" dirty="0" smtClean="0"/>
              <a:t>Expalin the weight</a:t>
            </a:r>
          </a:p>
          <a:p>
            <a:r>
              <a:rPr lang="de-DE" baseline="0" dirty="0" smtClean="0"/>
              <a:t>Explain the initialzation</a:t>
            </a:r>
          </a:p>
          <a:p>
            <a:endParaRPr lang="de-DE" baseline="0" dirty="0" smtClean="0"/>
          </a:p>
          <a:p>
            <a:r>
              <a:rPr lang="de-DE" baseline="0" dirty="0" smtClean="0"/>
              <a:t>Ceres:</a:t>
            </a:r>
          </a:p>
          <a:p>
            <a:r>
              <a:rPr lang="de-DE" baseline="0" dirty="0" smtClean="0"/>
              <a:t>Explain the objective function</a:t>
            </a:r>
          </a:p>
          <a:p>
            <a:endParaRPr lang="de-DE" baseline="0" dirty="0" smtClean="0"/>
          </a:p>
          <a:p>
            <a:r>
              <a:rPr lang="de-DE" baseline="0" dirty="0" smtClean="0"/>
              <a:t>Explain the init using wEM.</a:t>
            </a:r>
          </a:p>
          <a:p>
            <a:endParaRPr lang="de-DE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03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Explain</a:t>
            </a:r>
            <a:r>
              <a:rPr lang="de-DE" baseline="0" dirty="0" smtClean="0"/>
              <a:t> the two fitting strategies: </a:t>
            </a:r>
          </a:p>
          <a:p>
            <a:r>
              <a:rPr lang="de-DE" baseline="0" dirty="0" smtClean="0"/>
              <a:t>wEM</a:t>
            </a:r>
          </a:p>
          <a:p>
            <a:r>
              <a:rPr lang="de-DE" baseline="0" dirty="0" smtClean="0"/>
              <a:t>How the samples are drawn.</a:t>
            </a:r>
          </a:p>
          <a:p>
            <a:r>
              <a:rPr lang="de-DE" baseline="0" dirty="0" smtClean="0"/>
              <a:t>Expalin the weight</a:t>
            </a:r>
          </a:p>
          <a:p>
            <a:r>
              <a:rPr lang="de-DE" baseline="0" dirty="0" smtClean="0"/>
              <a:t>Explain the initialzation</a:t>
            </a:r>
          </a:p>
          <a:p>
            <a:endParaRPr lang="de-DE" baseline="0" dirty="0" smtClean="0"/>
          </a:p>
          <a:p>
            <a:r>
              <a:rPr lang="de-DE" baseline="0" dirty="0" smtClean="0"/>
              <a:t>Ceres:</a:t>
            </a:r>
          </a:p>
          <a:p>
            <a:r>
              <a:rPr lang="de-DE" baseline="0" dirty="0" smtClean="0"/>
              <a:t>Explain the objective function</a:t>
            </a:r>
          </a:p>
          <a:p>
            <a:endParaRPr lang="de-DE" baseline="0" dirty="0" smtClean="0"/>
          </a:p>
          <a:p>
            <a:r>
              <a:rPr lang="de-DE" baseline="0" dirty="0" smtClean="0"/>
              <a:t>Explain the init using wEM.</a:t>
            </a:r>
          </a:p>
          <a:p>
            <a:endParaRPr lang="de-DE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Explain Rendering equation</a:t>
            </a:r>
            <a:r>
              <a:rPr lang="en-US" dirty="0" smtClean="0"/>
              <a:t>:</a:t>
            </a:r>
          </a:p>
          <a:p>
            <a:r>
              <a:rPr lang="de-DE" dirty="0" smtClean="0"/>
              <a:t>Le</a:t>
            </a:r>
            <a:r>
              <a:rPr lang="de-DE" baseline="0" dirty="0" smtClean="0"/>
              <a:t> and direct illumination is relativly easy to approximate.</a:t>
            </a:r>
          </a:p>
          <a:p>
            <a:r>
              <a:rPr lang="de-DE" baseline="0" dirty="0" smtClean="0"/>
              <a:t>Indirect component of Lr can be tricky, dependending on</a:t>
            </a:r>
          </a:p>
          <a:p>
            <a:r>
              <a:rPr lang="de-DE" baseline="0" dirty="0" smtClean="0"/>
              <a:t>Scene cpmplexity and materials</a:t>
            </a:r>
          </a:p>
          <a:p>
            <a:r>
              <a:rPr lang="de-DE" baseline="0" dirty="0" smtClean="0"/>
              <a:t>Build up the emission, direct and indirect Compentents in an animation.</a:t>
            </a:r>
          </a:p>
          <a:p>
            <a:r>
              <a:rPr lang="de-DE" baseline="0" dirty="0" smtClean="0"/>
              <a:t>Highlight exht part of the RE while the components appear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810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Show here that wEM</a:t>
            </a:r>
            <a:r>
              <a:rPr lang="de-DE" baseline="0" dirty="0" smtClean="0"/>
              <a:t> does a good job when the roughness decreases.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350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Show here that wEM</a:t>
            </a:r>
            <a:r>
              <a:rPr lang="de-DE" baseline="0" dirty="0" smtClean="0"/>
              <a:t> does a good job when the roughness decreases.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27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Show here that wEM</a:t>
            </a:r>
            <a:r>
              <a:rPr lang="de-DE" baseline="0" dirty="0" smtClean="0"/>
              <a:t> does a good job when the roughness decreases.</a:t>
            </a:r>
          </a:p>
          <a:p>
            <a:endParaRPr lang="de-DE" baseline="0" dirty="0" smtClean="0"/>
          </a:p>
          <a:p>
            <a:r>
              <a:rPr lang="de-DE" baseline="0" dirty="0" smtClean="0"/>
              <a:t>While Ceres is good it is expensive ....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092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Show here that wEM</a:t>
            </a:r>
            <a:r>
              <a:rPr lang="de-DE" baseline="0" dirty="0" smtClean="0"/>
              <a:t> does a good job when the roughness decreases.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78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Expalin that online fitting during rendering is to expensive.</a:t>
            </a:r>
          </a:p>
          <a:p>
            <a:r>
              <a:rPr lang="de-DE" dirty="0" smtClean="0"/>
              <a:t>Therefore,</a:t>
            </a:r>
            <a:r>
              <a:rPr lang="de-DE" baseline="0" dirty="0" smtClean="0"/>
              <a:t> we decided to cache the GMM representations for the BRDF lobes.</a:t>
            </a:r>
          </a:p>
          <a:p>
            <a:r>
              <a:rPr lang="de-DE" baseline="0" dirty="0" smtClean="0"/>
              <a:t>The caches are calcualted in a pre-processing step for each material of the scene.</a:t>
            </a:r>
          </a:p>
          <a:p>
            <a:r>
              <a:rPr lang="de-DE" baseline="0" dirty="0" smtClean="0"/>
              <a:t>During rendering the GMM representation of the querried incident direction is fetched for mthe cache and used </a:t>
            </a:r>
          </a:p>
          <a:p>
            <a:r>
              <a:rPr lang="de-DE" baseline="0" dirty="0" smtClean="0"/>
              <a:t>to approximate the product.</a:t>
            </a:r>
          </a:p>
          <a:p>
            <a:r>
              <a:rPr lang="de-DE" baseline="0" dirty="0" smtClean="0"/>
              <a:t>Diffuse BRDFs are constant for every incident direction, therefore only one GMM is needed.</a:t>
            </a:r>
          </a:p>
          <a:p>
            <a:r>
              <a:rPr lang="de-DE" baseline="0" dirty="0" smtClean="0"/>
              <a:t>There are two different types of cahces one for isotropic BRDFs, which are rotationally independent and</a:t>
            </a:r>
          </a:p>
          <a:p>
            <a:r>
              <a:rPr lang="de-DE" baseline="0" dirty="0" smtClean="0"/>
              <a:t>anisotropic BRDFs, where the  BRDF lobe is rotationally dependent.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57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Expalin that online fitting during rendering is to expensive.</a:t>
            </a:r>
          </a:p>
          <a:p>
            <a:r>
              <a:rPr lang="de-DE" dirty="0" smtClean="0"/>
              <a:t>Therefore,</a:t>
            </a:r>
            <a:r>
              <a:rPr lang="de-DE" baseline="0" dirty="0" smtClean="0"/>
              <a:t> we decided to cache the GMM representations for the BRDF lobes.</a:t>
            </a:r>
          </a:p>
          <a:p>
            <a:r>
              <a:rPr lang="de-DE" baseline="0" dirty="0" smtClean="0"/>
              <a:t>The caches are calcualted in a pre-processing step for each material of the scene.</a:t>
            </a:r>
          </a:p>
          <a:p>
            <a:r>
              <a:rPr lang="de-DE" baseline="0" dirty="0" smtClean="0"/>
              <a:t>During rendering the GMM representation of the querried incident direction is fetched for mthe cache and used </a:t>
            </a:r>
          </a:p>
          <a:p>
            <a:r>
              <a:rPr lang="de-DE" baseline="0" dirty="0" smtClean="0"/>
              <a:t>to approximate the product.</a:t>
            </a:r>
          </a:p>
          <a:p>
            <a:r>
              <a:rPr lang="de-DE" baseline="0" dirty="0" smtClean="0"/>
              <a:t>Diffuse BRDFs are constant for every incident direction, therefore only one GMM is needed.</a:t>
            </a:r>
          </a:p>
          <a:p>
            <a:r>
              <a:rPr lang="de-DE" baseline="0" dirty="0" smtClean="0"/>
              <a:t>There are two different types of cahces one for isotropic BRDFs, which are rotationally independent and</a:t>
            </a:r>
          </a:p>
          <a:p>
            <a:r>
              <a:rPr lang="de-DE" baseline="0" dirty="0" smtClean="0"/>
              <a:t>anisotropic BRDFs, where the  BRDF lobe is rotationally dependent.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95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Expalin that online fitting during rendering is to expensive.</a:t>
            </a:r>
          </a:p>
          <a:p>
            <a:r>
              <a:rPr lang="de-DE" dirty="0" smtClean="0"/>
              <a:t>Therefore,</a:t>
            </a:r>
            <a:r>
              <a:rPr lang="de-DE" baseline="0" dirty="0" smtClean="0"/>
              <a:t> we decided to cache the GMM representations for the BRDF lobes.</a:t>
            </a:r>
          </a:p>
          <a:p>
            <a:r>
              <a:rPr lang="de-DE" baseline="0" dirty="0" smtClean="0"/>
              <a:t>The caches are calcualted in a pre-processing step for each material of the scene.</a:t>
            </a:r>
          </a:p>
          <a:p>
            <a:r>
              <a:rPr lang="de-DE" baseline="0" dirty="0" smtClean="0"/>
              <a:t>During rendering the GMM representation of the querried incident direction is fetched for mthe cache and used </a:t>
            </a:r>
          </a:p>
          <a:p>
            <a:r>
              <a:rPr lang="de-DE" baseline="0" dirty="0" smtClean="0"/>
              <a:t>to approximate the product.</a:t>
            </a:r>
          </a:p>
          <a:p>
            <a:r>
              <a:rPr lang="de-DE" baseline="0" dirty="0" smtClean="0"/>
              <a:t>Diffuse BRDFs are constant for every incident direction, therefore only one GMM is needed.</a:t>
            </a:r>
          </a:p>
          <a:p>
            <a:r>
              <a:rPr lang="de-DE" baseline="0" dirty="0" smtClean="0"/>
              <a:t>There are two different types of cahces one for isotropic BRDFs, which are rotationally independent and</a:t>
            </a:r>
          </a:p>
          <a:p>
            <a:r>
              <a:rPr lang="de-DE" baseline="0" dirty="0" smtClean="0"/>
              <a:t>anisotropic BRDFs, where the  BRDF lobe is rotationally dependent.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35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Expalin that online fitting during rendering is to expensive.</a:t>
            </a:r>
          </a:p>
          <a:p>
            <a:r>
              <a:rPr lang="de-DE" dirty="0" smtClean="0"/>
              <a:t>Therefore,</a:t>
            </a:r>
            <a:r>
              <a:rPr lang="de-DE" baseline="0" dirty="0" smtClean="0"/>
              <a:t> we decided to cache the GMM representations for the BRDF lobes.</a:t>
            </a:r>
          </a:p>
          <a:p>
            <a:r>
              <a:rPr lang="de-DE" baseline="0" dirty="0" smtClean="0"/>
              <a:t>The caches are calcualted in a pre-processing step for each material of the scene.</a:t>
            </a:r>
          </a:p>
          <a:p>
            <a:r>
              <a:rPr lang="de-DE" baseline="0" dirty="0" smtClean="0"/>
              <a:t>During rendering the GMM representation of the querried incident direction is fetched for mthe cache and used </a:t>
            </a:r>
          </a:p>
          <a:p>
            <a:r>
              <a:rPr lang="de-DE" baseline="0" dirty="0" smtClean="0"/>
              <a:t>to approximate the product.</a:t>
            </a:r>
          </a:p>
          <a:p>
            <a:r>
              <a:rPr lang="de-DE" baseline="0" dirty="0" smtClean="0"/>
              <a:t>Diffuse BRDFs are constant for every incident direction, therefore only one GMM is needed.</a:t>
            </a:r>
          </a:p>
          <a:p>
            <a:r>
              <a:rPr lang="de-DE" baseline="0" dirty="0" smtClean="0"/>
              <a:t>There are two different types of cahces one for isotropic BRDFs, which are rotationally independent and</a:t>
            </a:r>
          </a:p>
          <a:p>
            <a:r>
              <a:rPr lang="de-DE" baseline="0" dirty="0" smtClean="0"/>
              <a:t>anisotropic BRDFs, where the  BRDF lobe is rotationally dependent.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32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Expalin that online fitting during rendering is to expensive.</a:t>
            </a:r>
          </a:p>
          <a:p>
            <a:r>
              <a:rPr lang="de-DE" dirty="0" smtClean="0"/>
              <a:t>Therefore,</a:t>
            </a:r>
            <a:r>
              <a:rPr lang="de-DE" baseline="0" dirty="0" smtClean="0"/>
              <a:t> we decided to cache the GMM representations for the BRDF lobes.</a:t>
            </a:r>
          </a:p>
          <a:p>
            <a:r>
              <a:rPr lang="de-DE" baseline="0" dirty="0" smtClean="0"/>
              <a:t>The caches are calcualted in a pre-processing step for each material of the scene.</a:t>
            </a:r>
          </a:p>
          <a:p>
            <a:r>
              <a:rPr lang="de-DE" baseline="0" dirty="0" smtClean="0"/>
              <a:t>During rendering the GMM representation of the querried incident direction is fetched for mthe cache and used </a:t>
            </a:r>
          </a:p>
          <a:p>
            <a:r>
              <a:rPr lang="de-DE" baseline="0" dirty="0" smtClean="0"/>
              <a:t>to approximate the product.</a:t>
            </a:r>
          </a:p>
          <a:p>
            <a:r>
              <a:rPr lang="de-DE" baseline="0" dirty="0" smtClean="0"/>
              <a:t>Diffuse BRDFs are constant for every incident direction, therefore only one GMM is needed.</a:t>
            </a:r>
          </a:p>
          <a:p>
            <a:r>
              <a:rPr lang="de-DE" baseline="0" dirty="0" smtClean="0"/>
              <a:t>There are two different types of cahces one for isotropic BRDFs, which are rotationally independent and</a:t>
            </a:r>
          </a:p>
          <a:p>
            <a:r>
              <a:rPr lang="de-DE" baseline="0" dirty="0" smtClean="0"/>
              <a:t>anisotropic BRDFs, where the  BRDF lobe is rotationally dependent.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65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Expalin that online fitting during rendering is to expensive.</a:t>
            </a:r>
          </a:p>
          <a:p>
            <a:r>
              <a:rPr lang="de-DE" dirty="0" smtClean="0"/>
              <a:t>Therefore,</a:t>
            </a:r>
            <a:r>
              <a:rPr lang="de-DE" baseline="0" dirty="0" smtClean="0"/>
              <a:t> we decided to cache the GMM representations for the BRDF lobes.</a:t>
            </a:r>
          </a:p>
          <a:p>
            <a:r>
              <a:rPr lang="de-DE" baseline="0" dirty="0" smtClean="0"/>
              <a:t>The caches are calcualted in a pre-processing step for each material of the scene.</a:t>
            </a:r>
          </a:p>
          <a:p>
            <a:r>
              <a:rPr lang="de-DE" baseline="0" dirty="0" smtClean="0"/>
              <a:t>During rendering the GMM representation of the querried incident direction is fetched for mthe cache and used </a:t>
            </a:r>
          </a:p>
          <a:p>
            <a:r>
              <a:rPr lang="de-DE" baseline="0" dirty="0" smtClean="0"/>
              <a:t>to approximate the product.</a:t>
            </a:r>
          </a:p>
          <a:p>
            <a:r>
              <a:rPr lang="de-DE" baseline="0" dirty="0" smtClean="0"/>
              <a:t>Diffuse BRDFs are constant for every incident direction, therefore only one GMM is needed.</a:t>
            </a:r>
          </a:p>
          <a:p>
            <a:r>
              <a:rPr lang="de-DE" baseline="0" dirty="0" smtClean="0"/>
              <a:t>There are two different types of cahces one for isotropic BRDFs, which are rotationally independent and</a:t>
            </a:r>
          </a:p>
          <a:p>
            <a:r>
              <a:rPr lang="de-DE" baseline="0" dirty="0" smtClean="0"/>
              <a:t>anisotropic BRDFs, where the  BRDF lobe is rotationally dependent.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17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Tell how an optimal sampling would</a:t>
            </a:r>
            <a:r>
              <a:rPr lang="de-DE" baseline="0" dirty="0" smtClean="0"/>
              <a:t> look like</a:t>
            </a:r>
          </a:p>
          <a:p>
            <a:r>
              <a:rPr lang="de-DE" baseline="0" dirty="0" smtClean="0"/>
              <a:t>Explain that this kind of sampling would need to know the light transport </a:t>
            </a:r>
          </a:p>
          <a:p>
            <a:r>
              <a:rPr lang="de-DE" baseline="0" dirty="0" smtClean="0"/>
              <a:t>Upfront.</a:t>
            </a:r>
          </a:p>
          <a:p>
            <a:r>
              <a:rPr lang="de-DE" baseline="0" dirty="0" smtClean="0"/>
              <a:t>If the pdf differs from the integrant variance can increase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494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283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774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287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830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2573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494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484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47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597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76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Tell how an optimal sampling would</a:t>
            </a:r>
            <a:r>
              <a:rPr lang="de-DE" baseline="0" dirty="0" smtClean="0"/>
              <a:t> look like</a:t>
            </a:r>
          </a:p>
          <a:p>
            <a:r>
              <a:rPr lang="de-DE" baseline="0" dirty="0" smtClean="0"/>
              <a:t>Explain that this kind of sampling would need to know the light transport </a:t>
            </a:r>
          </a:p>
          <a:p>
            <a:r>
              <a:rPr lang="de-DE" baseline="0" dirty="0" smtClean="0"/>
              <a:t>Upfront.</a:t>
            </a:r>
          </a:p>
          <a:p>
            <a:r>
              <a:rPr lang="de-DE" baseline="0" dirty="0" smtClean="0"/>
              <a:t>If the pdf differs from the integrant variance can increase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163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32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47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Example of the discretization correction using a</a:t>
            </a:r>
            <a:r>
              <a:rPr lang="de-DE" baseline="0" dirty="0" smtClean="0"/>
              <a:t> caches for the BRDF*cos. This way we are able to use it in a simple path tracer for sampling the BRDF.</a:t>
            </a:r>
          </a:p>
          <a:p>
            <a:r>
              <a:rPr lang="de-DE" baseline="0" dirty="0" smtClean="0"/>
              <a:t>NOTE: to visualize the discretization artifacs we only use 16 elevation angles for the isotropic cache.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91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Tell how an optimal sampling would</a:t>
            </a:r>
            <a:r>
              <a:rPr lang="de-DE" baseline="0" dirty="0" smtClean="0"/>
              <a:t> look like</a:t>
            </a:r>
          </a:p>
          <a:p>
            <a:r>
              <a:rPr lang="de-DE" baseline="0" dirty="0" smtClean="0"/>
              <a:t>Explain that this kind of sampling would need to know the light transport </a:t>
            </a:r>
          </a:p>
          <a:p>
            <a:r>
              <a:rPr lang="de-DE" baseline="0" dirty="0" smtClean="0"/>
              <a:t>Upfront.</a:t>
            </a:r>
          </a:p>
          <a:p>
            <a:r>
              <a:rPr lang="de-DE" baseline="0" dirty="0" smtClean="0"/>
              <a:t>If the pdf differs from the integrant variance can increase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821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Explain the current sampling/path generation</a:t>
            </a:r>
            <a:r>
              <a:rPr lang="de-DE" baseline="0" dirty="0" smtClean="0"/>
              <a:t> is based on BSDF sampling</a:t>
            </a:r>
          </a:p>
          <a:p>
            <a:r>
              <a:rPr lang="de-DE" dirty="0" smtClean="0"/>
              <a:t>Next event estimation can be used to additionally sample</a:t>
            </a:r>
            <a:r>
              <a:rPr lang="de-DE" baseline="0" dirty="0" smtClean="0"/>
              <a:t> direct illumination at each intersection point</a:t>
            </a:r>
          </a:p>
          <a:p>
            <a:r>
              <a:rPr lang="de-DE" baseline="0" dirty="0" smtClean="0"/>
              <a:t>(show graphic)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6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Vorba et all. Presented a method to increase indirect illumination sampling by</a:t>
            </a:r>
          </a:p>
          <a:p>
            <a:r>
              <a:rPr lang="de-DE" baseline="0" dirty="0" smtClean="0"/>
              <a:t>Sampling an approximation of the indirect illumination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28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Tell how an optimal sampling would</a:t>
            </a:r>
            <a:r>
              <a:rPr lang="de-DE" baseline="0" dirty="0" smtClean="0"/>
              <a:t> look like</a:t>
            </a:r>
          </a:p>
          <a:p>
            <a:r>
              <a:rPr lang="de-DE" baseline="0" dirty="0" smtClean="0"/>
              <a:t>Explain that this kind of sampling would need to know the light transport </a:t>
            </a:r>
          </a:p>
          <a:p>
            <a:r>
              <a:rPr lang="de-DE" baseline="0" dirty="0" smtClean="0"/>
              <a:t>Upfront.</a:t>
            </a:r>
          </a:p>
          <a:p>
            <a:r>
              <a:rPr lang="de-DE" baseline="0" dirty="0" smtClean="0"/>
              <a:t>If the pdf differs from the integrant variance can increase</a:t>
            </a:r>
          </a:p>
          <a:p>
            <a:r>
              <a:rPr lang="de-DE" baseline="0" dirty="0" smtClean="0"/>
              <a:t>Algorithms for optimal sampling only exists for direct illumination when an envmap or distance pointlights are 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75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Show</a:t>
            </a:r>
            <a:r>
              <a:rPr lang="de-DE" baseline="0" dirty="0" smtClean="0"/>
              <a:t> that the BRDF lobe can be represented by a GMM</a:t>
            </a:r>
          </a:p>
          <a:p>
            <a:r>
              <a:rPr lang="de-DE" baseline="0" dirty="0" smtClean="0"/>
              <a:t>Maybe different incident angles?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180CEB-B485-45A9-9E60-4DBEB5CC206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57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851" y="6172200"/>
            <a:ext cx="10267949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 b="1"/>
            </a:lvl1pPr>
          </a:lstStyle>
          <a:p>
            <a:endParaRPr lang="en-US" dirty="0"/>
          </a:p>
        </p:txBody>
      </p:sp>
      <p:pic>
        <p:nvPicPr>
          <p:cNvPr id="4108" name="Picture 12" descr="xEKUT_WortBildMarke_W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358775"/>
            <a:ext cx="2822448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958851" y="1258888"/>
            <a:ext cx="102743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58851" y="5194301"/>
            <a:ext cx="10267949" cy="406265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de-DE" altLang="en-US" noProof="0" smtClean="0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958851" y="4672014"/>
            <a:ext cx="10267949" cy="42703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de-DE" altLang="en-US" noProof="0" smtClean="0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75684" y="-212022"/>
            <a:ext cx="4191000" cy="1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147" name="Picture 51" descr="UT_WBMW_7sci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-729949"/>
            <a:ext cx="3712178" cy="55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1695450" y="6426200"/>
            <a:ext cx="8286750" cy="37465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ttp://www.mff.cuni.cz/to.en/res2013/images/logo-en.gif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510" y="-758287"/>
            <a:ext cx="4126040" cy="4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egsr2015.gcc.tu-darmstadt.de/wp-content/themes/egsr/images/logo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150" y="182830"/>
            <a:ext cx="2200275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-1200150"/>
            <a:ext cx="939538" cy="926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00" y="11061"/>
            <a:ext cx="2334575" cy="1444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19" y="308581"/>
            <a:ext cx="2620781" cy="83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6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5634" y="1292225"/>
            <a:ext cx="369332" cy="4833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8851" y="1292225"/>
            <a:ext cx="7503583" cy="48339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60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58851" y="6172200"/>
            <a:ext cx="10267949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600" b="1"/>
            </a:lvl1pPr>
          </a:lstStyle>
          <a:p>
            <a:endParaRPr lang="en-US" dirty="0"/>
          </a:p>
        </p:txBody>
      </p:sp>
      <p:pic>
        <p:nvPicPr>
          <p:cNvPr id="4108" name="Picture 12" descr="xEKUT_WortBildMarke_W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358776"/>
            <a:ext cx="3742267" cy="72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Line 13"/>
          <p:cNvSpPr>
            <a:spLocks noChangeShapeType="1"/>
          </p:cNvSpPr>
          <p:nvPr/>
        </p:nvSpPr>
        <p:spPr bwMode="auto">
          <a:xfrm>
            <a:off x="958851" y="1258888"/>
            <a:ext cx="102743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4113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58851" y="5194301"/>
            <a:ext cx="10267949" cy="406265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4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de-DE" altLang="en-US" noProof="0" smtClean="0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958851" y="4672014"/>
            <a:ext cx="10267949" cy="42703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de-DE" altLang="en-US" noProof="0" smtClean="0"/>
          </a:p>
        </p:txBody>
      </p:sp>
      <p:sp>
        <p:nvSpPr>
          <p:cNvPr id="414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219700" y="927101"/>
            <a:ext cx="4191000" cy="18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20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147" name="Picture 51" descr="UT_WBMW_7sci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1" y="307976"/>
            <a:ext cx="4995333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3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82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3639146"/>
            <a:ext cx="10515600" cy="92333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85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8851" y="1773239"/>
            <a:ext cx="5035549" cy="43529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773239"/>
            <a:ext cx="5035551" cy="43529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02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1321357"/>
            <a:ext cx="10515600" cy="369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76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25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1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1072515"/>
            <a:ext cx="3932767" cy="98488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1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		</a:t>
            </a:r>
            <a:fld id="{4E5E0533-6204-486F-B3A4-7C54FE22DC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35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1072515"/>
            <a:ext cx="3932767" cy="98488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74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47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65634" y="1292225"/>
            <a:ext cx="369332" cy="4833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8851" y="1292225"/>
            <a:ext cx="7503583" cy="48339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5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3639146"/>
            <a:ext cx="10515600" cy="923330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4E5E0533-6204-486F-B3A4-7C54FE22DC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56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8851" y="1773239"/>
            <a:ext cx="5035549" cy="43529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773239"/>
            <a:ext cx="5035551" cy="43529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 err="1" smtClean="0">
                <a:solidFill>
                  <a:schemeClr val="accent1"/>
                </a:solidFill>
              </a:rPr>
              <a:t>S.Herholz</a:t>
            </a:r>
            <a:r>
              <a:rPr lang="en-US" dirty="0" smtClean="0">
                <a:solidFill>
                  <a:schemeClr val="accent1"/>
                </a:solidFill>
              </a:rPr>
              <a:t>: Product Importance Sampling for Light Transport Path Guiding</a:t>
            </a:r>
            <a:r>
              <a:rPr lang="en-US" dirty="0" smtClean="0"/>
              <a:t>		</a:t>
            </a:r>
            <a:fld id="{4E5E0533-6204-486F-B3A4-7C54FE22DC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0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1321357"/>
            <a:ext cx="10515600" cy="369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958851" y="6400800"/>
            <a:ext cx="10274300" cy="276999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702550" algn="r"/>
              </a:tabLst>
              <a:defRPr/>
            </a:lvl1pPr>
          </a:lstStyle>
          <a:p>
            <a:r>
              <a:rPr lang="en-US" dirty="0" err="1" smtClean="0">
                <a:solidFill>
                  <a:schemeClr val="accent1"/>
                </a:solidFill>
              </a:rPr>
              <a:t>S.Herholz</a:t>
            </a:r>
            <a:r>
              <a:rPr lang="en-US" dirty="0" smtClean="0">
                <a:solidFill>
                  <a:schemeClr val="accent1"/>
                </a:solidFill>
              </a:rPr>
              <a:t>: Product Importance Sampling for Light Transport Path Guiding</a:t>
            </a:r>
            <a:r>
              <a:rPr lang="en-US" dirty="0" smtClean="0"/>
              <a:t>		</a:t>
            </a:r>
            <a:fld id="{4E5E0533-6204-486F-B3A4-7C54FE22DC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9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4E5E0533-6204-486F-B3A4-7C54FE22DC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4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56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1072515"/>
            <a:ext cx="3932767" cy="98488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fld id="{4E5E0533-6204-486F-B3A4-7C54FE22DC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84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1072515"/>
            <a:ext cx="3932767" cy="98488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58851" y="430768"/>
            <a:ext cx="10267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en-US" dirty="0" smtClean="0"/>
              <a:t>Titelmasterformat durch Klicken bearbeiten</a:t>
            </a:r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8851" y="6400800"/>
            <a:ext cx="102743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7702550" algn="r"/>
              </a:tabLst>
              <a:defRPr sz="1800"/>
            </a:lvl1pPr>
          </a:lstStyle>
          <a:p>
            <a:pPr algn="r"/>
            <a:fld id="{4E5E0533-6204-486F-B3A4-7C54FE22DCA4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8851" y="1773239"/>
            <a:ext cx="102743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891346" y="6354633"/>
            <a:ext cx="8402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S. </a:t>
            </a:r>
            <a:r>
              <a:rPr lang="en-US" dirty="0" err="1" smtClean="0">
                <a:solidFill>
                  <a:schemeClr val="accent1"/>
                </a:solidFill>
              </a:rPr>
              <a:t>Herholz</a:t>
            </a:r>
            <a:r>
              <a:rPr lang="en-US" dirty="0" smtClean="0">
                <a:solidFill>
                  <a:schemeClr val="accent1"/>
                </a:solidFill>
              </a:rPr>
              <a:t>: Product Importance Sampling for Light Transport Path Guiding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0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9pPr>
    </p:titleStyle>
    <p:bodyStyle>
      <a:lvl1pPr marL="180975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7462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18573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224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958851" y="809625"/>
            <a:ext cx="102743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958851" y="1288019"/>
            <a:ext cx="1026794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altLang="en-US" smtClean="0"/>
              <a:t>Titelmasterformat durch Klicken bearbeiten</a:t>
            </a:r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>
            <a:off x="958851" y="6315075"/>
            <a:ext cx="10274300" cy="0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800" dirty="0"/>
          </a:p>
        </p:txBody>
      </p:sp>
      <p:sp>
        <p:nvSpPr>
          <p:cNvPr id="309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8851" y="6519863"/>
            <a:ext cx="102743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7702550" algn="r"/>
              </a:tabLst>
              <a:defRPr sz="1000"/>
            </a:lvl1pPr>
          </a:lstStyle>
          <a:p>
            <a:fld id="{4E5E0533-6204-486F-B3A4-7C54FE22DCA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3094" name="Picture 22" descr="xEKUT_WortBildMarke_W_RGB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1" y="179388"/>
            <a:ext cx="2351616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58851" y="1773239"/>
            <a:ext cx="1027430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Textmasterformate durch Klicken bearbeiten</a:t>
            </a:r>
          </a:p>
          <a:p>
            <a:pPr lvl="1"/>
            <a:r>
              <a:rPr lang="de-DE" altLang="en-US" smtClean="0"/>
              <a:t>Zweite Ebene</a:t>
            </a:r>
          </a:p>
          <a:p>
            <a:pPr lvl="2"/>
            <a:r>
              <a:rPr lang="de-DE" altLang="en-US" smtClean="0"/>
              <a:t>Dritte Ebene</a:t>
            </a:r>
          </a:p>
          <a:p>
            <a:pPr lvl="3"/>
            <a:r>
              <a:rPr lang="de-DE" altLang="en-US" smtClean="0"/>
              <a:t>Vierte Ebene</a:t>
            </a:r>
          </a:p>
          <a:p>
            <a:pPr lvl="4"/>
            <a:r>
              <a:rPr lang="de-DE" altLang="en-US" smtClean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5349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2"/>
          </a:solidFill>
          <a:latin typeface="Arial" panose="020B0604020202020204" pitchFamily="34" charset="0"/>
        </a:defRPr>
      </a:lvl9pPr>
    </p:titleStyle>
    <p:bodyStyle>
      <a:lvl1pPr marL="180975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18097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SzPct val="8000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74625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18573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22425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9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0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34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0.png"/><Relationship Id="rId4" Type="http://schemas.openxmlformats.org/officeDocument/2006/relationships/image" Target="../media/image30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2.png"/><Relationship Id="rId4" Type="http://schemas.openxmlformats.org/officeDocument/2006/relationships/image" Target="../media/image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76.png"/><Relationship Id="rId4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79.png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95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sz="quarter" idx="1"/>
          </p:nvPr>
        </p:nvSpPr>
        <p:spPr>
          <a:xfrm>
            <a:off x="438150" y="3936691"/>
            <a:ext cx="11294744" cy="806759"/>
          </a:xfrm>
        </p:spPr>
        <p:txBody>
          <a:bodyPr/>
          <a:lstStyle/>
          <a:p>
            <a:pPr algn="ctr"/>
            <a:r>
              <a:rPr lang="de-DE" dirty="0" smtClean="0"/>
              <a:t>Sebastian Herholz</a:t>
            </a:r>
            <a:r>
              <a:rPr lang="de-DE" baseline="30000" dirty="0" smtClean="0"/>
              <a:t>1</a:t>
            </a:r>
            <a:r>
              <a:rPr lang="de-DE" dirty="0" smtClean="0"/>
              <a:t>      Oskar Elek</a:t>
            </a:r>
            <a:r>
              <a:rPr lang="de-DE" baseline="30000" dirty="0" smtClean="0"/>
              <a:t>2</a:t>
            </a:r>
            <a:r>
              <a:rPr lang="de-DE" dirty="0" smtClean="0"/>
              <a:t>      Ji</a:t>
            </a:r>
            <a:r>
              <a:rPr lang="cs-CZ" dirty="0" smtClean="0"/>
              <a:t>ří</a:t>
            </a:r>
            <a:r>
              <a:rPr lang="de-DE" dirty="0" smtClean="0"/>
              <a:t> Vorba</a:t>
            </a:r>
            <a:r>
              <a:rPr lang="de-DE" baseline="30000" dirty="0" smtClean="0"/>
              <a:t>2,3</a:t>
            </a:r>
            <a:r>
              <a:rPr lang="de-DE" dirty="0" smtClean="0"/>
              <a:t>  </a:t>
            </a:r>
          </a:p>
          <a:p>
            <a:pPr algn="ctr"/>
            <a:r>
              <a:rPr lang="de-DE" dirty="0" smtClean="0"/>
              <a:t>Hendrik Lensch</a:t>
            </a:r>
            <a:r>
              <a:rPr lang="de-DE" baseline="30000" dirty="0" smtClean="0"/>
              <a:t>1</a:t>
            </a:r>
            <a:r>
              <a:rPr lang="de-DE" dirty="0" smtClean="0"/>
              <a:t>      Jaroslav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cs-CZ" dirty="0" smtClean="0"/>
              <a:t>Křivánek</a:t>
            </a:r>
            <a:r>
              <a:rPr lang="de-DE" baseline="30000" dirty="0" smtClean="0"/>
              <a:t>2</a:t>
            </a:r>
            <a:endParaRPr lang="en-US" baseline="30000" dirty="0"/>
          </a:p>
        </p:txBody>
      </p:sp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>
          <a:xfrm>
            <a:off x="445453" y="2228850"/>
            <a:ext cx="11294744" cy="1231106"/>
          </a:xfrm>
        </p:spPr>
        <p:txBody>
          <a:bodyPr/>
          <a:lstStyle/>
          <a:p>
            <a:r>
              <a:rPr lang="de-DE" sz="4000" dirty="0" smtClean="0"/>
              <a:t>Product Importance Sampling </a:t>
            </a:r>
            <a:br>
              <a:rPr lang="de-DE" sz="4000" dirty="0" smtClean="0"/>
            </a:br>
            <a:r>
              <a:rPr lang="de-DE" sz="4000" dirty="0" smtClean="0"/>
              <a:t>for Light Transport Path Guiding</a:t>
            </a:r>
            <a:endParaRPr lang="en-US" sz="4000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762000" y="5943600"/>
            <a:ext cx="112947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aseline="30000" dirty="0" smtClean="0"/>
              <a:t>1</a:t>
            </a:r>
            <a:r>
              <a:rPr lang="de-DE" sz="2000" dirty="0" smtClean="0"/>
              <a:t>University Tübingen 		</a:t>
            </a:r>
            <a:r>
              <a:rPr lang="de-DE" sz="2000" baseline="30000" dirty="0" smtClean="0"/>
              <a:t>2</a:t>
            </a:r>
            <a:r>
              <a:rPr lang="de-DE" sz="2000" dirty="0" smtClean="0"/>
              <a:t>Charles University Prague 		</a:t>
            </a:r>
            <a:r>
              <a:rPr lang="de-DE" sz="2000" baseline="30000" dirty="0" smtClean="0"/>
              <a:t>3</a:t>
            </a:r>
            <a:r>
              <a:rPr lang="de-DE" sz="2000" dirty="0" smtClean="0"/>
              <a:t>Weta Digital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068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Bidirectional Reflectance Distribution Function (BRDF)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67200" y="3942422"/>
            <a:ext cx="36576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60122" y="4461588"/>
                <a:ext cx="8364978" cy="881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sz="2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22" y="4461588"/>
                <a:ext cx="8364978" cy="8810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541490" y="4457700"/>
            <a:ext cx="3811560" cy="1943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95951" y="4458553"/>
            <a:ext cx="4343399" cy="1943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C:\Users\Jirka\projects\import\presentations\main\images\ground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9000" contrast="-100000"/>
                    </a14:imgEffect>
                  </a14:imgLayer>
                </a14:imgProps>
              </a:ext>
            </a:extLst>
          </a:blip>
          <a:srcRect l="20187" r="19261"/>
          <a:stretch/>
        </p:blipFill>
        <p:spPr bwMode="auto">
          <a:xfrm>
            <a:off x="4267200" y="3949700"/>
            <a:ext cx="3657600" cy="4508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Chord 12"/>
          <p:cNvSpPr/>
          <p:nvPr/>
        </p:nvSpPr>
        <p:spPr>
          <a:xfrm rot="9546313">
            <a:off x="5272319" y="2866877"/>
            <a:ext cx="2862045" cy="1021146"/>
          </a:xfrm>
          <a:custGeom>
            <a:avLst/>
            <a:gdLst>
              <a:gd name="connsiteX0" fmla="*/ 1132660 w 1633016"/>
              <a:gd name="connsiteY0" fmla="*/ 659052 h 685800"/>
              <a:gd name="connsiteX1" fmla="*/ 624109 w 1633016"/>
              <a:gd name="connsiteY1" fmla="*/ 676144 h 685800"/>
              <a:gd name="connsiteX2" fmla="*/ 128173 w 1633016"/>
              <a:gd name="connsiteY2" fmla="*/ 158461 h 685800"/>
              <a:gd name="connsiteX3" fmla="*/ 816507 w 1633016"/>
              <a:gd name="connsiteY3" fmla="*/ 0 h 685800"/>
              <a:gd name="connsiteX4" fmla="*/ 1132660 w 1633016"/>
              <a:gd name="connsiteY4" fmla="*/ 659052 h 685800"/>
              <a:gd name="connsiteX0" fmla="*/ 1168267 w 1168267"/>
              <a:gd name="connsiteY0" fmla="*/ 533065 h 689380"/>
              <a:gd name="connsiteX1" fmla="*/ 577599 w 1168267"/>
              <a:gd name="connsiteY1" fmla="*/ 676144 h 689380"/>
              <a:gd name="connsiteX2" fmla="*/ 81663 w 1168267"/>
              <a:gd name="connsiteY2" fmla="*/ 158461 h 689380"/>
              <a:gd name="connsiteX3" fmla="*/ 769997 w 1168267"/>
              <a:gd name="connsiteY3" fmla="*/ 0 h 689380"/>
              <a:gd name="connsiteX4" fmla="*/ 1168267 w 1168267"/>
              <a:gd name="connsiteY4" fmla="*/ 533065 h 689380"/>
              <a:gd name="connsiteX0" fmla="*/ 1168267 w 1168267"/>
              <a:gd name="connsiteY0" fmla="*/ 532854 h 689169"/>
              <a:gd name="connsiteX1" fmla="*/ 577599 w 1168267"/>
              <a:gd name="connsiteY1" fmla="*/ 675933 h 689169"/>
              <a:gd name="connsiteX2" fmla="*/ 81663 w 1168267"/>
              <a:gd name="connsiteY2" fmla="*/ 158250 h 689169"/>
              <a:gd name="connsiteX3" fmla="*/ 1059547 w 1168267"/>
              <a:gd name="connsiteY3" fmla="*/ 0 h 689169"/>
              <a:gd name="connsiteX4" fmla="*/ 1168267 w 1168267"/>
              <a:gd name="connsiteY4" fmla="*/ 532854 h 689169"/>
              <a:gd name="connsiteX0" fmla="*/ 1220708 w 1220708"/>
              <a:gd name="connsiteY0" fmla="*/ 532854 h 575136"/>
              <a:gd name="connsiteX1" fmla="*/ 289183 w 1220708"/>
              <a:gd name="connsiteY1" fmla="*/ 543624 h 575136"/>
              <a:gd name="connsiteX2" fmla="*/ 134104 w 1220708"/>
              <a:gd name="connsiteY2" fmla="*/ 158250 h 575136"/>
              <a:gd name="connsiteX3" fmla="*/ 1111988 w 1220708"/>
              <a:gd name="connsiteY3" fmla="*/ 0 h 575136"/>
              <a:gd name="connsiteX4" fmla="*/ 1220708 w 1220708"/>
              <a:gd name="connsiteY4" fmla="*/ 532854 h 575136"/>
              <a:gd name="connsiteX0" fmla="*/ 1206080 w 1206080"/>
              <a:gd name="connsiteY0" fmla="*/ 418281 h 551865"/>
              <a:gd name="connsiteX1" fmla="*/ 288690 w 1206080"/>
              <a:gd name="connsiteY1" fmla="*/ 543624 h 551865"/>
              <a:gd name="connsiteX2" fmla="*/ 133611 w 1206080"/>
              <a:gd name="connsiteY2" fmla="*/ 158250 h 551865"/>
              <a:gd name="connsiteX3" fmla="*/ 1111495 w 1206080"/>
              <a:gd name="connsiteY3" fmla="*/ 0 h 551865"/>
              <a:gd name="connsiteX4" fmla="*/ 1206080 w 1206080"/>
              <a:gd name="connsiteY4" fmla="*/ 418281 h 551865"/>
              <a:gd name="connsiteX0" fmla="*/ 1506210 w 1506210"/>
              <a:gd name="connsiteY0" fmla="*/ 117457 h 543797"/>
              <a:gd name="connsiteX1" fmla="*/ 299325 w 1506210"/>
              <a:gd name="connsiteY1" fmla="*/ 543624 h 543797"/>
              <a:gd name="connsiteX2" fmla="*/ 144246 w 1506210"/>
              <a:gd name="connsiteY2" fmla="*/ 158250 h 543797"/>
              <a:gd name="connsiteX3" fmla="*/ 1122130 w 1506210"/>
              <a:gd name="connsiteY3" fmla="*/ 0 h 543797"/>
              <a:gd name="connsiteX4" fmla="*/ 1506210 w 1506210"/>
              <a:gd name="connsiteY4" fmla="*/ 117457 h 543797"/>
              <a:gd name="connsiteX0" fmla="*/ 1506210 w 1536155"/>
              <a:gd name="connsiteY0" fmla="*/ 66758 h 493098"/>
              <a:gd name="connsiteX1" fmla="*/ 299325 w 1536155"/>
              <a:gd name="connsiteY1" fmla="*/ 492925 h 493098"/>
              <a:gd name="connsiteX2" fmla="*/ 144246 w 1536155"/>
              <a:gd name="connsiteY2" fmla="*/ 107551 h 493098"/>
              <a:gd name="connsiteX3" fmla="*/ 1505672 w 1536155"/>
              <a:gd name="connsiteY3" fmla="*/ 39260 h 493098"/>
              <a:gd name="connsiteX4" fmla="*/ 1506210 w 1536155"/>
              <a:gd name="connsiteY4" fmla="*/ 66758 h 493098"/>
              <a:gd name="connsiteX0" fmla="*/ 1485479 w 1515424"/>
              <a:gd name="connsiteY0" fmla="*/ 66758 h 585249"/>
              <a:gd name="connsiteX1" fmla="*/ 365747 w 1515424"/>
              <a:gd name="connsiteY1" fmla="*/ 585131 h 585249"/>
              <a:gd name="connsiteX2" fmla="*/ 123515 w 1515424"/>
              <a:gd name="connsiteY2" fmla="*/ 107551 h 585249"/>
              <a:gd name="connsiteX3" fmla="*/ 1484941 w 1515424"/>
              <a:gd name="connsiteY3" fmla="*/ 39260 h 585249"/>
              <a:gd name="connsiteX4" fmla="*/ 1485479 w 1515424"/>
              <a:gd name="connsiteY4" fmla="*/ 66758 h 585249"/>
              <a:gd name="connsiteX0" fmla="*/ 1471559 w 1501504"/>
              <a:gd name="connsiteY0" fmla="*/ 66758 h 585146"/>
              <a:gd name="connsiteX1" fmla="*/ 351827 w 1501504"/>
              <a:gd name="connsiteY1" fmla="*/ 585131 h 585146"/>
              <a:gd name="connsiteX2" fmla="*/ 126590 w 1501504"/>
              <a:gd name="connsiteY2" fmla="*/ 47411 h 585146"/>
              <a:gd name="connsiteX3" fmla="*/ 1471021 w 1501504"/>
              <a:gd name="connsiteY3" fmla="*/ 39260 h 585146"/>
              <a:gd name="connsiteX4" fmla="*/ 1471559 w 1501504"/>
              <a:gd name="connsiteY4" fmla="*/ 66758 h 585146"/>
              <a:gd name="connsiteX0" fmla="*/ 1068579 w 1471937"/>
              <a:gd name="connsiteY0" fmla="*/ 329549 h 589286"/>
              <a:gd name="connsiteX1" fmla="*/ 340301 w 1471937"/>
              <a:gd name="connsiteY1" fmla="*/ 583810 h 589286"/>
              <a:gd name="connsiteX2" fmla="*/ 115064 w 1471937"/>
              <a:gd name="connsiteY2" fmla="*/ 46090 h 589286"/>
              <a:gd name="connsiteX3" fmla="*/ 1459495 w 1471937"/>
              <a:gd name="connsiteY3" fmla="*/ 37939 h 589286"/>
              <a:gd name="connsiteX4" fmla="*/ 1068579 w 1471937"/>
              <a:gd name="connsiteY4" fmla="*/ 329549 h 589286"/>
              <a:gd name="connsiteX0" fmla="*/ 1068579 w 1076325"/>
              <a:gd name="connsiteY0" fmla="*/ 346182 h 605919"/>
              <a:gd name="connsiteX1" fmla="*/ 340301 w 1076325"/>
              <a:gd name="connsiteY1" fmla="*/ 600443 h 605919"/>
              <a:gd name="connsiteX2" fmla="*/ 115064 w 1076325"/>
              <a:gd name="connsiteY2" fmla="*/ 62723 h 605919"/>
              <a:gd name="connsiteX3" fmla="*/ 1042562 w 1076325"/>
              <a:gd name="connsiteY3" fmla="*/ 11342 h 605919"/>
              <a:gd name="connsiteX4" fmla="*/ 1068579 w 1076325"/>
              <a:gd name="connsiteY4" fmla="*/ 346182 h 605919"/>
              <a:gd name="connsiteX0" fmla="*/ 1092834 w 1100580"/>
              <a:gd name="connsiteY0" fmla="*/ 346182 h 527662"/>
              <a:gd name="connsiteX1" fmla="*/ 254700 w 1100580"/>
              <a:gd name="connsiteY1" fmla="*/ 520251 h 527662"/>
              <a:gd name="connsiteX2" fmla="*/ 139319 w 1100580"/>
              <a:gd name="connsiteY2" fmla="*/ 62723 h 527662"/>
              <a:gd name="connsiteX3" fmla="*/ 1066817 w 1100580"/>
              <a:gd name="connsiteY3" fmla="*/ 11342 h 527662"/>
              <a:gd name="connsiteX4" fmla="*/ 1092834 w 1100580"/>
              <a:gd name="connsiteY4" fmla="*/ 346182 h 527662"/>
              <a:gd name="connsiteX0" fmla="*/ 1091204 w 1100298"/>
              <a:gd name="connsiteY0" fmla="*/ 290140 h 524304"/>
              <a:gd name="connsiteX1" fmla="*/ 254642 w 1100298"/>
              <a:gd name="connsiteY1" fmla="*/ 520251 h 524304"/>
              <a:gd name="connsiteX2" fmla="*/ 139261 w 1100298"/>
              <a:gd name="connsiteY2" fmla="*/ 62723 h 524304"/>
              <a:gd name="connsiteX3" fmla="*/ 1066759 w 1100298"/>
              <a:gd name="connsiteY3" fmla="*/ 11342 h 524304"/>
              <a:gd name="connsiteX4" fmla="*/ 1091204 w 1100298"/>
              <a:gd name="connsiteY4" fmla="*/ 290140 h 524304"/>
              <a:gd name="connsiteX0" fmla="*/ 1091204 w 1107305"/>
              <a:gd name="connsiteY0" fmla="*/ 291399 h 525563"/>
              <a:gd name="connsiteX1" fmla="*/ 254642 w 1107305"/>
              <a:gd name="connsiteY1" fmla="*/ 521510 h 525563"/>
              <a:gd name="connsiteX2" fmla="*/ 139261 w 1107305"/>
              <a:gd name="connsiteY2" fmla="*/ 63982 h 525563"/>
              <a:gd name="connsiteX3" fmla="*/ 1074873 w 1107305"/>
              <a:gd name="connsiteY3" fmla="*/ 10204 h 525563"/>
              <a:gd name="connsiteX4" fmla="*/ 1091204 w 1107305"/>
              <a:gd name="connsiteY4" fmla="*/ 291399 h 525563"/>
              <a:gd name="connsiteX0" fmla="*/ 1091204 w 1091204"/>
              <a:gd name="connsiteY0" fmla="*/ 291399 h 525563"/>
              <a:gd name="connsiteX1" fmla="*/ 254642 w 1091204"/>
              <a:gd name="connsiteY1" fmla="*/ 521510 h 525563"/>
              <a:gd name="connsiteX2" fmla="*/ 139261 w 1091204"/>
              <a:gd name="connsiteY2" fmla="*/ 63982 h 525563"/>
              <a:gd name="connsiteX3" fmla="*/ 1074873 w 1091204"/>
              <a:gd name="connsiteY3" fmla="*/ 10204 h 525563"/>
              <a:gd name="connsiteX4" fmla="*/ 1091204 w 1091204"/>
              <a:gd name="connsiteY4" fmla="*/ 291399 h 525563"/>
              <a:gd name="connsiteX0" fmla="*/ 1091204 w 1091204"/>
              <a:gd name="connsiteY0" fmla="*/ 291399 h 525563"/>
              <a:gd name="connsiteX1" fmla="*/ 254642 w 1091204"/>
              <a:gd name="connsiteY1" fmla="*/ 521510 h 525563"/>
              <a:gd name="connsiteX2" fmla="*/ 139261 w 1091204"/>
              <a:gd name="connsiteY2" fmla="*/ 63982 h 525563"/>
              <a:gd name="connsiteX3" fmla="*/ 1074873 w 1091204"/>
              <a:gd name="connsiteY3" fmla="*/ 10204 h 525563"/>
              <a:gd name="connsiteX4" fmla="*/ 1091204 w 1091204"/>
              <a:gd name="connsiteY4" fmla="*/ 291399 h 525563"/>
              <a:gd name="connsiteX0" fmla="*/ 1091204 w 1096302"/>
              <a:gd name="connsiteY0" fmla="*/ 291399 h 525563"/>
              <a:gd name="connsiteX1" fmla="*/ 254642 w 1096302"/>
              <a:gd name="connsiteY1" fmla="*/ 521510 h 525563"/>
              <a:gd name="connsiteX2" fmla="*/ 139261 w 1096302"/>
              <a:gd name="connsiteY2" fmla="*/ 63982 h 525563"/>
              <a:gd name="connsiteX3" fmla="*/ 1074873 w 1096302"/>
              <a:gd name="connsiteY3" fmla="*/ 10204 h 525563"/>
              <a:gd name="connsiteX4" fmla="*/ 1091204 w 1096302"/>
              <a:gd name="connsiteY4" fmla="*/ 291399 h 525563"/>
              <a:gd name="connsiteX0" fmla="*/ 1091204 w 1200477"/>
              <a:gd name="connsiteY0" fmla="*/ 291399 h 525563"/>
              <a:gd name="connsiteX1" fmla="*/ 254642 w 1200477"/>
              <a:gd name="connsiteY1" fmla="*/ 521510 h 525563"/>
              <a:gd name="connsiteX2" fmla="*/ 139261 w 1200477"/>
              <a:gd name="connsiteY2" fmla="*/ 63982 h 525563"/>
              <a:gd name="connsiteX3" fmla="*/ 1074873 w 1200477"/>
              <a:gd name="connsiteY3" fmla="*/ 10204 h 525563"/>
              <a:gd name="connsiteX4" fmla="*/ 1200477 w 1200477"/>
              <a:gd name="connsiteY4" fmla="*/ 381279 h 525563"/>
              <a:gd name="connsiteX0" fmla="*/ 1091204 w 1127701"/>
              <a:gd name="connsiteY0" fmla="*/ 291399 h 525563"/>
              <a:gd name="connsiteX1" fmla="*/ 254642 w 1127701"/>
              <a:gd name="connsiteY1" fmla="*/ 521510 h 525563"/>
              <a:gd name="connsiteX2" fmla="*/ 139261 w 1127701"/>
              <a:gd name="connsiteY2" fmla="*/ 63982 h 525563"/>
              <a:gd name="connsiteX3" fmla="*/ 1074873 w 1127701"/>
              <a:gd name="connsiteY3" fmla="*/ 10204 h 525563"/>
              <a:gd name="connsiteX4" fmla="*/ 1127701 w 1127701"/>
              <a:gd name="connsiteY4" fmla="*/ 227807 h 525563"/>
              <a:gd name="connsiteX0" fmla="*/ 1091204 w 1127701"/>
              <a:gd name="connsiteY0" fmla="*/ 235851 h 470015"/>
              <a:gd name="connsiteX1" fmla="*/ 254642 w 1127701"/>
              <a:gd name="connsiteY1" fmla="*/ 465962 h 470015"/>
              <a:gd name="connsiteX2" fmla="*/ 139261 w 1127701"/>
              <a:gd name="connsiteY2" fmla="*/ 8434 h 470015"/>
              <a:gd name="connsiteX3" fmla="*/ 1127701 w 1127701"/>
              <a:gd name="connsiteY3" fmla="*/ 172259 h 470015"/>
              <a:gd name="connsiteX0" fmla="*/ 1091204 w 1091204"/>
              <a:gd name="connsiteY0" fmla="*/ 241024 h 475188"/>
              <a:gd name="connsiteX1" fmla="*/ 254642 w 1091204"/>
              <a:gd name="connsiteY1" fmla="*/ 471135 h 475188"/>
              <a:gd name="connsiteX2" fmla="*/ 139261 w 1091204"/>
              <a:gd name="connsiteY2" fmla="*/ 13607 h 475188"/>
              <a:gd name="connsiteX3" fmla="*/ 1059529 w 1091204"/>
              <a:gd name="connsiteY3" fmla="*/ 95057 h 475188"/>
              <a:gd name="connsiteX0" fmla="*/ 1099151 w 1099151"/>
              <a:gd name="connsiteY0" fmla="*/ 241073 h 475190"/>
              <a:gd name="connsiteX1" fmla="*/ 254928 w 1099151"/>
              <a:gd name="connsiteY1" fmla="*/ 471135 h 475190"/>
              <a:gd name="connsiteX2" fmla="*/ 139547 w 1099151"/>
              <a:gd name="connsiteY2" fmla="*/ 13607 h 475190"/>
              <a:gd name="connsiteX3" fmla="*/ 1059815 w 1099151"/>
              <a:gd name="connsiteY3" fmla="*/ 95057 h 475190"/>
              <a:gd name="connsiteX0" fmla="*/ 1218234 w 1218235"/>
              <a:gd name="connsiteY0" fmla="*/ 267027 h 476546"/>
              <a:gd name="connsiteX1" fmla="*/ 259324 w 1218235"/>
              <a:gd name="connsiteY1" fmla="*/ 471135 h 476546"/>
              <a:gd name="connsiteX2" fmla="*/ 143943 w 1218235"/>
              <a:gd name="connsiteY2" fmla="*/ 13607 h 476546"/>
              <a:gd name="connsiteX3" fmla="*/ 1064211 w 1218235"/>
              <a:gd name="connsiteY3" fmla="*/ 95057 h 476546"/>
              <a:gd name="connsiteX0" fmla="*/ 1218234 w 1218234"/>
              <a:gd name="connsiteY0" fmla="*/ 274844 h 484363"/>
              <a:gd name="connsiteX1" fmla="*/ 259324 w 1218234"/>
              <a:gd name="connsiteY1" fmla="*/ 478952 h 484363"/>
              <a:gd name="connsiteX2" fmla="*/ 143943 w 1218234"/>
              <a:gd name="connsiteY2" fmla="*/ 21424 h 484363"/>
              <a:gd name="connsiteX3" fmla="*/ 1127843 w 1218234"/>
              <a:gd name="connsiteY3" fmla="*/ 52215 h 484363"/>
              <a:gd name="connsiteX0" fmla="*/ 1176697 w 1176696"/>
              <a:gd name="connsiteY0" fmla="*/ 206101 h 481349"/>
              <a:gd name="connsiteX1" fmla="*/ 257772 w 1176696"/>
              <a:gd name="connsiteY1" fmla="*/ 478952 h 481349"/>
              <a:gd name="connsiteX2" fmla="*/ 142391 w 1176696"/>
              <a:gd name="connsiteY2" fmla="*/ 21424 h 481349"/>
              <a:gd name="connsiteX3" fmla="*/ 1126291 w 1176696"/>
              <a:gd name="connsiteY3" fmla="*/ 52215 h 481349"/>
              <a:gd name="connsiteX0" fmla="*/ 1301468 w 1301468"/>
              <a:gd name="connsiteY0" fmla="*/ 206101 h 400068"/>
              <a:gd name="connsiteX1" fmla="*/ 103746 w 1301468"/>
              <a:gd name="connsiteY1" fmla="*/ 396755 h 400068"/>
              <a:gd name="connsiteX2" fmla="*/ 267162 w 1301468"/>
              <a:gd name="connsiteY2" fmla="*/ 21424 h 400068"/>
              <a:gd name="connsiteX3" fmla="*/ 1251062 w 1301468"/>
              <a:gd name="connsiteY3" fmla="*/ 52215 h 400068"/>
              <a:gd name="connsiteX0" fmla="*/ 1438536 w 1438536"/>
              <a:gd name="connsiteY0" fmla="*/ 270566 h 467156"/>
              <a:gd name="connsiteX1" fmla="*/ 240814 w 1438536"/>
              <a:gd name="connsiteY1" fmla="*/ 461220 h 467156"/>
              <a:gd name="connsiteX2" fmla="*/ 164516 w 1438536"/>
              <a:gd name="connsiteY2" fmla="*/ 11582 h 467156"/>
              <a:gd name="connsiteX3" fmla="*/ 1388130 w 1438536"/>
              <a:gd name="connsiteY3" fmla="*/ 116680 h 467156"/>
              <a:gd name="connsiteX0" fmla="*/ 1441178 w 1441178"/>
              <a:gd name="connsiteY0" fmla="*/ 270566 h 568781"/>
              <a:gd name="connsiteX1" fmla="*/ 235794 w 1441178"/>
              <a:gd name="connsiteY1" fmla="*/ 564653 h 568781"/>
              <a:gd name="connsiteX2" fmla="*/ 167158 w 1441178"/>
              <a:gd name="connsiteY2" fmla="*/ 11582 h 568781"/>
              <a:gd name="connsiteX3" fmla="*/ 1390772 w 1441178"/>
              <a:gd name="connsiteY3" fmla="*/ 116680 h 568781"/>
              <a:gd name="connsiteX0" fmla="*/ 1424413 w 1424413"/>
              <a:gd name="connsiteY0" fmla="*/ 305684 h 605012"/>
              <a:gd name="connsiteX1" fmla="*/ 219029 w 1424413"/>
              <a:gd name="connsiteY1" fmla="*/ 599771 h 605012"/>
              <a:gd name="connsiteX2" fmla="*/ 174796 w 1424413"/>
              <a:gd name="connsiteY2" fmla="*/ 9363 h 605012"/>
              <a:gd name="connsiteX3" fmla="*/ 1374007 w 1424413"/>
              <a:gd name="connsiteY3" fmla="*/ 151798 h 605012"/>
              <a:gd name="connsiteX0" fmla="*/ 1431330 w 1431330"/>
              <a:gd name="connsiteY0" fmla="*/ 305684 h 579326"/>
              <a:gd name="connsiteX1" fmla="*/ 208047 w 1431330"/>
              <a:gd name="connsiteY1" fmla="*/ 573662 h 579326"/>
              <a:gd name="connsiteX2" fmla="*/ 181713 w 1431330"/>
              <a:gd name="connsiteY2" fmla="*/ 9363 h 579326"/>
              <a:gd name="connsiteX3" fmla="*/ 1380924 w 1431330"/>
              <a:gd name="connsiteY3" fmla="*/ 151798 h 579326"/>
              <a:gd name="connsiteX0" fmla="*/ 1447277 w 1447278"/>
              <a:gd name="connsiteY0" fmla="*/ 400237 h 586118"/>
              <a:gd name="connsiteX1" fmla="*/ 208851 w 1447278"/>
              <a:gd name="connsiteY1" fmla="*/ 573662 h 586118"/>
              <a:gd name="connsiteX2" fmla="*/ 182517 w 1447278"/>
              <a:gd name="connsiteY2" fmla="*/ 9363 h 586118"/>
              <a:gd name="connsiteX3" fmla="*/ 1381728 w 1447278"/>
              <a:gd name="connsiteY3" fmla="*/ 151798 h 586118"/>
              <a:gd name="connsiteX0" fmla="*/ 1447277 w 1447277"/>
              <a:gd name="connsiteY0" fmla="*/ 412945 h 598826"/>
              <a:gd name="connsiteX1" fmla="*/ 208851 w 1447277"/>
              <a:gd name="connsiteY1" fmla="*/ 586370 h 598826"/>
              <a:gd name="connsiteX2" fmla="*/ 182517 w 1447277"/>
              <a:gd name="connsiteY2" fmla="*/ 22071 h 598826"/>
              <a:gd name="connsiteX3" fmla="*/ 1362306 w 1447277"/>
              <a:gd name="connsiteY3" fmla="*/ 50168 h 598826"/>
              <a:gd name="connsiteX0" fmla="*/ 1447277 w 1447277"/>
              <a:gd name="connsiteY0" fmla="*/ 409195 h 595076"/>
              <a:gd name="connsiteX1" fmla="*/ 208851 w 1447277"/>
              <a:gd name="connsiteY1" fmla="*/ 582620 h 595076"/>
              <a:gd name="connsiteX2" fmla="*/ 182517 w 1447277"/>
              <a:gd name="connsiteY2" fmla="*/ 18321 h 595076"/>
              <a:gd name="connsiteX3" fmla="*/ 1362306 w 1447277"/>
              <a:gd name="connsiteY3" fmla="*/ 46418 h 595076"/>
              <a:gd name="connsiteX0" fmla="*/ 1238587 w 1238587"/>
              <a:gd name="connsiteY0" fmla="*/ 362777 h 547275"/>
              <a:gd name="connsiteX1" fmla="*/ 161 w 1238587"/>
              <a:gd name="connsiteY1" fmla="*/ 536202 h 547275"/>
              <a:gd name="connsiteX2" fmla="*/ 1153616 w 1238587"/>
              <a:gd name="connsiteY2" fmla="*/ 0 h 547275"/>
              <a:gd name="connsiteX0" fmla="*/ 1435503 w 1435503"/>
              <a:gd name="connsiteY0" fmla="*/ 362777 h 370069"/>
              <a:gd name="connsiteX1" fmla="*/ 132 w 1435503"/>
              <a:gd name="connsiteY1" fmla="*/ 271267 h 370069"/>
              <a:gd name="connsiteX2" fmla="*/ 1350532 w 1435503"/>
              <a:gd name="connsiteY2" fmla="*/ 0 h 370069"/>
              <a:gd name="connsiteX0" fmla="*/ 1435378 w 1435378"/>
              <a:gd name="connsiteY0" fmla="*/ 362777 h 442286"/>
              <a:gd name="connsiteX1" fmla="*/ 7 w 1435378"/>
              <a:gd name="connsiteY1" fmla="*/ 271267 h 442286"/>
              <a:gd name="connsiteX2" fmla="*/ 1350407 w 1435378"/>
              <a:gd name="connsiteY2" fmla="*/ 0 h 442286"/>
              <a:gd name="connsiteX0" fmla="*/ 1435489 w 1435489"/>
              <a:gd name="connsiteY0" fmla="*/ 362777 h 396265"/>
              <a:gd name="connsiteX1" fmla="*/ 118 w 1435489"/>
              <a:gd name="connsiteY1" fmla="*/ 271267 h 396265"/>
              <a:gd name="connsiteX2" fmla="*/ 1350518 w 1435489"/>
              <a:gd name="connsiteY2" fmla="*/ 0 h 396265"/>
              <a:gd name="connsiteX0" fmla="*/ 1435462 w 1435462"/>
              <a:gd name="connsiteY0" fmla="*/ 392415 h 400106"/>
              <a:gd name="connsiteX1" fmla="*/ 91 w 1435462"/>
              <a:gd name="connsiteY1" fmla="*/ 300905 h 400106"/>
              <a:gd name="connsiteX2" fmla="*/ 1364993 w 1435462"/>
              <a:gd name="connsiteY2" fmla="*/ 0 h 400106"/>
              <a:gd name="connsiteX0" fmla="*/ 1435462 w 1539585"/>
              <a:gd name="connsiteY0" fmla="*/ 392415 h 409779"/>
              <a:gd name="connsiteX1" fmla="*/ 1432629 w 1539585"/>
              <a:gd name="connsiteY1" fmla="*/ 404970 h 409779"/>
              <a:gd name="connsiteX2" fmla="*/ 91 w 1539585"/>
              <a:gd name="connsiteY2" fmla="*/ 300905 h 409779"/>
              <a:gd name="connsiteX3" fmla="*/ 1364993 w 1539585"/>
              <a:gd name="connsiteY3" fmla="*/ 0 h 409779"/>
              <a:gd name="connsiteX0" fmla="*/ 1436500 w 1693973"/>
              <a:gd name="connsiteY0" fmla="*/ 392415 h 559672"/>
              <a:gd name="connsiteX1" fmla="*/ 1620802 w 1693973"/>
              <a:gd name="connsiteY1" fmla="*/ 558753 h 559672"/>
              <a:gd name="connsiteX2" fmla="*/ 1129 w 1693973"/>
              <a:gd name="connsiteY2" fmla="*/ 300905 h 559672"/>
              <a:gd name="connsiteX3" fmla="*/ 1366031 w 1693973"/>
              <a:gd name="connsiteY3" fmla="*/ 0 h 559672"/>
              <a:gd name="connsiteX0" fmla="*/ 1808835 w 1813225"/>
              <a:gd name="connsiteY0" fmla="*/ 515668 h 561372"/>
              <a:gd name="connsiteX1" fmla="*/ 1620802 w 1813225"/>
              <a:gd name="connsiteY1" fmla="*/ 558753 h 561372"/>
              <a:gd name="connsiteX2" fmla="*/ 1129 w 1813225"/>
              <a:gd name="connsiteY2" fmla="*/ 300905 h 561372"/>
              <a:gd name="connsiteX3" fmla="*/ 1366031 w 1813225"/>
              <a:gd name="connsiteY3" fmla="*/ 0 h 561372"/>
              <a:gd name="connsiteX0" fmla="*/ 1807771 w 1807771"/>
              <a:gd name="connsiteY0" fmla="*/ 515668 h 515697"/>
              <a:gd name="connsiteX1" fmla="*/ 1424463 w 1807771"/>
              <a:gd name="connsiteY1" fmla="*/ 393094 h 515697"/>
              <a:gd name="connsiteX2" fmla="*/ 65 w 1807771"/>
              <a:gd name="connsiteY2" fmla="*/ 300905 h 515697"/>
              <a:gd name="connsiteX3" fmla="*/ 1364967 w 1807771"/>
              <a:gd name="connsiteY3" fmla="*/ 0 h 515697"/>
              <a:gd name="connsiteX0" fmla="*/ 1807853 w 1807853"/>
              <a:gd name="connsiteY0" fmla="*/ 449670 h 449699"/>
              <a:gd name="connsiteX1" fmla="*/ 1424545 w 1807853"/>
              <a:gd name="connsiteY1" fmla="*/ 327096 h 449699"/>
              <a:gd name="connsiteX2" fmla="*/ 147 w 1807853"/>
              <a:gd name="connsiteY2" fmla="*/ 234907 h 449699"/>
              <a:gd name="connsiteX3" fmla="*/ 1335548 w 1807853"/>
              <a:gd name="connsiteY3" fmla="*/ 0 h 449699"/>
              <a:gd name="connsiteX0" fmla="*/ 1807853 w 1807853"/>
              <a:gd name="connsiteY0" fmla="*/ 470232 h 470261"/>
              <a:gd name="connsiteX1" fmla="*/ 1424545 w 1807853"/>
              <a:gd name="connsiteY1" fmla="*/ 347658 h 470261"/>
              <a:gd name="connsiteX2" fmla="*/ 147 w 1807853"/>
              <a:gd name="connsiteY2" fmla="*/ 255469 h 470261"/>
              <a:gd name="connsiteX3" fmla="*/ 1335548 w 1807853"/>
              <a:gd name="connsiteY3" fmla="*/ 20562 h 470261"/>
              <a:gd name="connsiteX4" fmla="*/ 1363378 w 1807853"/>
              <a:gd name="connsiteY4" fmla="*/ 10576 h 470261"/>
              <a:gd name="connsiteX0" fmla="*/ 1807853 w 1807853"/>
              <a:gd name="connsiteY0" fmla="*/ 456195 h 456224"/>
              <a:gd name="connsiteX1" fmla="*/ 1424545 w 1807853"/>
              <a:gd name="connsiteY1" fmla="*/ 333621 h 456224"/>
              <a:gd name="connsiteX2" fmla="*/ 147 w 1807853"/>
              <a:gd name="connsiteY2" fmla="*/ 241432 h 456224"/>
              <a:gd name="connsiteX3" fmla="*/ 1335548 w 1807853"/>
              <a:gd name="connsiteY3" fmla="*/ 6525 h 456224"/>
              <a:gd name="connsiteX4" fmla="*/ 1301976 w 1807853"/>
              <a:gd name="connsiteY4" fmla="*/ 127741 h 456224"/>
              <a:gd name="connsiteX0" fmla="*/ 1807846 w 1807846"/>
              <a:gd name="connsiteY0" fmla="*/ 444376 h 444405"/>
              <a:gd name="connsiteX1" fmla="*/ 1424538 w 1807846"/>
              <a:gd name="connsiteY1" fmla="*/ 321802 h 444405"/>
              <a:gd name="connsiteX2" fmla="*/ 140 w 1807846"/>
              <a:gd name="connsiteY2" fmla="*/ 229613 h 444405"/>
              <a:gd name="connsiteX3" fmla="*/ 1337913 w 1807846"/>
              <a:gd name="connsiteY3" fmla="*/ 6971 h 444405"/>
              <a:gd name="connsiteX4" fmla="*/ 1301969 w 1807846"/>
              <a:gd name="connsiteY4" fmla="*/ 115922 h 444405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56 w 1807856"/>
              <a:gd name="connsiteY0" fmla="*/ 541124 h 541153"/>
              <a:gd name="connsiteX1" fmla="*/ 1424548 w 1807856"/>
              <a:gd name="connsiteY1" fmla="*/ 418550 h 541153"/>
              <a:gd name="connsiteX2" fmla="*/ 150 w 1807856"/>
              <a:gd name="connsiteY2" fmla="*/ 326361 h 541153"/>
              <a:gd name="connsiteX3" fmla="*/ 1337923 w 1807856"/>
              <a:gd name="connsiteY3" fmla="*/ 103719 h 541153"/>
              <a:gd name="connsiteX4" fmla="*/ 1366958 w 1807856"/>
              <a:gd name="connsiteY4" fmla="*/ 0 h 541153"/>
              <a:gd name="connsiteX0" fmla="*/ 1807856 w 1807856"/>
              <a:gd name="connsiteY0" fmla="*/ 763438 h 763467"/>
              <a:gd name="connsiteX1" fmla="*/ 1424548 w 1807856"/>
              <a:gd name="connsiteY1" fmla="*/ 640864 h 763467"/>
              <a:gd name="connsiteX2" fmla="*/ 150 w 1807856"/>
              <a:gd name="connsiteY2" fmla="*/ 548675 h 763467"/>
              <a:gd name="connsiteX3" fmla="*/ 1337923 w 1807856"/>
              <a:gd name="connsiteY3" fmla="*/ 326033 h 763467"/>
              <a:gd name="connsiteX4" fmla="*/ 660691 w 1807856"/>
              <a:gd name="connsiteY4" fmla="*/ 0 h 763467"/>
              <a:gd name="connsiteX0" fmla="*/ 1807856 w 1807856"/>
              <a:gd name="connsiteY0" fmla="*/ 763438 h 763467"/>
              <a:gd name="connsiteX1" fmla="*/ 1424548 w 1807856"/>
              <a:gd name="connsiteY1" fmla="*/ 640864 h 763467"/>
              <a:gd name="connsiteX2" fmla="*/ 150 w 1807856"/>
              <a:gd name="connsiteY2" fmla="*/ 548675 h 763467"/>
              <a:gd name="connsiteX3" fmla="*/ 1337923 w 1807856"/>
              <a:gd name="connsiteY3" fmla="*/ 326033 h 763467"/>
              <a:gd name="connsiteX4" fmla="*/ 660691 w 1807856"/>
              <a:gd name="connsiteY4" fmla="*/ 0 h 763467"/>
              <a:gd name="connsiteX0" fmla="*/ 1807856 w 1807856"/>
              <a:gd name="connsiteY0" fmla="*/ 605919 h 605948"/>
              <a:gd name="connsiteX1" fmla="*/ 1424548 w 1807856"/>
              <a:gd name="connsiteY1" fmla="*/ 483345 h 605948"/>
              <a:gd name="connsiteX2" fmla="*/ 150 w 1807856"/>
              <a:gd name="connsiteY2" fmla="*/ 391156 h 605948"/>
              <a:gd name="connsiteX3" fmla="*/ 1337923 w 1807856"/>
              <a:gd name="connsiteY3" fmla="*/ 168514 h 605948"/>
              <a:gd name="connsiteX4" fmla="*/ 1178154 w 1807856"/>
              <a:gd name="connsiteY4" fmla="*/ 0 h 605948"/>
              <a:gd name="connsiteX0" fmla="*/ 1807856 w 1807856"/>
              <a:gd name="connsiteY0" fmla="*/ 607439 h 607468"/>
              <a:gd name="connsiteX1" fmla="*/ 1424548 w 1807856"/>
              <a:gd name="connsiteY1" fmla="*/ 484865 h 607468"/>
              <a:gd name="connsiteX2" fmla="*/ 150 w 1807856"/>
              <a:gd name="connsiteY2" fmla="*/ 392676 h 607468"/>
              <a:gd name="connsiteX3" fmla="*/ 1337923 w 1807856"/>
              <a:gd name="connsiteY3" fmla="*/ 170034 h 607468"/>
              <a:gd name="connsiteX4" fmla="*/ 1178154 w 1807856"/>
              <a:gd name="connsiteY4" fmla="*/ 1520 h 607468"/>
              <a:gd name="connsiteX0" fmla="*/ 1807856 w 1807856"/>
              <a:gd name="connsiteY0" fmla="*/ 542994 h 543023"/>
              <a:gd name="connsiteX1" fmla="*/ 1424548 w 1807856"/>
              <a:gd name="connsiteY1" fmla="*/ 420420 h 543023"/>
              <a:gd name="connsiteX2" fmla="*/ 150 w 1807856"/>
              <a:gd name="connsiteY2" fmla="*/ 328231 h 543023"/>
              <a:gd name="connsiteX3" fmla="*/ 1337923 w 1807856"/>
              <a:gd name="connsiteY3" fmla="*/ 105589 h 543023"/>
              <a:gd name="connsiteX4" fmla="*/ 1370766 w 1807856"/>
              <a:gd name="connsiteY4" fmla="*/ 16906 h 543023"/>
              <a:gd name="connsiteX0" fmla="*/ 1807856 w 1807856"/>
              <a:gd name="connsiteY0" fmla="*/ 526648 h 526677"/>
              <a:gd name="connsiteX1" fmla="*/ 1424548 w 1807856"/>
              <a:gd name="connsiteY1" fmla="*/ 404074 h 526677"/>
              <a:gd name="connsiteX2" fmla="*/ 150 w 1807856"/>
              <a:gd name="connsiteY2" fmla="*/ 311885 h 526677"/>
              <a:gd name="connsiteX3" fmla="*/ 1337923 w 1807856"/>
              <a:gd name="connsiteY3" fmla="*/ 89243 h 526677"/>
              <a:gd name="connsiteX4" fmla="*/ 1370766 w 1807856"/>
              <a:gd name="connsiteY4" fmla="*/ 560 h 526677"/>
              <a:gd name="connsiteX0" fmla="*/ 1807856 w 1807856"/>
              <a:gd name="connsiteY0" fmla="*/ 526651 h 526680"/>
              <a:gd name="connsiteX1" fmla="*/ 1424548 w 1807856"/>
              <a:gd name="connsiteY1" fmla="*/ 404077 h 526680"/>
              <a:gd name="connsiteX2" fmla="*/ 150 w 1807856"/>
              <a:gd name="connsiteY2" fmla="*/ 311888 h 526680"/>
              <a:gd name="connsiteX3" fmla="*/ 1337923 w 1807856"/>
              <a:gd name="connsiteY3" fmla="*/ 89246 h 526680"/>
              <a:gd name="connsiteX4" fmla="*/ 1370766 w 1807856"/>
              <a:gd name="connsiteY4" fmla="*/ 563 h 526680"/>
              <a:gd name="connsiteX0" fmla="*/ 1807856 w 1807856"/>
              <a:gd name="connsiteY0" fmla="*/ 514466 h 514495"/>
              <a:gd name="connsiteX1" fmla="*/ 1424548 w 1807856"/>
              <a:gd name="connsiteY1" fmla="*/ 391892 h 514495"/>
              <a:gd name="connsiteX2" fmla="*/ 150 w 1807856"/>
              <a:gd name="connsiteY2" fmla="*/ 299703 h 514495"/>
              <a:gd name="connsiteX3" fmla="*/ 1337923 w 1807856"/>
              <a:gd name="connsiteY3" fmla="*/ 77061 h 514495"/>
              <a:gd name="connsiteX4" fmla="*/ 1373139 w 1807856"/>
              <a:gd name="connsiteY4" fmla="*/ 645 h 514495"/>
              <a:gd name="connsiteX0" fmla="*/ 1808121 w 1808121"/>
              <a:gd name="connsiteY0" fmla="*/ 514402 h 514431"/>
              <a:gd name="connsiteX1" fmla="*/ 1424813 w 1808121"/>
              <a:gd name="connsiteY1" fmla="*/ 391828 h 514431"/>
              <a:gd name="connsiteX2" fmla="*/ 415 w 1808121"/>
              <a:gd name="connsiteY2" fmla="*/ 299639 h 514431"/>
              <a:gd name="connsiteX3" fmla="*/ 1283349 w 1808121"/>
              <a:gd name="connsiteY3" fmla="*/ 86395 h 514431"/>
              <a:gd name="connsiteX4" fmla="*/ 1373404 w 1808121"/>
              <a:gd name="connsiteY4" fmla="*/ 581 h 514431"/>
              <a:gd name="connsiteX0" fmla="*/ 1808000 w 1808000"/>
              <a:gd name="connsiteY0" fmla="*/ 514429 h 514458"/>
              <a:gd name="connsiteX1" fmla="*/ 1424692 w 1808000"/>
              <a:gd name="connsiteY1" fmla="*/ 391855 h 514458"/>
              <a:gd name="connsiteX2" fmla="*/ 294 w 1808000"/>
              <a:gd name="connsiteY2" fmla="*/ 299666 h 514458"/>
              <a:gd name="connsiteX3" fmla="*/ 1304876 w 1808000"/>
              <a:gd name="connsiteY3" fmla="*/ 82108 h 514458"/>
              <a:gd name="connsiteX4" fmla="*/ 1373283 w 1808000"/>
              <a:gd name="connsiteY4" fmla="*/ 608 h 514458"/>
              <a:gd name="connsiteX0" fmla="*/ 1807965 w 1807965"/>
              <a:gd name="connsiteY0" fmla="*/ 514429 h 514458"/>
              <a:gd name="connsiteX1" fmla="*/ 1424657 w 1807965"/>
              <a:gd name="connsiteY1" fmla="*/ 391855 h 514458"/>
              <a:gd name="connsiteX2" fmla="*/ 259 w 1807965"/>
              <a:gd name="connsiteY2" fmla="*/ 299666 h 514458"/>
              <a:gd name="connsiteX3" fmla="*/ 1304841 w 1807965"/>
              <a:gd name="connsiteY3" fmla="*/ 82108 h 514458"/>
              <a:gd name="connsiteX4" fmla="*/ 1373248 w 1807965"/>
              <a:gd name="connsiteY4" fmla="*/ 608 h 514458"/>
              <a:gd name="connsiteX0" fmla="*/ 1807965 w 1807965"/>
              <a:gd name="connsiteY0" fmla="*/ 514429 h 518745"/>
              <a:gd name="connsiteX1" fmla="*/ 1424657 w 1807965"/>
              <a:gd name="connsiteY1" fmla="*/ 391855 h 518745"/>
              <a:gd name="connsiteX2" fmla="*/ 259 w 1807965"/>
              <a:gd name="connsiteY2" fmla="*/ 299666 h 518745"/>
              <a:gd name="connsiteX3" fmla="*/ 1304841 w 1807965"/>
              <a:gd name="connsiteY3" fmla="*/ 82108 h 518745"/>
              <a:gd name="connsiteX4" fmla="*/ 1373248 w 1807965"/>
              <a:gd name="connsiteY4" fmla="*/ 608 h 518745"/>
              <a:gd name="connsiteX0" fmla="*/ 1827652 w 1827652"/>
              <a:gd name="connsiteY0" fmla="*/ 525538 h 527750"/>
              <a:gd name="connsiteX1" fmla="*/ 1424657 w 1827652"/>
              <a:gd name="connsiteY1" fmla="*/ 391855 h 527750"/>
              <a:gd name="connsiteX2" fmla="*/ 259 w 1827652"/>
              <a:gd name="connsiteY2" fmla="*/ 299666 h 527750"/>
              <a:gd name="connsiteX3" fmla="*/ 1304841 w 1827652"/>
              <a:gd name="connsiteY3" fmla="*/ 82108 h 527750"/>
              <a:gd name="connsiteX4" fmla="*/ 1373248 w 1827652"/>
              <a:gd name="connsiteY4" fmla="*/ 608 h 527750"/>
              <a:gd name="connsiteX0" fmla="*/ 1827652 w 1849903"/>
              <a:gd name="connsiteY0" fmla="*/ 525538 h 534436"/>
              <a:gd name="connsiteX1" fmla="*/ 1817644 w 1849903"/>
              <a:gd name="connsiteY1" fmla="*/ 524236 h 534436"/>
              <a:gd name="connsiteX2" fmla="*/ 1424657 w 1849903"/>
              <a:gd name="connsiteY2" fmla="*/ 391855 h 534436"/>
              <a:gd name="connsiteX3" fmla="*/ 259 w 1849903"/>
              <a:gd name="connsiteY3" fmla="*/ 299666 h 534436"/>
              <a:gd name="connsiteX4" fmla="*/ 1304841 w 1849903"/>
              <a:gd name="connsiteY4" fmla="*/ 82108 h 534436"/>
              <a:gd name="connsiteX5" fmla="*/ 1373248 w 1849903"/>
              <a:gd name="connsiteY5" fmla="*/ 608 h 534436"/>
              <a:gd name="connsiteX0" fmla="*/ 1827652 w 1827652"/>
              <a:gd name="connsiteY0" fmla="*/ 525538 h 536331"/>
              <a:gd name="connsiteX1" fmla="*/ 1693581 w 1827652"/>
              <a:gd name="connsiteY1" fmla="*/ 526789 h 536331"/>
              <a:gd name="connsiteX2" fmla="*/ 1424657 w 1827652"/>
              <a:gd name="connsiteY2" fmla="*/ 391855 h 536331"/>
              <a:gd name="connsiteX3" fmla="*/ 259 w 1827652"/>
              <a:gd name="connsiteY3" fmla="*/ 299666 h 536331"/>
              <a:gd name="connsiteX4" fmla="*/ 1304841 w 1827652"/>
              <a:gd name="connsiteY4" fmla="*/ 82108 h 536331"/>
              <a:gd name="connsiteX5" fmla="*/ 1373248 w 1827652"/>
              <a:gd name="connsiteY5" fmla="*/ 608 h 536331"/>
              <a:gd name="connsiteX0" fmla="*/ 2095144 w 2095144"/>
              <a:gd name="connsiteY0" fmla="*/ 469445 h 530714"/>
              <a:gd name="connsiteX1" fmla="*/ 1693581 w 2095144"/>
              <a:gd name="connsiteY1" fmla="*/ 526789 h 530714"/>
              <a:gd name="connsiteX2" fmla="*/ 1424657 w 2095144"/>
              <a:gd name="connsiteY2" fmla="*/ 391855 h 530714"/>
              <a:gd name="connsiteX3" fmla="*/ 259 w 2095144"/>
              <a:gd name="connsiteY3" fmla="*/ 299666 h 530714"/>
              <a:gd name="connsiteX4" fmla="*/ 1304841 w 2095144"/>
              <a:gd name="connsiteY4" fmla="*/ 82108 h 530714"/>
              <a:gd name="connsiteX5" fmla="*/ 1373248 w 2095144"/>
              <a:gd name="connsiteY5" fmla="*/ 608 h 530714"/>
              <a:gd name="connsiteX0" fmla="*/ 2095144 w 2095144"/>
              <a:gd name="connsiteY0" fmla="*/ 469445 h 530714"/>
              <a:gd name="connsiteX1" fmla="*/ 1693581 w 2095144"/>
              <a:gd name="connsiteY1" fmla="*/ 526789 h 530714"/>
              <a:gd name="connsiteX2" fmla="*/ 1424657 w 2095144"/>
              <a:gd name="connsiteY2" fmla="*/ 391855 h 530714"/>
              <a:gd name="connsiteX3" fmla="*/ 259 w 2095144"/>
              <a:gd name="connsiteY3" fmla="*/ 299666 h 530714"/>
              <a:gd name="connsiteX4" fmla="*/ 1304841 w 2095144"/>
              <a:gd name="connsiteY4" fmla="*/ 82108 h 530714"/>
              <a:gd name="connsiteX5" fmla="*/ 1373248 w 2095144"/>
              <a:gd name="connsiteY5" fmla="*/ 608 h 530714"/>
              <a:gd name="connsiteX0" fmla="*/ 2095144 w 2095144"/>
              <a:gd name="connsiteY0" fmla="*/ 469445 h 541117"/>
              <a:gd name="connsiteX1" fmla="*/ 1693581 w 2095144"/>
              <a:gd name="connsiteY1" fmla="*/ 526789 h 541117"/>
              <a:gd name="connsiteX2" fmla="*/ 1424657 w 2095144"/>
              <a:gd name="connsiteY2" fmla="*/ 391855 h 541117"/>
              <a:gd name="connsiteX3" fmla="*/ 259 w 2095144"/>
              <a:gd name="connsiteY3" fmla="*/ 299666 h 541117"/>
              <a:gd name="connsiteX4" fmla="*/ 1304841 w 2095144"/>
              <a:gd name="connsiteY4" fmla="*/ 82108 h 541117"/>
              <a:gd name="connsiteX5" fmla="*/ 1373248 w 2095144"/>
              <a:gd name="connsiteY5" fmla="*/ 608 h 541117"/>
              <a:gd name="connsiteX0" fmla="*/ 2095144 w 2095144"/>
              <a:gd name="connsiteY0" fmla="*/ 469445 h 541117"/>
              <a:gd name="connsiteX1" fmla="*/ 1693581 w 2095144"/>
              <a:gd name="connsiteY1" fmla="*/ 526789 h 541117"/>
              <a:gd name="connsiteX2" fmla="*/ 1424657 w 2095144"/>
              <a:gd name="connsiteY2" fmla="*/ 391855 h 541117"/>
              <a:gd name="connsiteX3" fmla="*/ 259 w 2095144"/>
              <a:gd name="connsiteY3" fmla="*/ 299666 h 541117"/>
              <a:gd name="connsiteX4" fmla="*/ 1304841 w 2095144"/>
              <a:gd name="connsiteY4" fmla="*/ 82108 h 541117"/>
              <a:gd name="connsiteX5" fmla="*/ 1373248 w 2095144"/>
              <a:gd name="connsiteY5" fmla="*/ 608 h 541117"/>
              <a:gd name="connsiteX0" fmla="*/ 2095144 w 2095144"/>
              <a:gd name="connsiteY0" fmla="*/ 469445 h 541719"/>
              <a:gd name="connsiteX1" fmla="*/ 1693581 w 2095144"/>
              <a:gd name="connsiteY1" fmla="*/ 526789 h 541719"/>
              <a:gd name="connsiteX2" fmla="*/ 1424657 w 2095144"/>
              <a:gd name="connsiteY2" fmla="*/ 391855 h 541719"/>
              <a:gd name="connsiteX3" fmla="*/ 259 w 2095144"/>
              <a:gd name="connsiteY3" fmla="*/ 299666 h 541719"/>
              <a:gd name="connsiteX4" fmla="*/ 1304841 w 2095144"/>
              <a:gd name="connsiteY4" fmla="*/ 82108 h 541719"/>
              <a:gd name="connsiteX5" fmla="*/ 1373248 w 2095144"/>
              <a:gd name="connsiteY5" fmla="*/ 608 h 541719"/>
              <a:gd name="connsiteX0" fmla="*/ 2095143 w 2095143"/>
              <a:gd name="connsiteY0" fmla="*/ 469445 h 541719"/>
              <a:gd name="connsiteX1" fmla="*/ 1693581 w 2095143"/>
              <a:gd name="connsiteY1" fmla="*/ 526789 h 541719"/>
              <a:gd name="connsiteX2" fmla="*/ 1424657 w 2095143"/>
              <a:gd name="connsiteY2" fmla="*/ 391855 h 541719"/>
              <a:gd name="connsiteX3" fmla="*/ 259 w 2095143"/>
              <a:gd name="connsiteY3" fmla="*/ 299666 h 541719"/>
              <a:gd name="connsiteX4" fmla="*/ 1304841 w 2095143"/>
              <a:gd name="connsiteY4" fmla="*/ 82108 h 541719"/>
              <a:gd name="connsiteX5" fmla="*/ 1373248 w 2095143"/>
              <a:gd name="connsiteY5" fmla="*/ 608 h 541719"/>
              <a:gd name="connsiteX0" fmla="*/ 2095143 w 2115889"/>
              <a:gd name="connsiteY0" fmla="*/ 469445 h 528084"/>
              <a:gd name="connsiteX1" fmla="*/ 2083230 w 2115889"/>
              <a:gd name="connsiteY1" fmla="*/ 460623 h 528084"/>
              <a:gd name="connsiteX2" fmla="*/ 1693581 w 2115889"/>
              <a:gd name="connsiteY2" fmla="*/ 526789 h 528084"/>
              <a:gd name="connsiteX3" fmla="*/ 1424657 w 2115889"/>
              <a:gd name="connsiteY3" fmla="*/ 391855 h 528084"/>
              <a:gd name="connsiteX4" fmla="*/ 259 w 2115889"/>
              <a:gd name="connsiteY4" fmla="*/ 299666 h 528084"/>
              <a:gd name="connsiteX5" fmla="*/ 1304841 w 2115889"/>
              <a:gd name="connsiteY5" fmla="*/ 82108 h 528084"/>
              <a:gd name="connsiteX6" fmla="*/ 1373248 w 2115889"/>
              <a:gd name="connsiteY6" fmla="*/ 608 h 528084"/>
              <a:gd name="connsiteX0" fmla="*/ 2095143 w 2095143"/>
              <a:gd name="connsiteY0" fmla="*/ 469445 h 529858"/>
              <a:gd name="connsiteX1" fmla="*/ 1933094 w 2095143"/>
              <a:gd name="connsiteY1" fmla="*/ 505054 h 529858"/>
              <a:gd name="connsiteX2" fmla="*/ 1693581 w 2095143"/>
              <a:gd name="connsiteY2" fmla="*/ 526789 h 529858"/>
              <a:gd name="connsiteX3" fmla="*/ 1424657 w 2095143"/>
              <a:gd name="connsiteY3" fmla="*/ 391855 h 529858"/>
              <a:gd name="connsiteX4" fmla="*/ 259 w 2095143"/>
              <a:gd name="connsiteY4" fmla="*/ 299666 h 529858"/>
              <a:gd name="connsiteX5" fmla="*/ 1304841 w 2095143"/>
              <a:gd name="connsiteY5" fmla="*/ 82108 h 529858"/>
              <a:gd name="connsiteX6" fmla="*/ 1373248 w 2095143"/>
              <a:gd name="connsiteY6" fmla="*/ 608 h 529858"/>
              <a:gd name="connsiteX0" fmla="*/ 2273051 w 2273051"/>
              <a:gd name="connsiteY0" fmla="*/ 282680 h 529858"/>
              <a:gd name="connsiteX1" fmla="*/ 1933094 w 2273051"/>
              <a:gd name="connsiteY1" fmla="*/ 505054 h 529858"/>
              <a:gd name="connsiteX2" fmla="*/ 1693581 w 2273051"/>
              <a:gd name="connsiteY2" fmla="*/ 526789 h 529858"/>
              <a:gd name="connsiteX3" fmla="*/ 1424657 w 2273051"/>
              <a:gd name="connsiteY3" fmla="*/ 391855 h 529858"/>
              <a:gd name="connsiteX4" fmla="*/ 259 w 2273051"/>
              <a:gd name="connsiteY4" fmla="*/ 299666 h 529858"/>
              <a:gd name="connsiteX5" fmla="*/ 1304841 w 2273051"/>
              <a:gd name="connsiteY5" fmla="*/ 82108 h 529858"/>
              <a:gd name="connsiteX6" fmla="*/ 1373248 w 2273051"/>
              <a:gd name="connsiteY6" fmla="*/ 608 h 529858"/>
              <a:gd name="connsiteX0" fmla="*/ 2273051 w 2273051"/>
              <a:gd name="connsiteY0" fmla="*/ 282680 h 529538"/>
              <a:gd name="connsiteX1" fmla="*/ 2004749 w 2273051"/>
              <a:gd name="connsiteY1" fmla="*/ 501224 h 529538"/>
              <a:gd name="connsiteX2" fmla="*/ 1693581 w 2273051"/>
              <a:gd name="connsiteY2" fmla="*/ 526789 h 529538"/>
              <a:gd name="connsiteX3" fmla="*/ 1424657 w 2273051"/>
              <a:gd name="connsiteY3" fmla="*/ 391855 h 529538"/>
              <a:gd name="connsiteX4" fmla="*/ 259 w 2273051"/>
              <a:gd name="connsiteY4" fmla="*/ 299666 h 529538"/>
              <a:gd name="connsiteX5" fmla="*/ 1304841 w 2273051"/>
              <a:gd name="connsiteY5" fmla="*/ 82108 h 529538"/>
              <a:gd name="connsiteX6" fmla="*/ 1373248 w 2273051"/>
              <a:gd name="connsiteY6" fmla="*/ 608 h 529538"/>
              <a:gd name="connsiteX0" fmla="*/ 2273051 w 2273051"/>
              <a:gd name="connsiteY0" fmla="*/ 282680 h 531079"/>
              <a:gd name="connsiteX1" fmla="*/ 2004749 w 2273051"/>
              <a:gd name="connsiteY1" fmla="*/ 501224 h 531079"/>
              <a:gd name="connsiteX2" fmla="*/ 1693581 w 2273051"/>
              <a:gd name="connsiteY2" fmla="*/ 526789 h 531079"/>
              <a:gd name="connsiteX3" fmla="*/ 1424657 w 2273051"/>
              <a:gd name="connsiteY3" fmla="*/ 391855 h 531079"/>
              <a:gd name="connsiteX4" fmla="*/ 259 w 2273051"/>
              <a:gd name="connsiteY4" fmla="*/ 299666 h 531079"/>
              <a:gd name="connsiteX5" fmla="*/ 1304841 w 2273051"/>
              <a:gd name="connsiteY5" fmla="*/ 82108 h 531079"/>
              <a:gd name="connsiteX6" fmla="*/ 1373248 w 2273051"/>
              <a:gd name="connsiteY6" fmla="*/ 608 h 531079"/>
              <a:gd name="connsiteX0" fmla="*/ 2273051 w 2273051"/>
              <a:gd name="connsiteY0" fmla="*/ 282680 h 531079"/>
              <a:gd name="connsiteX1" fmla="*/ 2004749 w 2273051"/>
              <a:gd name="connsiteY1" fmla="*/ 501224 h 531079"/>
              <a:gd name="connsiteX2" fmla="*/ 1693581 w 2273051"/>
              <a:gd name="connsiteY2" fmla="*/ 526789 h 531079"/>
              <a:gd name="connsiteX3" fmla="*/ 1424657 w 2273051"/>
              <a:gd name="connsiteY3" fmla="*/ 391855 h 531079"/>
              <a:gd name="connsiteX4" fmla="*/ 259 w 2273051"/>
              <a:gd name="connsiteY4" fmla="*/ 299666 h 531079"/>
              <a:gd name="connsiteX5" fmla="*/ 1304841 w 2273051"/>
              <a:gd name="connsiteY5" fmla="*/ 82108 h 531079"/>
              <a:gd name="connsiteX6" fmla="*/ 1373248 w 2273051"/>
              <a:gd name="connsiteY6" fmla="*/ 608 h 531079"/>
              <a:gd name="connsiteX0" fmla="*/ 2273051 w 2273051"/>
              <a:gd name="connsiteY0" fmla="*/ 282680 h 530372"/>
              <a:gd name="connsiteX1" fmla="*/ 2037940 w 2273051"/>
              <a:gd name="connsiteY1" fmla="*/ 496139 h 530372"/>
              <a:gd name="connsiteX2" fmla="*/ 1693581 w 2273051"/>
              <a:gd name="connsiteY2" fmla="*/ 526789 h 530372"/>
              <a:gd name="connsiteX3" fmla="*/ 1424657 w 2273051"/>
              <a:gd name="connsiteY3" fmla="*/ 391855 h 530372"/>
              <a:gd name="connsiteX4" fmla="*/ 259 w 2273051"/>
              <a:gd name="connsiteY4" fmla="*/ 299666 h 530372"/>
              <a:gd name="connsiteX5" fmla="*/ 1304841 w 2273051"/>
              <a:gd name="connsiteY5" fmla="*/ 82108 h 530372"/>
              <a:gd name="connsiteX6" fmla="*/ 1373248 w 2273051"/>
              <a:gd name="connsiteY6" fmla="*/ 608 h 530372"/>
              <a:gd name="connsiteX0" fmla="*/ 2262476 w 2262476"/>
              <a:gd name="connsiteY0" fmla="*/ 281476 h 530372"/>
              <a:gd name="connsiteX1" fmla="*/ 2037940 w 2262476"/>
              <a:gd name="connsiteY1" fmla="*/ 496139 h 530372"/>
              <a:gd name="connsiteX2" fmla="*/ 1693581 w 2262476"/>
              <a:gd name="connsiteY2" fmla="*/ 526789 h 530372"/>
              <a:gd name="connsiteX3" fmla="*/ 1424657 w 2262476"/>
              <a:gd name="connsiteY3" fmla="*/ 391855 h 530372"/>
              <a:gd name="connsiteX4" fmla="*/ 259 w 2262476"/>
              <a:gd name="connsiteY4" fmla="*/ 299666 h 530372"/>
              <a:gd name="connsiteX5" fmla="*/ 1304841 w 2262476"/>
              <a:gd name="connsiteY5" fmla="*/ 82108 h 530372"/>
              <a:gd name="connsiteX6" fmla="*/ 1373248 w 2262476"/>
              <a:gd name="connsiteY6" fmla="*/ 608 h 530372"/>
              <a:gd name="connsiteX0" fmla="*/ 2262476 w 2262476"/>
              <a:gd name="connsiteY0" fmla="*/ 281476 h 530372"/>
              <a:gd name="connsiteX1" fmla="*/ 2037940 w 2262476"/>
              <a:gd name="connsiteY1" fmla="*/ 496139 h 530372"/>
              <a:gd name="connsiteX2" fmla="*/ 1693581 w 2262476"/>
              <a:gd name="connsiteY2" fmla="*/ 526789 h 530372"/>
              <a:gd name="connsiteX3" fmla="*/ 1424657 w 2262476"/>
              <a:gd name="connsiteY3" fmla="*/ 391855 h 530372"/>
              <a:gd name="connsiteX4" fmla="*/ 259 w 2262476"/>
              <a:gd name="connsiteY4" fmla="*/ 299666 h 530372"/>
              <a:gd name="connsiteX5" fmla="*/ 1304841 w 2262476"/>
              <a:gd name="connsiteY5" fmla="*/ 82108 h 530372"/>
              <a:gd name="connsiteX6" fmla="*/ 1373248 w 2262476"/>
              <a:gd name="connsiteY6" fmla="*/ 608 h 530372"/>
              <a:gd name="connsiteX7" fmla="*/ 2262476 w 2262476"/>
              <a:gd name="connsiteY7" fmla="*/ 281476 h 530372"/>
              <a:gd name="connsiteX0" fmla="*/ 2263405 w 2263405"/>
              <a:gd name="connsiteY0" fmla="*/ 281717 h 530613"/>
              <a:gd name="connsiteX1" fmla="*/ 2038869 w 2263405"/>
              <a:gd name="connsiteY1" fmla="*/ 496380 h 530613"/>
              <a:gd name="connsiteX2" fmla="*/ 1694510 w 2263405"/>
              <a:gd name="connsiteY2" fmla="*/ 527030 h 530613"/>
              <a:gd name="connsiteX3" fmla="*/ 1425586 w 2263405"/>
              <a:gd name="connsiteY3" fmla="*/ 392096 h 530613"/>
              <a:gd name="connsiteX4" fmla="*/ 1188 w 2263405"/>
              <a:gd name="connsiteY4" fmla="*/ 299907 h 530613"/>
              <a:gd name="connsiteX5" fmla="*/ 1178895 w 2263405"/>
              <a:gd name="connsiteY5" fmla="*/ 56422 h 530613"/>
              <a:gd name="connsiteX6" fmla="*/ 1374177 w 2263405"/>
              <a:gd name="connsiteY6" fmla="*/ 849 h 530613"/>
              <a:gd name="connsiteX7" fmla="*/ 2263405 w 2263405"/>
              <a:gd name="connsiteY7" fmla="*/ 281717 h 530613"/>
              <a:gd name="connsiteX0" fmla="*/ 2263405 w 2263405"/>
              <a:gd name="connsiteY0" fmla="*/ 282103 h 530999"/>
              <a:gd name="connsiteX1" fmla="*/ 2038869 w 2263405"/>
              <a:gd name="connsiteY1" fmla="*/ 496766 h 530999"/>
              <a:gd name="connsiteX2" fmla="*/ 1694510 w 2263405"/>
              <a:gd name="connsiteY2" fmla="*/ 527416 h 530999"/>
              <a:gd name="connsiteX3" fmla="*/ 1425586 w 2263405"/>
              <a:gd name="connsiteY3" fmla="*/ 392482 h 530999"/>
              <a:gd name="connsiteX4" fmla="*/ 1188 w 2263405"/>
              <a:gd name="connsiteY4" fmla="*/ 300293 h 530999"/>
              <a:gd name="connsiteX5" fmla="*/ 1178895 w 2263405"/>
              <a:gd name="connsiteY5" fmla="*/ 56808 h 530999"/>
              <a:gd name="connsiteX6" fmla="*/ 1374177 w 2263405"/>
              <a:gd name="connsiteY6" fmla="*/ 1235 h 530999"/>
              <a:gd name="connsiteX7" fmla="*/ 2263405 w 2263405"/>
              <a:gd name="connsiteY7" fmla="*/ 282103 h 530999"/>
              <a:gd name="connsiteX0" fmla="*/ 2267242 w 2267242"/>
              <a:gd name="connsiteY0" fmla="*/ 285668 h 530999"/>
              <a:gd name="connsiteX1" fmla="*/ 2038869 w 2267242"/>
              <a:gd name="connsiteY1" fmla="*/ 496766 h 530999"/>
              <a:gd name="connsiteX2" fmla="*/ 1694510 w 2267242"/>
              <a:gd name="connsiteY2" fmla="*/ 527416 h 530999"/>
              <a:gd name="connsiteX3" fmla="*/ 1425586 w 2267242"/>
              <a:gd name="connsiteY3" fmla="*/ 392482 h 530999"/>
              <a:gd name="connsiteX4" fmla="*/ 1188 w 2267242"/>
              <a:gd name="connsiteY4" fmla="*/ 300293 h 530999"/>
              <a:gd name="connsiteX5" fmla="*/ 1178895 w 2267242"/>
              <a:gd name="connsiteY5" fmla="*/ 56808 h 530999"/>
              <a:gd name="connsiteX6" fmla="*/ 1374177 w 2267242"/>
              <a:gd name="connsiteY6" fmla="*/ 1235 h 530999"/>
              <a:gd name="connsiteX7" fmla="*/ 2267242 w 2267242"/>
              <a:gd name="connsiteY7" fmla="*/ 285668 h 530999"/>
              <a:gd name="connsiteX0" fmla="*/ 2195937 w 2195937"/>
              <a:gd name="connsiteY0" fmla="*/ 340125 h 530999"/>
              <a:gd name="connsiteX1" fmla="*/ 2038869 w 2195937"/>
              <a:gd name="connsiteY1" fmla="*/ 496766 h 530999"/>
              <a:gd name="connsiteX2" fmla="*/ 1694510 w 2195937"/>
              <a:gd name="connsiteY2" fmla="*/ 527416 h 530999"/>
              <a:gd name="connsiteX3" fmla="*/ 1425586 w 2195937"/>
              <a:gd name="connsiteY3" fmla="*/ 392482 h 530999"/>
              <a:gd name="connsiteX4" fmla="*/ 1188 w 2195937"/>
              <a:gd name="connsiteY4" fmla="*/ 300293 h 530999"/>
              <a:gd name="connsiteX5" fmla="*/ 1178895 w 2195937"/>
              <a:gd name="connsiteY5" fmla="*/ 56808 h 530999"/>
              <a:gd name="connsiteX6" fmla="*/ 1374177 w 2195937"/>
              <a:gd name="connsiteY6" fmla="*/ 1235 h 530999"/>
              <a:gd name="connsiteX7" fmla="*/ 2195937 w 2195937"/>
              <a:gd name="connsiteY7" fmla="*/ 340125 h 530999"/>
              <a:gd name="connsiteX0" fmla="*/ 2203789 w 2203789"/>
              <a:gd name="connsiteY0" fmla="*/ 278440 h 530999"/>
              <a:gd name="connsiteX1" fmla="*/ 2038869 w 2203789"/>
              <a:gd name="connsiteY1" fmla="*/ 496766 h 530999"/>
              <a:gd name="connsiteX2" fmla="*/ 1694510 w 2203789"/>
              <a:gd name="connsiteY2" fmla="*/ 527416 h 530999"/>
              <a:gd name="connsiteX3" fmla="*/ 1425586 w 2203789"/>
              <a:gd name="connsiteY3" fmla="*/ 392482 h 530999"/>
              <a:gd name="connsiteX4" fmla="*/ 1188 w 2203789"/>
              <a:gd name="connsiteY4" fmla="*/ 300293 h 530999"/>
              <a:gd name="connsiteX5" fmla="*/ 1178895 w 2203789"/>
              <a:gd name="connsiteY5" fmla="*/ 56808 h 530999"/>
              <a:gd name="connsiteX6" fmla="*/ 1374177 w 2203789"/>
              <a:gd name="connsiteY6" fmla="*/ 1235 h 530999"/>
              <a:gd name="connsiteX7" fmla="*/ 2203789 w 2203789"/>
              <a:gd name="connsiteY7" fmla="*/ 278440 h 530999"/>
              <a:gd name="connsiteX0" fmla="*/ 2125954 w 2132024"/>
              <a:gd name="connsiteY0" fmla="*/ 254970 h 530999"/>
              <a:gd name="connsiteX1" fmla="*/ 2038869 w 2132024"/>
              <a:gd name="connsiteY1" fmla="*/ 496766 h 530999"/>
              <a:gd name="connsiteX2" fmla="*/ 1694510 w 2132024"/>
              <a:gd name="connsiteY2" fmla="*/ 527416 h 530999"/>
              <a:gd name="connsiteX3" fmla="*/ 1425586 w 2132024"/>
              <a:gd name="connsiteY3" fmla="*/ 392482 h 530999"/>
              <a:gd name="connsiteX4" fmla="*/ 1188 w 2132024"/>
              <a:gd name="connsiteY4" fmla="*/ 300293 h 530999"/>
              <a:gd name="connsiteX5" fmla="*/ 1178895 w 2132024"/>
              <a:gd name="connsiteY5" fmla="*/ 56808 h 530999"/>
              <a:gd name="connsiteX6" fmla="*/ 1374177 w 2132024"/>
              <a:gd name="connsiteY6" fmla="*/ 1235 h 530999"/>
              <a:gd name="connsiteX7" fmla="*/ 2125954 w 2132024"/>
              <a:gd name="connsiteY7" fmla="*/ 254970 h 530999"/>
              <a:gd name="connsiteX0" fmla="*/ 2224882 w 2224882"/>
              <a:gd name="connsiteY0" fmla="*/ 303789 h 530999"/>
              <a:gd name="connsiteX1" fmla="*/ 2038869 w 2224882"/>
              <a:gd name="connsiteY1" fmla="*/ 496766 h 530999"/>
              <a:gd name="connsiteX2" fmla="*/ 1694510 w 2224882"/>
              <a:gd name="connsiteY2" fmla="*/ 527416 h 530999"/>
              <a:gd name="connsiteX3" fmla="*/ 1425586 w 2224882"/>
              <a:gd name="connsiteY3" fmla="*/ 392482 h 530999"/>
              <a:gd name="connsiteX4" fmla="*/ 1188 w 2224882"/>
              <a:gd name="connsiteY4" fmla="*/ 300293 h 530999"/>
              <a:gd name="connsiteX5" fmla="*/ 1178895 w 2224882"/>
              <a:gd name="connsiteY5" fmla="*/ 56808 h 530999"/>
              <a:gd name="connsiteX6" fmla="*/ 1374177 w 2224882"/>
              <a:gd name="connsiteY6" fmla="*/ 1235 h 530999"/>
              <a:gd name="connsiteX7" fmla="*/ 2224882 w 2224882"/>
              <a:gd name="connsiteY7" fmla="*/ 303789 h 530999"/>
              <a:gd name="connsiteX0" fmla="*/ 2217120 w 2217120"/>
              <a:gd name="connsiteY0" fmla="*/ 331066 h 530999"/>
              <a:gd name="connsiteX1" fmla="*/ 2038869 w 2217120"/>
              <a:gd name="connsiteY1" fmla="*/ 496766 h 530999"/>
              <a:gd name="connsiteX2" fmla="*/ 1694510 w 2217120"/>
              <a:gd name="connsiteY2" fmla="*/ 527416 h 530999"/>
              <a:gd name="connsiteX3" fmla="*/ 1425586 w 2217120"/>
              <a:gd name="connsiteY3" fmla="*/ 392482 h 530999"/>
              <a:gd name="connsiteX4" fmla="*/ 1188 w 2217120"/>
              <a:gd name="connsiteY4" fmla="*/ 300293 h 530999"/>
              <a:gd name="connsiteX5" fmla="*/ 1178895 w 2217120"/>
              <a:gd name="connsiteY5" fmla="*/ 56808 h 530999"/>
              <a:gd name="connsiteX6" fmla="*/ 1374177 w 2217120"/>
              <a:gd name="connsiteY6" fmla="*/ 1235 h 530999"/>
              <a:gd name="connsiteX7" fmla="*/ 2217120 w 2217120"/>
              <a:gd name="connsiteY7" fmla="*/ 331066 h 530999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4340"/>
              <a:gd name="connsiteX1" fmla="*/ 2038869 w 2217120"/>
              <a:gd name="connsiteY1" fmla="*/ 496766 h 534340"/>
              <a:gd name="connsiteX2" fmla="*/ 1694510 w 2217120"/>
              <a:gd name="connsiteY2" fmla="*/ 527416 h 534340"/>
              <a:gd name="connsiteX3" fmla="*/ 1425586 w 2217120"/>
              <a:gd name="connsiteY3" fmla="*/ 392482 h 534340"/>
              <a:gd name="connsiteX4" fmla="*/ 1188 w 2217120"/>
              <a:gd name="connsiteY4" fmla="*/ 300293 h 534340"/>
              <a:gd name="connsiteX5" fmla="*/ 1178895 w 2217120"/>
              <a:gd name="connsiteY5" fmla="*/ 56808 h 534340"/>
              <a:gd name="connsiteX6" fmla="*/ 1374177 w 2217120"/>
              <a:gd name="connsiteY6" fmla="*/ 1235 h 534340"/>
              <a:gd name="connsiteX7" fmla="*/ 2217120 w 2217120"/>
              <a:gd name="connsiteY7" fmla="*/ 331066 h 534340"/>
              <a:gd name="connsiteX0" fmla="*/ 2217120 w 2217120"/>
              <a:gd name="connsiteY0" fmla="*/ 331066 h 551752"/>
              <a:gd name="connsiteX1" fmla="*/ 2036379 w 2217120"/>
              <a:gd name="connsiteY1" fmla="*/ 530380 h 551752"/>
              <a:gd name="connsiteX2" fmla="*/ 1694510 w 2217120"/>
              <a:gd name="connsiteY2" fmla="*/ 527416 h 551752"/>
              <a:gd name="connsiteX3" fmla="*/ 1425586 w 2217120"/>
              <a:gd name="connsiteY3" fmla="*/ 392482 h 551752"/>
              <a:gd name="connsiteX4" fmla="*/ 1188 w 2217120"/>
              <a:gd name="connsiteY4" fmla="*/ 300293 h 551752"/>
              <a:gd name="connsiteX5" fmla="*/ 1178895 w 2217120"/>
              <a:gd name="connsiteY5" fmla="*/ 56808 h 551752"/>
              <a:gd name="connsiteX6" fmla="*/ 1374177 w 2217120"/>
              <a:gd name="connsiteY6" fmla="*/ 1235 h 551752"/>
              <a:gd name="connsiteX7" fmla="*/ 2217120 w 2217120"/>
              <a:gd name="connsiteY7" fmla="*/ 331066 h 551752"/>
              <a:gd name="connsiteX0" fmla="*/ 2127742 w 2135685"/>
              <a:gd name="connsiteY0" fmla="*/ 308367 h 551752"/>
              <a:gd name="connsiteX1" fmla="*/ 2036379 w 2135685"/>
              <a:gd name="connsiteY1" fmla="*/ 530380 h 551752"/>
              <a:gd name="connsiteX2" fmla="*/ 1694510 w 2135685"/>
              <a:gd name="connsiteY2" fmla="*/ 527416 h 551752"/>
              <a:gd name="connsiteX3" fmla="*/ 1425586 w 2135685"/>
              <a:gd name="connsiteY3" fmla="*/ 392482 h 551752"/>
              <a:gd name="connsiteX4" fmla="*/ 1188 w 2135685"/>
              <a:gd name="connsiteY4" fmla="*/ 300293 h 551752"/>
              <a:gd name="connsiteX5" fmla="*/ 1178895 w 2135685"/>
              <a:gd name="connsiteY5" fmla="*/ 56808 h 551752"/>
              <a:gd name="connsiteX6" fmla="*/ 1374177 w 2135685"/>
              <a:gd name="connsiteY6" fmla="*/ 1235 h 551752"/>
              <a:gd name="connsiteX7" fmla="*/ 2127742 w 2135685"/>
              <a:gd name="connsiteY7" fmla="*/ 308367 h 551752"/>
              <a:gd name="connsiteX0" fmla="*/ 2127742 w 2132536"/>
              <a:gd name="connsiteY0" fmla="*/ 308367 h 551752"/>
              <a:gd name="connsiteX1" fmla="*/ 2036379 w 2132536"/>
              <a:gd name="connsiteY1" fmla="*/ 530380 h 551752"/>
              <a:gd name="connsiteX2" fmla="*/ 1694510 w 2132536"/>
              <a:gd name="connsiteY2" fmla="*/ 527416 h 551752"/>
              <a:gd name="connsiteX3" fmla="*/ 1425586 w 2132536"/>
              <a:gd name="connsiteY3" fmla="*/ 392482 h 551752"/>
              <a:gd name="connsiteX4" fmla="*/ 1188 w 2132536"/>
              <a:gd name="connsiteY4" fmla="*/ 300293 h 551752"/>
              <a:gd name="connsiteX5" fmla="*/ 1178895 w 2132536"/>
              <a:gd name="connsiteY5" fmla="*/ 56808 h 551752"/>
              <a:gd name="connsiteX6" fmla="*/ 1374177 w 2132536"/>
              <a:gd name="connsiteY6" fmla="*/ 1235 h 551752"/>
              <a:gd name="connsiteX7" fmla="*/ 2127742 w 2132536"/>
              <a:gd name="connsiteY7" fmla="*/ 308367 h 551752"/>
              <a:gd name="connsiteX0" fmla="*/ 2250948 w 2250948"/>
              <a:gd name="connsiteY0" fmla="*/ 275982 h 551752"/>
              <a:gd name="connsiteX1" fmla="*/ 2036379 w 2250948"/>
              <a:gd name="connsiteY1" fmla="*/ 530380 h 551752"/>
              <a:gd name="connsiteX2" fmla="*/ 1694510 w 2250948"/>
              <a:gd name="connsiteY2" fmla="*/ 527416 h 551752"/>
              <a:gd name="connsiteX3" fmla="*/ 1425586 w 2250948"/>
              <a:gd name="connsiteY3" fmla="*/ 392482 h 551752"/>
              <a:gd name="connsiteX4" fmla="*/ 1188 w 2250948"/>
              <a:gd name="connsiteY4" fmla="*/ 300293 h 551752"/>
              <a:gd name="connsiteX5" fmla="*/ 1178895 w 2250948"/>
              <a:gd name="connsiteY5" fmla="*/ 56808 h 551752"/>
              <a:gd name="connsiteX6" fmla="*/ 1374177 w 2250948"/>
              <a:gd name="connsiteY6" fmla="*/ 1235 h 551752"/>
              <a:gd name="connsiteX7" fmla="*/ 2250948 w 2250948"/>
              <a:gd name="connsiteY7" fmla="*/ 275982 h 551752"/>
              <a:gd name="connsiteX0" fmla="*/ 2250948 w 2250948"/>
              <a:gd name="connsiteY0" fmla="*/ 275982 h 551752"/>
              <a:gd name="connsiteX1" fmla="*/ 2036379 w 2250948"/>
              <a:gd name="connsiteY1" fmla="*/ 530380 h 551752"/>
              <a:gd name="connsiteX2" fmla="*/ 1694510 w 2250948"/>
              <a:gd name="connsiteY2" fmla="*/ 527416 h 551752"/>
              <a:gd name="connsiteX3" fmla="*/ 1425586 w 2250948"/>
              <a:gd name="connsiteY3" fmla="*/ 392482 h 551752"/>
              <a:gd name="connsiteX4" fmla="*/ 1188 w 2250948"/>
              <a:gd name="connsiteY4" fmla="*/ 300293 h 551752"/>
              <a:gd name="connsiteX5" fmla="*/ 1178895 w 2250948"/>
              <a:gd name="connsiteY5" fmla="*/ 56808 h 551752"/>
              <a:gd name="connsiteX6" fmla="*/ 1374177 w 2250948"/>
              <a:gd name="connsiteY6" fmla="*/ 1235 h 551752"/>
              <a:gd name="connsiteX7" fmla="*/ 2250948 w 2250948"/>
              <a:gd name="connsiteY7" fmla="*/ 275982 h 551752"/>
              <a:gd name="connsiteX0" fmla="*/ 2250948 w 2250948"/>
              <a:gd name="connsiteY0" fmla="*/ 275982 h 534702"/>
              <a:gd name="connsiteX1" fmla="*/ 2026157 w 2250948"/>
              <a:gd name="connsiteY1" fmla="*/ 497981 h 534702"/>
              <a:gd name="connsiteX2" fmla="*/ 1694510 w 2250948"/>
              <a:gd name="connsiteY2" fmla="*/ 527416 h 534702"/>
              <a:gd name="connsiteX3" fmla="*/ 1425586 w 2250948"/>
              <a:gd name="connsiteY3" fmla="*/ 392482 h 534702"/>
              <a:gd name="connsiteX4" fmla="*/ 1188 w 2250948"/>
              <a:gd name="connsiteY4" fmla="*/ 300293 h 534702"/>
              <a:gd name="connsiteX5" fmla="*/ 1178895 w 2250948"/>
              <a:gd name="connsiteY5" fmla="*/ 56808 h 534702"/>
              <a:gd name="connsiteX6" fmla="*/ 1374177 w 2250948"/>
              <a:gd name="connsiteY6" fmla="*/ 1235 h 534702"/>
              <a:gd name="connsiteX7" fmla="*/ 2250948 w 2250948"/>
              <a:gd name="connsiteY7" fmla="*/ 275982 h 534702"/>
              <a:gd name="connsiteX0" fmla="*/ 2250948 w 2250948"/>
              <a:gd name="connsiteY0" fmla="*/ 275982 h 534702"/>
              <a:gd name="connsiteX1" fmla="*/ 2026157 w 2250948"/>
              <a:gd name="connsiteY1" fmla="*/ 497981 h 534702"/>
              <a:gd name="connsiteX2" fmla="*/ 1694510 w 2250948"/>
              <a:gd name="connsiteY2" fmla="*/ 527416 h 534702"/>
              <a:gd name="connsiteX3" fmla="*/ 1425586 w 2250948"/>
              <a:gd name="connsiteY3" fmla="*/ 392482 h 534702"/>
              <a:gd name="connsiteX4" fmla="*/ 1188 w 2250948"/>
              <a:gd name="connsiteY4" fmla="*/ 300293 h 534702"/>
              <a:gd name="connsiteX5" fmla="*/ 1178895 w 2250948"/>
              <a:gd name="connsiteY5" fmla="*/ 56808 h 534702"/>
              <a:gd name="connsiteX6" fmla="*/ 1374177 w 2250948"/>
              <a:gd name="connsiteY6" fmla="*/ 1235 h 534702"/>
              <a:gd name="connsiteX7" fmla="*/ 2250948 w 2250948"/>
              <a:gd name="connsiteY7" fmla="*/ 275982 h 534702"/>
              <a:gd name="connsiteX0" fmla="*/ 2250948 w 2250948"/>
              <a:gd name="connsiteY0" fmla="*/ 275982 h 535948"/>
              <a:gd name="connsiteX1" fmla="*/ 2026157 w 2250948"/>
              <a:gd name="connsiteY1" fmla="*/ 497981 h 535948"/>
              <a:gd name="connsiteX2" fmla="*/ 1694510 w 2250948"/>
              <a:gd name="connsiteY2" fmla="*/ 527416 h 535948"/>
              <a:gd name="connsiteX3" fmla="*/ 1425586 w 2250948"/>
              <a:gd name="connsiteY3" fmla="*/ 392482 h 535948"/>
              <a:gd name="connsiteX4" fmla="*/ 1188 w 2250948"/>
              <a:gd name="connsiteY4" fmla="*/ 300293 h 535948"/>
              <a:gd name="connsiteX5" fmla="*/ 1178895 w 2250948"/>
              <a:gd name="connsiteY5" fmla="*/ 56808 h 535948"/>
              <a:gd name="connsiteX6" fmla="*/ 1374177 w 2250948"/>
              <a:gd name="connsiteY6" fmla="*/ 1235 h 535948"/>
              <a:gd name="connsiteX7" fmla="*/ 2250948 w 2250948"/>
              <a:gd name="connsiteY7" fmla="*/ 275982 h 535948"/>
              <a:gd name="connsiteX0" fmla="*/ 2250948 w 2250948"/>
              <a:gd name="connsiteY0" fmla="*/ 275982 h 500645"/>
              <a:gd name="connsiteX1" fmla="*/ 2026157 w 2250948"/>
              <a:gd name="connsiteY1" fmla="*/ 497981 h 500645"/>
              <a:gd name="connsiteX2" fmla="*/ 1425586 w 2250948"/>
              <a:gd name="connsiteY2" fmla="*/ 392482 h 500645"/>
              <a:gd name="connsiteX3" fmla="*/ 1188 w 2250948"/>
              <a:gd name="connsiteY3" fmla="*/ 300293 h 500645"/>
              <a:gd name="connsiteX4" fmla="*/ 1178895 w 2250948"/>
              <a:gd name="connsiteY4" fmla="*/ 56808 h 500645"/>
              <a:gd name="connsiteX5" fmla="*/ 1374177 w 2250948"/>
              <a:gd name="connsiteY5" fmla="*/ 1235 h 500645"/>
              <a:gd name="connsiteX6" fmla="*/ 2250948 w 2250948"/>
              <a:gd name="connsiteY6" fmla="*/ 275982 h 500645"/>
              <a:gd name="connsiteX0" fmla="*/ 2250948 w 2250948"/>
              <a:gd name="connsiteY0" fmla="*/ 275982 h 520802"/>
              <a:gd name="connsiteX1" fmla="*/ 1615785 w 2250948"/>
              <a:gd name="connsiteY1" fmla="*/ 518567 h 520802"/>
              <a:gd name="connsiteX2" fmla="*/ 1425586 w 2250948"/>
              <a:gd name="connsiteY2" fmla="*/ 392482 h 520802"/>
              <a:gd name="connsiteX3" fmla="*/ 1188 w 2250948"/>
              <a:gd name="connsiteY3" fmla="*/ 300293 h 520802"/>
              <a:gd name="connsiteX4" fmla="*/ 1178895 w 2250948"/>
              <a:gd name="connsiteY4" fmla="*/ 56808 h 520802"/>
              <a:gd name="connsiteX5" fmla="*/ 1374177 w 2250948"/>
              <a:gd name="connsiteY5" fmla="*/ 1235 h 520802"/>
              <a:gd name="connsiteX6" fmla="*/ 2250948 w 2250948"/>
              <a:gd name="connsiteY6" fmla="*/ 275982 h 520802"/>
              <a:gd name="connsiteX0" fmla="*/ 2250948 w 2250948"/>
              <a:gd name="connsiteY0" fmla="*/ 275982 h 518567"/>
              <a:gd name="connsiteX1" fmla="*/ 1615785 w 2250948"/>
              <a:gd name="connsiteY1" fmla="*/ 518567 h 518567"/>
              <a:gd name="connsiteX2" fmla="*/ 1425586 w 2250948"/>
              <a:gd name="connsiteY2" fmla="*/ 392482 h 518567"/>
              <a:gd name="connsiteX3" fmla="*/ 1188 w 2250948"/>
              <a:gd name="connsiteY3" fmla="*/ 300293 h 518567"/>
              <a:gd name="connsiteX4" fmla="*/ 1178895 w 2250948"/>
              <a:gd name="connsiteY4" fmla="*/ 56808 h 518567"/>
              <a:gd name="connsiteX5" fmla="*/ 1374177 w 2250948"/>
              <a:gd name="connsiteY5" fmla="*/ 1235 h 518567"/>
              <a:gd name="connsiteX6" fmla="*/ 2250948 w 2250948"/>
              <a:gd name="connsiteY6" fmla="*/ 275982 h 518567"/>
              <a:gd name="connsiteX0" fmla="*/ 2250948 w 2250948"/>
              <a:gd name="connsiteY0" fmla="*/ 275982 h 552217"/>
              <a:gd name="connsiteX1" fmla="*/ 1615785 w 2250948"/>
              <a:gd name="connsiteY1" fmla="*/ 518567 h 552217"/>
              <a:gd name="connsiteX2" fmla="*/ 1425586 w 2250948"/>
              <a:gd name="connsiteY2" fmla="*/ 392482 h 552217"/>
              <a:gd name="connsiteX3" fmla="*/ 1188 w 2250948"/>
              <a:gd name="connsiteY3" fmla="*/ 300293 h 552217"/>
              <a:gd name="connsiteX4" fmla="*/ 1178895 w 2250948"/>
              <a:gd name="connsiteY4" fmla="*/ 56808 h 552217"/>
              <a:gd name="connsiteX5" fmla="*/ 1374177 w 2250948"/>
              <a:gd name="connsiteY5" fmla="*/ 1235 h 552217"/>
              <a:gd name="connsiteX6" fmla="*/ 2250948 w 2250948"/>
              <a:gd name="connsiteY6" fmla="*/ 275982 h 552217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2067 w 2252067"/>
              <a:gd name="connsiteY0" fmla="*/ 275982 h 550775"/>
              <a:gd name="connsiteX1" fmla="*/ 1616904 w 2252067"/>
              <a:gd name="connsiteY1" fmla="*/ 518567 h 550775"/>
              <a:gd name="connsiteX2" fmla="*/ 1406102 w 2252067"/>
              <a:gd name="connsiteY2" fmla="*/ 390709 h 550775"/>
              <a:gd name="connsiteX3" fmla="*/ 2307 w 2252067"/>
              <a:gd name="connsiteY3" fmla="*/ 300293 h 550775"/>
              <a:gd name="connsiteX4" fmla="*/ 1180014 w 2252067"/>
              <a:gd name="connsiteY4" fmla="*/ 56808 h 550775"/>
              <a:gd name="connsiteX5" fmla="*/ 1375296 w 2252067"/>
              <a:gd name="connsiteY5" fmla="*/ 1235 h 550775"/>
              <a:gd name="connsiteX6" fmla="*/ 2252067 w 2252067"/>
              <a:gd name="connsiteY6" fmla="*/ 275982 h 550775"/>
              <a:gd name="connsiteX0" fmla="*/ 2046737 w 2046737"/>
              <a:gd name="connsiteY0" fmla="*/ 275982 h 550775"/>
              <a:gd name="connsiteX1" fmla="*/ 1411574 w 2046737"/>
              <a:gd name="connsiteY1" fmla="*/ 518567 h 550775"/>
              <a:gd name="connsiteX2" fmla="*/ 1200772 w 2046737"/>
              <a:gd name="connsiteY2" fmla="*/ 390709 h 550775"/>
              <a:gd name="connsiteX3" fmla="*/ 2840 w 2046737"/>
              <a:gd name="connsiteY3" fmla="*/ 283917 h 550775"/>
              <a:gd name="connsiteX4" fmla="*/ 974684 w 2046737"/>
              <a:gd name="connsiteY4" fmla="*/ 56808 h 550775"/>
              <a:gd name="connsiteX5" fmla="*/ 1169966 w 2046737"/>
              <a:gd name="connsiteY5" fmla="*/ 1235 h 550775"/>
              <a:gd name="connsiteX6" fmla="*/ 2046737 w 2046737"/>
              <a:gd name="connsiteY6" fmla="*/ 275982 h 550775"/>
              <a:gd name="connsiteX0" fmla="*/ 2044504 w 2044504"/>
              <a:gd name="connsiteY0" fmla="*/ 275893 h 550686"/>
              <a:gd name="connsiteX1" fmla="*/ 1409341 w 2044504"/>
              <a:gd name="connsiteY1" fmla="*/ 518478 h 550686"/>
              <a:gd name="connsiteX2" fmla="*/ 1198539 w 2044504"/>
              <a:gd name="connsiteY2" fmla="*/ 390620 h 550686"/>
              <a:gd name="connsiteX3" fmla="*/ 607 w 2044504"/>
              <a:gd name="connsiteY3" fmla="*/ 283828 h 550686"/>
              <a:gd name="connsiteX4" fmla="*/ 1036645 w 2044504"/>
              <a:gd name="connsiteY4" fmla="*/ 60308 h 550686"/>
              <a:gd name="connsiteX5" fmla="*/ 1167733 w 2044504"/>
              <a:gd name="connsiteY5" fmla="*/ 1146 h 550686"/>
              <a:gd name="connsiteX6" fmla="*/ 2044504 w 2044504"/>
              <a:gd name="connsiteY6" fmla="*/ 275893 h 550686"/>
              <a:gd name="connsiteX0" fmla="*/ 2044529 w 2044529"/>
              <a:gd name="connsiteY0" fmla="*/ 275893 h 550686"/>
              <a:gd name="connsiteX1" fmla="*/ 1409366 w 2044529"/>
              <a:gd name="connsiteY1" fmla="*/ 518478 h 550686"/>
              <a:gd name="connsiteX2" fmla="*/ 1198564 w 2044529"/>
              <a:gd name="connsiteY2" fmla="*/ 390620 h 550686"/>
              <a:gd name="connsiteX3" fmla="*/ 632 w 2044529"/>
              <a:gd name="connsiteY3" fmla="*/ 283828 h 550686"/>
              <a:gd name="connsiteX4" fmla="*/ 1036670 w 2044529"/>
              <a:gd name="connsiteY4" fmla="*/ 60308 h 550686"/>
              <a:gd name="connsiteX5" fmla="*/ 1167758 w 2044529"/>
              <a:gd name="connsiteY5" fmla="*/ 1146 h 550686"/>
              <a:gd name="connsiteX6" fmla="*/ 2044529 w 2044529"/>
              <a:gd name="connsiteY6" fmla="*/ 275893 h 550686"/>
              <a:gd name="connsiteX0" fmla="*/ 2044543 w 2044543"/>
              <a:gd name="connsiteY0" fmla="*/ 275893 h 550686"/>
              <a:gd name="connsiteX1" fmla="*/ 1409380 w 2044543"/>
              <a:gd name="connsiteY1" fmla="*/ 518478 h 550686"/>
              <a:gd name="connsiteX2" fmla="*/ 1198578 w 2044543"/>
              <a:gd name="connsiteY2" fmla="*/ 390620 h 550686"/>
              <a:gd name="connsiteX3" fmla="*/ 646 w 2044543"/>
              <a:gd name="connsiteY3" fmla="*/ 283828 h 550686"/>
              <a:gd name="connsiteX4" fmla="*/ 1036684 w 2044543"/>
              <a:gd name="connsiteY4" fmla="*/ 60308 h 550686"/>
              <a:gd name="connsiteX5" fmla="*/ 1167772 w 2044543"/>
              <a:gd name="connsiteY5" fmla="*/ 1146 h 550686"/>
              <a:gd name="connsiteX6" fmla="*/ 2044543 w 2044543"/>
              <a:gd name="connsiteY6" fmla="*/ 275893 h 550686"/>
              <a:gd name="connsiteX0" fmla="*/ 2045105 w 2045105"/>
              <a:gd name="connsiteY0" fmla="*/ 275893 h 550686"/>
              <a:gd name="connsiteX1" fmla="*/ 1409942 w 2045105"/>
              <a:gd name="connsiteY1" fmla="*/ 518478 h 550686"/>
              <a:gd name="connsiteX2" fmla="*/ 1199140 w 2045105"/>
              <a:gd name="connsiteY2" fmla="*/ 390620 h 550686"/>
              <a:gd name="connsiteX3" fmla="*/ 1208 w 2045105"/>
              <a:gd name="connsiteY3" fmla="*/ 283828 h 550686"/>
              <a:gd name="connsiteX4" fmla="*/ 1037246 w 2045105"/>
              <a:gd name="connsiteY4" fmla="*/ 60308 h 550686"/>
              <a:gd name="connsiteX5" fmla="*/ 1168334 w 2045105"/>
              <a:gd name="connsiteY5" fmla="*/ 1146 h 550686"/>
              <a:gd name="connsiteX6" fmla="*/ 2045105 w 2045105"/>
              <a:gd name="connsiteY6" fmla="*/ 275893 h 550686"/>
              <a:gd name="connsiteX0" fmla="*/ 2046437 w 2046437"/>
              <a:gd name="connsiteY0" fmla="*/ 275893 h 550686"/>
              <a:gd name="connsiteX1" fmla="*/ 1411274 w 2046437"/>
              <a:gd name="connsiteY1" fmla="*/ 518478 h 550686"/>
              <a:gd name="connsiteX2" fmla="*/ 1200472 w 2046437"/>
              <a:gd name="connsiteY2" fmla="*/ 390620 h 550686"/>
              <a:gd name="connsiteX3" fmla="*/ 2540 w 2046437"/>
              <a:gd name="connsiteY3" fmla="*/ 283828 h 550686"/>
              <a:gd name="connsiteX4" fmla="*/ 1038578 w 2046437"/>
              <a:gd name="connsiteY4" fmla="*/ 60308 h 550686"/>
              <a:gd name="connsiteX5" fmla="*/ 1169666 w 2046437"/>
              <a:gd name="connsiteY5" fmla="*/ 1146 h 550686"/>
              <a:gd name="connsiteX6" fmla="*/ 2046437 w 2046437"/>
              <a:gd name="connsiteY6" fmla="*/ 275893 h 550686"/>
              <a:gd name="connsiteX0" fmla="*/ 2044194 w 2044194"/>
              <a:gd name="connsiteY0" fmla="*/ 275738 h 550531"/>
              <a:gd name="connsiteX1" fmla="*/ 1409031 w 2044194"/>
              <a:gd name="connsiteY1" fmla="*/ 518323 h 550531"/>
              <a:gd name="connsiteX2" fmla="*/ 1198229 w 2044194"/>
              <a:gd name="connsiteY2" fmla="*/ 390465 h 550531"/>
              <a:gd name="connsiteX3" fmla="*/ 297 w 2044194"/>
              <a:gd name="connsiteY3" fmla="*/ 283673 h 550531"/>
              <a:gd name="connsiteX4" fmla="*/ 1086252 w 2044194"/>
              <a:gd name="connsiteY4" fmla="*/ 67845 h 550531"/>
              <a:gd name="connsiteX5" fmla="*/ 1167423 w 2044194"/>
              <a:gd name="connsiteY5" fmla="*/ 991 h 550531"/>
              <a:gd name="connsiteX6" fmla="*/ 2044194 w 2044194"/>
              <a:gd name="connsiteY6" fmla="*/ 275738 h 550531"/>
              <a:gd name="connsiteX0" fmla="*/ 2044421 w 2044421"/>
              <a:gd name="connsiteY0" fmla="*/ 275738 h 550531"/>
              <a:gd name="connsiteX1" fmla="*/ 1409258 w 2044421"/>
              <a:gd name="connsiteY1" fmla="*/ 518323 h 550531"/>
              <a:gd name="connsiteX2" fmla="*/ 1198456 w 2044421"/>
              <a:gd name="connsiteY2" fmla="*/ 390465 h 550531"/>
              <a:gd name="connsiteX3" fmla="*/ 524 w 2044421"/>
              <a:gd name="connsiteY3" fmla="*/ 283673 h 550531"/>
              <a:gd name="connsiteX4" fmla="*/ 1086479 w 2044421"/>
              <a:gd name="connsiteY4" fmla="*/ 67845 h 550531"/>
              <a:gd name="connsiteX5" fmla="*/ 1167650 w 2044421"/>
              <a:gd name="connsiteY5" fmla="*/ 991 h 550531"/>
              <a:gd name="connsiteX6" fmla="*/ 2044421 w 2044421"/>
              <a:gd name="connsiteY6" fmla="*/ 275738 h 550531"/>
              <a:gd name="connsiteX0" fmla="*/ 2044417 w 2044417"/>
              <a:gd name="connsiteY0" fmla="*/ 275738 h 550531"/>
              <a:gd name="connsiteX1" fmla="*/ 1409254 w 2044417"/>
              <a:gd name="connsiteY1" fmla="*/ 518323 h 550531"/>
              <a:gd name="connsiteX2" fmla="*/ 1198452 w 2044417"/>
              <a:gd name="connsiteY2" fmla="*/ 390465 h 550531"/>
              <a:gd name="connsiteX3" fmla="*/ 520 w 2044417"/>
              <a:gd name="connsiteY3" fmla="*/ 283673 h 550531"/>
              <a:gd name="connsiteX4" fmla="*/ 1086475 w 2044417"/>
              <a:gd name="connsiteY4" fmla="*/ 67845 h 550531"/>
              <a:gd name="connsiteX5" fmla="*/ 1167646 w 2044417"/>
              <a:gd name="connsiteY5" fmla="*/ 991 h 550531"/>
              <a:gd name="connsiteX6" fmla="*/ 2044417 w 2044417"/>
              <a:gd name="connsiteY6" fmla="*/ 275738 h 550531"/>
              <a:gd name="connsiteX0" fmla="*/ 2044075 w 2044075"/>
              <a:gd name="connsiteY0" fmla="*/ 275738 h 550531"/>
              <a:gd name="connsiteX1" fmla="*/ 1408912 w 2044075"/>
              <a:gd name="connsiteY1" fmla="*/ 518323 h 550531"/>
              <a:gd name="connsiteX2" fmla="*/ 1198110 w 2044075"/>
              <a:gd name="connsiteY2" fmla="*/ 390465 h 550531"/>
              <a:gd name="connsiteX3" fmla="*/ 178 w 2044075"/>
              <a:gd name="connsiteY3" fmla="*/ 283673 h 550531"/>
              <a:gd name="connsiteX4" fmla="*/ 1086133 w 2044075"/>
              <a:gd name="connsiteY4" fmla="*/ 67845 h 550531"/>
              <a:gd name="connsiteX5" fmla="*/ 1167304 w 2044075"/>
              <a:gd name="connsiteY5" fmla="*/ 991 h 550531"/>
              <a:gd name="connsiteX6" fmla="*/ 2044075 w 2044075"/>
              <a:gd name="connsiteY6" fmla="*/ 275738 h 550531"/>
              <a:gd name="connsiteX0" fmla="*/ 1983923 w 1983923"/>
              <a:gd name="connsiteY0" fmla="*/ 275738 h 550531"/>
              <a:gd name="connsiteX1" fmla="*/ 1348760 w 1983923"/>
              <a:gd name="connsiteY1" fmla="*/ 518323 h 550531"/>
              <a:gd name="connsiteX2" fmla="*/ 1137958 w 1983923"/>
              <a:gd name="connsiteY2" fmla="*/ 390465 h 550531"/>
              <a:gd name="connsiteX3" fmla="*/ 203 w 1983923"/>
              <a:gd name="connsiteY3" fmla="*/ 474536 h 550531"/>
              <a:gd name="connsiteX4" fmla="*/ 1025981 w 1983923"/>
              <a:gd name="connsiteY4" fmla="*/ 67845 h 550531"/>
              <a:gd name="connsiteX5" fmla="*/ 1107152 w 1983923"/>
              <a:gd name="connsiteY5" fmla="*/ 991 h 550531"/>
              <a:gd name="connsiteX6" fmla="*/ 1983923 w 1983923"/>
              <a:gd name="connsiteY6" fmla="*/ 275738 h 550531"/>
              <a:gd name="connsiteX0" fmla="*/ 1984688 w 1984688"/>
              <a:gd name="connsiteY0" fmla="*/ 275738 h 550531"/>
              <a:gd name="connsiteX1" fmla="*/ 1349525 w 1984688"/>
              <a:gd name="connsiteY1" fmla="*/ 518323 h 550531"/>
              <a:gd name="connsiteX2" fmla="*/ 1171776 w 1984688"/>
              <a:gd name="connsiteY2" fmla="*/ 440528 h 550531"/>
              <a:gd name="connsiteX3" fmla="*/ 968 w 1984688"/>
              <a:gd name="connsiteY3" fmla="*/ 474536 h 550531"/>
              <a:gd name="connsiteX4" fmla="*/ 1026746 w 1984688"/>
              <a:gd name="connsiteY4" fmla="*/ 67845 h 550531"/>
              <a:gd name="connsiteX5" fmla="*/ 1107917 w 1984688"/>
              <a:gd name="connsiteY5" fmla="*/ 991 h 550531"/>
              <a:gd name="connsiteX6" fmla="*/ 1984688 w 1984688"/>
              <a:gd name="connsiteY6" fmla="*/ 275738 h 550531"/>
              <a:gd name="connsiteX0" fmla="*/ 1984688 w 1984688"/>
              <a:gd name="connsiteY0" fmla="*/ 275738 h 550531"/>
              <a:gd name="connsiteX1" fmla="*/ 1349525 w 1984688"/>
              <a:gd name="connsiteY1" fmla="*/ 518323 h 550531"/>
              <a:gd name="connsiteX2" fmla="*/ 1171776 w 1984688"/>
              <a:gd name="connsiteY2" fmla="*/ 440528 h 550531"/>
              <a:gd name="connsiteX3" fmla="*/ 968 w 1984688"/>
              <a:gd name="connsiteY3" fmla="*/ 474536 h 550531"/>
              <a:gd name="connsiteX4" fmla="*/ 1026746 w 1984688"/>
              <a:gd name="connsiteY4" fmla="*/ 67845 h 550531"/>
              <a:gd name="connsiteX5" fmla="*/ 1107917 w 1984688"/>
              <a:gd name="connsiteY5" fmla="*/ 991 h 550531"/>
              <a:gd name="connsiteX6" fmla="*/ 1984688 w 1984688"/>
              <a:gd name="connsiteY6" fmla="*/ 275738 h 550531"/>
              <a:gd name="connsiteX0" fmla="*/ 1998639 w 1998639"/>
              <a:gd name="connsiteY0" fmla="*/ 275738 h 574779"/>
              <a:gd name="connsiteX1" fmla="*/ 1363476 w 1998639"/>
              <a:gd name="connsiteY1" fmla="*/ 518323 h 574779"/>
              <a:gd name="connsiteX2" fmla="*/ 1185727 w 1998639"/>
              <a:gd name="connsiteY2" fmla="*/ 440528 h 574779"/>
              <a:gd name="connsiteX3" fmla="*/ 14919 w 1998639"/>
              <a:gd name="connsiteY3" fmla="*/ 474536 h 574779"/>
              <a:gd name="connsiteX4" fmla="*/ 1040697 w 1998639"/>
              <a:gd name="connsiteY4" fmla="*/ 67845 h 574779"/>
              <a:gd name="connsiteX5" fmla="*/ 1121868 w 1998639"/>
              <a:gd name="connsiteY5" fmla="*/ 991 h 574779"/>
              <a:gd name="connsiteX6" fmla="*/ 1998639 w 1998639"/>
              <a:gd name="connsiteY6" fmla="*/ 275738 h 574779"/>
              <a:gd name="connsiteX0" fmla="*/ 1998639 w 1998639"/>
              <a:gd name="connsiteY0" fmla="*/ 275738 h 586542"/>
              <a:gd name="connsiteX1" fmla="*/ 1363476 w 1998639"/>
              <a:gd name="connsiteY1" fmla="*/ 518323 h 586542"/>
              <a:gd name="connsiteX2" fmla="*/ 1185727 w 1998639"/>
              <a:gd name="connsiteY2" fmla="*/ 440528 h 586542"/>
              <a:gd name="connsiteX3" fmla="*/ 14919 w 1998639"/>
              <a:gd name="connsiteY3" fmla="*/ 474536 h 586542"/>
              <a:gd name="connsiteX4" fmla="*/ 1040697 w 1998639"/>
              <a:gd name="connsiteY4" fmla="*/ 67845 h 586542"/>
              <a:gd name="connsiteX5" fmla="*/ 1121868 w 1998639"/>
              <a:gd name="connsiteY5" fmla="*/ 991 h 586542"/>
              <a:gd name="connsiteX6" fmla="*/ 1998639 w 1998639"/>
              <a:gd name="connsiteY6" fmla="*/ 275738 h 58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8639" h="586542">
                <a:moveTo>
                  <a:pt x="1998639" y="275738"/>
                </a:moveTo>
                <a:cubicBezTo>
                  <a:pt x="1934179" y="393486"/>
                  <a:pt x="1737323" y="638172"/>
                  <a:pt x="1363476" y="518323"/>
                </a:cubicBezTo>
                <a:cubicBezTo>
                  <a:pt x="1255649" y="483245"/>
                  <a:pt x="1242772" y="474081"/>
                  <a:pt x="1185727" y="440528"/>
                </a:cubicBezTo>
                <a:cubicBezTo>
                  <a:pt x="820099" y="468194"/>
                  <a:pt x="125171" y="732340"/>
                  <a:pt x="14919" y="474536"/>
                </a:cubicBezTo>
                <a:cubicBezTo>
                  <a:pt x="-95333" y="216732"/>
                  <a:pt x="421332" y="132195"/>
                  <a:pt x="1040697" y="67845"/>
                </a:cubicBezTo>
                <a:cubicBezTo>
                  <a:pt x="1132266" y="41824"/>
                  <a:pt x="1118501" y="-7604"/>
                  <a:pt x="1121868" y="991"/>
                </a:cubicBezTo>
                <a:lnTo>
                  <a:pt x="1998639" y="275738"/>
                </a:lnTo>
                <a:close/>
              </a:path>
            </a:pathLst>
          </a:custGeom>
          <a:solidFill>
            <a:srgbClr val="A3E7FF">
              <a:alpha val="70000"/>
            </a:srgbClr>
          </a:solidFill>
          <a:ln w="38100">
            <a:solidFill>
              <a:srgbClr val="00B0F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7100" y="3856697"/>
            <a:ext cx="17145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10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295900" y="4629150"/>
            <a:ext cx="400051" cy="5715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8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ord 12"/>
          <p:cNvSpPr/>
          <p:nvPr/>
        </p:nvSpPr>
        <p:spPr>
          <a:xfrm rot="9546313">
            <a:off x="5272319" y="2866877"/>
            <a:ext cx="2862045" cy="1021146"/>
          </a:xfrm>
          <a:custGeom>
            <a:avLst/>
            <a:gdLst>
              <a:gd name="connsiteX0" fmla="*/ 1132660 w 1633016"/>
              <a:gd name="connsiteY0" fmla="*/ 659052 h 685800"/>
              <a:gd name="connsiteX1" fmla="*/ 624109 w 1633016"/>
              <a:gd name="connsiteY1" fmla="*/ 676144 h 685800"/>
              <a:gd name="connsiteX2" fmla="*/ 128173 w 1633016"/>
              <a:gd name="connsiteY2" fmla="*/ 158461 h 685800"/>
              <a:gd name="connsiteX3" fmla="*/ 816507 w 1633016"/>
              <a:gd name="connsiteY3" fmla="*/ 0 h 685800"/>
              <a:gd name="connsiteX4" fmla="*/ 1132660 w 1633016"/>
              <a:gd name="connsiteY4" fmla="*/ 659052 h 685800"/>
              <a:gd name="connsiteX0" fmla="*/ 1168267 w 1168267"/>
              <a:gd name="connsiteY0" fmla="*/ 533065 h 689380"/>
              <a:gd name="connsiteX1" fmla="*/ 577599 w 1168267"/>
              <a:gd name="connsiteY1" fmla="*/ 676144 h 689380"/>
              <a:gd name="connsiteX2" fmla="*/ 81663 w 1168267"/>
              <a:gd name="connsiteY2" fmla="*/ 158461 h 689380"/>
              <a:gd name="connsiteX3" fmla="*/ 769997 w 1168267"/>
              <a:gd name="connsiteY3" fmla="*/ 0 h 689380"/>
              <a:gd name="connsiteX4" fmla="*/ 1168267 w 1168267"/>
              <a:gd name="connsiteY4" fmla="*/ 533065 h 689380"/>
              <a:gd name="connsiteX0" fmla="*/ 1168267 w 1168267"/>
              <a:gd name="connsiteY0" fmla="*/ 532854 h 689169"/>
              <a:gd name="connsiteX1" fmla="*/ 577599 w 1168267"/>
              <a:gd name="connsiteY1" fmla="*/ 675933 h 689169"/>
              <a:gd name="connsiteX2" fmla="*/ 81663 w 1168267"/>
              <a:gd name="connsiteY2" fmla="*/ 158250 h 689169"/>
              <a:gd name="connsiteX3" fmla="*/ 1059547 w 1168267"/>
              <a:gd name="connsiteY3" fmla="*/ 0 h 689169"/>
              <a:gd name="connsiteX4" fmla="*/ 1168267 w 1168267"/>
              <a:gd name="connsiteY4" fmla="*/ 532854 h 689169"/>
              <a:gd name="connsiteX0" fmla="*/ 1220708 w 1220708"/>
              <a:gd name="connsiteY0" fmla="*/ 532854 h 575136"/>
              <a:gd name="connsiteX1" fmla="*/ 289183 w 1220708"/>
              <a:gd name="connsiteY1" fmla="*/ 543624 h 575136"/>
              <a:gd name="connsiteX2" fmla="*/ 134104 w 1220708"/>
              <a:gd name="connsiteY2" fmla="*/ 158250 h 575136"/>
              <a:gd name="connsiteX3" fmla="*/ 1111988 w 1220708"/>
              <a:gd name="connsiteY3" fmla="*/ 0 h 575136"/>
              <a:gd name="connsiteX4" fmla="*/ 1220708 w 1220708"/>
              <a:gd name="connsiteY4" fmla="*/ 532854 h 575136"/>
              <a:gd name="connsiteX0" fmla="*/ 1206080 w 1206080"/>
              <a:gd name="connsiteY0" fmla="*/ 418281 h 551865"/>
              <a:gd name="connsiteX1" fmla="*/ 288690 w 1206080"/>
              <a:gd name="connsiteY1" fmla="*/ 543624 h 551865"/>
              <a:gd name="connsiteX2" fmla="*/ 133611 w 1206080"/>
              <a:gd name="connsiteY2" fmla="*/ 158250 h 551865"/>
              <a:gd name="connsiteX3" fmla="*/ 1111495 w 1206080"/>
              <a:gd name="connsiteY3" fmla="*/ 0 h 551865"/>
              <a:gd name="connsiteX4" fmla="*/ 1206080 w 1206080"/>
              <a:gd name="connsiteY4" fmla="*/ 418281 h 551865"/>
              <a:gd name="connsiteX0" fmla="*/ 1506210 w 1506210"/>
              <a:gd name="connsiteY0" fmla="*/ 117457 h 543797"/>
              <a:gd name="connsiteX1" fmla="*/ 299325 w 1506210"/>
              <a:gd name="connsiteY1" fmla="*/ 543624 h 543797"/>
              <a:gd name="connsiteX2" fmla="*/ 144246 w 1506210"/>
              <a:gd name="connsiteY2" fmla="*/ 158250 h 543797"/>
              <a:gd name="connsiteX3" fmla="*/ 1122130 w 1506210"/>
              <a:gd name="connsiteY3" fmla="*/ 0 h 543797"/>
              <a:gd name="connsiteX4" fmla="*/ 1506210 w 1506210"/>
              <a:gd name="connsiteY4" fmla="*/ 117457 h 543797"/>
              <a:gd name="connsiteX0" fmla="*/ 1506210 w 1536155"/>
              <a:gd name="connsiteY0" fmla="*/ 66758 h 493098"/>
              <a:gd name="connsiteX1" fmla="*/ 299325 w 1536155"/>
              <a:gd name="connsiteY1" fmla="*/ 492925 h 493098"/>
              <a:gd name="connsiteX2" fmla="*/ 144246 w 1536155"/>
              <a:gd name="connsiteY2" fmla="*/ 107551 h 493098"/>
              <a:gd name="connsiteX3" fmla="*/ 1505672 w 1536155"/>
              <a:gd name="connsiteY3" fmla="*/ 39260 h 493098"/>
              <a:gd name="connsiteX4" fmla="*/ 1506210 w 1536155"/>
              <a:gd name="connsiteY4" fmla="*/ 66758 h 493098"/>
              <a:gd name="connsiteX0" fmla="*/ 1485479 w 1515424"/>
              <a:gd name="connsiteY0" fmla="*/ 66758 h 585249"/>
              <a:gd name="connsiteX1" fmla="*/ 365747 w 1515424"/>
              <a:gd name="connsiteY1" fmla="*/ 585131 h 585249"/>
              <a:gd name="connsiteX2" fmla="*/ 123515 w 1515424"/>
              <a:gd name="connsiteY2" fmla="*/ 107551 h 585249"/>
              <a:gd name="connsiteX3" fmla="*/ 1484941 w 1515424"/>
              <a:gd name="connsiteY3" fmla="*/ 39260 h 585249"/>
              <a:gd name="connsiteX4" fmla="*/ 1485479 w 1515424"/>
              <a:gd name="connsiteY4" fmla="*/ 66758 h 585249"/>
              <a:gd name="connsiteX0" fmla="*/ 1471559 w 1501504"/>
              <a:gd name="connsiteY0" fmla="*/ 66758 h 585146"/>
              <a:gd name="connsiteX1" fmla="*/ 351827 w 1501504"/>
              <a:gd name="connsiteY1" fmla="*/ 585131 h 585146"/>
              <a:gd name="connsiteX2" fmla="*/ 126590 w 1501504"/>
              <a:gd name="connsiteY2" fmla="*/ 47411 h 585146"/>
              <a:gd name="connsiteX3" fmla="*/ 1471021 w 1501504"/>
              <a:gd name="connsiteY3" fmla="*/ 39260 h 585146"/>
              <a:gd name="connsiteX4" fmla="*/ 1471559 w 1501504"/>
              <a:gd name="connsiteY4" fmla="*/ 66758 h 585146"/>
              <a:gd name="connsiteX0" fmla="*/ 1068579 w 1471937"/>
              <a:gd name="connsiteY0" fmla="*/ 329549 h 589286"/>
              <a:gd name="connsiteX1" fmla="*/ 340301 w 1471937"/>
              <a:gd name="connsiteY1" fmla="*/ 583810 h 589286"/>
              <a:gd name="connsiteX2" fmla="*/ 115064 w 1471937"/>
              <a:gd name="connsiteY2" fmla="*/ 46090 h 589286"/>
              <a:gd name="connsiteX3" fmla="*/ 1459495 w 1471937"/>
              <a:gd name="connsiteY3" fmla="*/ 37939 h 589286"/>
              <a:gd name="connsiteX4" fmla="*/ 1068579 w 1471937"/>
              <a:gd name="connsiteY4" fmla="*/ 329549 h 589286"/>
              <a:gd name="connsiteX0" fmla="*/ 1068579 w 1076325"/>
              <a:gd name="connsiteY0" fmla="*/ 346182 h 605919"/>
              <a:gd name="connsiteX1" fmla="*/ 340301 w 1076325"/>
              <a:gd name="connsiteY1" fmla="*/ 600443 h 605919"/>
              <a:gd name="connsiteX2" fmla="*/ 115064 w 1076325"/>
              <a:gd name="connsiteY2" fmla="*/ 62723 h 605919"/>
              <a:gd name="connsiteX3" fmla="*/ 1042562 w 1076325"/>
              <a:gd name="connsiteY3" fmla="*/ 11342 h 605919"/>
              <a:gd name="connsiteX4" fmla="*/ 1068579 w 1076325"/>
              <a:gd name="connsiteY4" fmla="*/ 346182 h 605919"/>
              <a:gd name="connsiteX0" fmla="*/ 1092834 w 1100580"/>
              <a:gd name="connsiteY0" fmla="*/ 346182 h 527662"/>
              <a:gd name="connsiteX1" fmla="*/ 254700 w 1100580"/>
              <a:gd name="connsiteY1" fmla="*/ 520251 h 527662"/>
              <a:gd name="connsiteX2" fmla="*/ 139319 w 1100580"/>
              <a:gd name="connsiteY2" fmla="*/ 62723 h 527662"/>
              <a:gd name="connsiteX3" fmla="*/ 1066817 w 1100580"/>
              <a:gd name="connsiteY3" fmla="*/ 11342 h 527662"/>
              <a:gd name="connsiteX4" fmla="*/ 1092834 w 1100580"/>
              <a:gd name="connsiteY4" fmla="*/ 346182 h 527662"/>
              <a:gd name="connsiteX0" fmla="*/ 1091204 w 1100298"/>
              <a:gd name="connsiteY0" fmla="*/ 290140 h 524304"/>
              <a:gd name="connsiteX1" fmla="*/ 254642 w 1100298"/>
              <a:gd name="connsiteY1" fmla="*/ 520251 h 524304"/>
              <a:gd name="connsiteX2" fmla="*/ 139261 w 1100298"/>
              <a:gd name="connsiteY2" fmla="*/ 62723 h 524304"/>
              <a:gd name="connsiteX3" fmla="*/ 1066759 w 1100298"/>
              <a:gd name="connsiteY3" fmla="*/ 11342 h 524304"/>
              <a:gd name="connsiteX4" fmla="*/ 1091204 w 1100298"/>
              <a:gd name="connsiteY4" fmla="*/ 290140 h 524304"/>
              <a:gd name="connsiteX0" fmla="*/ 1091204 w 1107305"/>
              <a:gd name="connsiteY0" fmla="*/ 291399 h 525563"/>
              <a:gd name="connsiteX1" fmla="*/ 254642 w 1107305"/>
              <a:gd name="connsiteY1" fmla="*/ 521510 h 525563"/>
              <a:gd name="connsiteX2" fmla="*/ 139261 w 1107305"/>
              <a:gd name="connsiteY2" fmla="*/ 63982 h 525563"/>
              <a:gd name="connsiteX3" fmla="*/ 1074873 w 1107305"/>
              <a:gd name="connsiteY3" fmla="*/ 10204 h 525563"/>
              <a:gd name="connsiteX4" fmla="*/ 1091204 w 1107305"/>
              <a:gd name="connsiteY4" fmla="*/ 291399 h 525563"/>
              <a:gd name="connsiteX0" fmla="*/ 1091204 w 1091204"/>
              <a:gd name="connsiteY0" fmla="*/ 291399 h 525563"/>
              <a:gd name="connsiteX1" fmla="*/ 254642 w 1091204"/>
              <a:gd name="connsiteY1" fmla="*/ 521510 h 525563"/>
              <a:gd name="connsiteX2" fmla="*/ 139261 w 1091204"/>
              <a:gd name="connsiteY2" fmla="*/ 63982 h 525563"/>
              <a:gd name="connsiteX3" fmla="*/ 1074873 w 1091204"/>
              <a:gd name="connsiteY3" fmla="*/ 10204 h 525563"/>
              <a:gd name="connsiteX4" fmla="*/ 1091204 w 1091204"/>
              <a:gd name="connsiteY4" fmla="*/ 291399 h 525563"/>
              <a:gd name="connsiteX0" fmla="*/ 1091204 w 1091204"/>
              <a:gd name="connsiteY0" fmla="*/ 291399 h 525563"/>
              <a:gd name="connsiteX1" fmla="*/ 254642 w 1091204"/>
              <a:gd name="connsiteY1" fmla="*/ 521510 h 525563"/>
              <a:gd name="connsiteX2" fmla="*/ 139261 w 1091204"/>
              <a:gd name="connsiteY2" fmla="*/ 63982 h 525563"/>
              <a:gd name="connsiteX3" fmla="*/ 1074873 w 1091204"/>
              <a:gd name="connsiteY3" fmla="*/ 10204 h 525563"/>
              <a:gd name="connsiteX4" fmla="*/ 1091204 w 1091204"/>
              <a:gd name="connsiteY4" fmla="*/ 291399 h 525563"/>
              <a:gd name="connsiteX0" fmla="*/ 1091204 w 1096302"/>
              <a:gd name="connsiteY0" fmla="*/ 291399 h 525563"/>
              <a:gd name="connsiteX1" fmla="*/ 254642 w 1096302"/>
              <a:gd name="connsiteY1" fmla="*/ 521510 h 525563"/>
              <a:gd name="connsiteX2" fmla="*/ 139261 w 1096302"/>
              <a:gd name="connsiteY2" fmla="*/ 63982 h 525563"/>
              <a:gd name="connsiteX3" fmla="*/ 1074873 w 1096302"/>
              <a:gd name="connsiteY3" fmla="*/ 10204 h 525563"/>
              <a:gd name="connsiteX4" fmla="*/ 1091204 w 1096302"/>
              <a:gd name="connsiteY4" fmla="*/ 291399 h 525563"/>
              <a:gd name="connsiteX0" fmla="*/ 1091204 w 1200477"/>
              <a:gd name="connsiteY0" fmla="*/ 291399 h 525563"/>
              <a:gd name="connsiteX1" fmla="*/ 254642 w 1200477"/>
              <a:gd name="connsiteY1" fmla="*/ 521510 h 525563"/>
              <a:gd name="connsiteX2" fmla="*/ 139261 w 1200477"/>
              <a:gd name="connsiteY2" fmla="*/ 63982 h 525563"/>
              <a:gd name="connsiteX3" fmla="*/ 1074873 w 1200477"/>
              <a:gd name="connsiteY3" fmla="*/ 10204 h 525563"/>
              <a:gd name="connsiteX4" fmla="*/ 1200477 w 1200477"/>
              <a:gd name="connsiteY4" fmla="*/ 381279 h 525563"/>
              <a:gd name="connsiteX0" fmla="*/ 1091204 w 1127701"/>
              <a:gd name="connsiteY0" fmla="*/ 291399 h 525563"/>
              <a:gd name="connsiteX1" fmla="*/ 254642 w 1127701"/>
              <a:gd name="connsiteY1" fmla="*/ 521510 h 525563"/>
              <a:gd name="connsiteX2" fmla="*/ 139261 w 1127701"/>
              <a:gd name="connsiteY2" fmla="*/ 63982 h 525563"/>
              <a:gd name="connsiteX3" fmla="*/ 1074873 w 1127701"/>
              <a:gd name="connsiteY3" fmla="*/ 10204 h 525563"/>
              <a:gd name="connsiteX4" fmla="*/ 1127701 w 1127701"/>
              <a:gd name="connsiteY4" fmla="*/ 227807 h 525563"/>
              <a:gd name="connsiteX0" fmla="*/ 1091204 w 1127701"/>
              <a:gd name="connsiteY0" fmla="*/ 235851 h 470015"/>
              <a:gd name="connsiteX1" fmla="*/ 254642 w 1127701"/>
              <a:gd name="connsiteY1" fmla="*/ 465962 h 470015"/>
              <a:gd name="connsiteX2" fmla="*/ 139261 w 1127701"/>
              <a:gd name="connsiteY2" fmla="*/ 8434 h 470015"/>
              <a:gd name="connsiteX3" fmla="*/ 1127701 w 1127701"/>
              <a:gd name="connsiteY3" fmla="*/ 172259 h 470015"/>
              <a:gd name="connsiteX0" fmla="*/ 1091204 w 1091204"/>
              <a:gd name="connsiteY0" fmla="*/ 241024 h 475188"/>
              <a:gd name="connsiteX1" fmla="*/ 254642 w 1091204"/>
              <a:gd name="connsiteY1" fmla="*/ 471135 h 475188"/>
              <a:gd name="connsiteX2" fmla="*/ 139261 w 1091204"/>
              <a:gd name="connsiteY2" fmla="*/ 13607 h 475188"/>
              <a:gd name="connsiteX3" fmla="*/ 1059529 w 1091204"/>
              <a:gd name="connsiteY3" fmla="*/ 95057 h 475188"/>
              <a:gd name="connsiteX0" fmla="*/ 1099151 w 1099151"/>
              <a:gd name="connsiteY0" fmla="*/ 241073 h 475190"/>
              <a:gd name="connsiteX1" fmla="*/ 254928 w 1099151"/>
              <a:gd name="connsiteY1" fmla="*/ 471135 h 475190"/>
              <a:gd name="connsiteX2" fmla="*/ 139547 w 1099151"/>
              <a:gd name="connsiteY2" fmla="*/ 13607 h 475190"/>
              <a:gd name="connsiteX3" fmla="*/ 1059815 w 1099151"/>
              <a:gd name="connsiteY3" fmla="*/ 95057 h 475190"/>
              <a:gd name="connsiteX0" fmla="*/ 1218234 w 1218235"/>
              <a:gd name="connsiteY0" fmla="*/ 267027 h 476546"/>
              <a:gd name="connsiteX1" fmla="*/ 259324 w 1218235"/>
              <a:gd name="connsiteY1" fmla="*/ 471135 h 476546"/>
              <a:gd name="connsiteX2" fmla="*/ 143943 w 1218235"/>
              <a:gd name="connsiteY2" fmla="*/ 13607 h 476546"/>
              <a:gd name="connsiteX3" fmla="*/ 1064211 w 1218235"/>
              <a:gd name="connsiteY3" fmla="*/ 95057 h 476546"/>
              <a:gd name="connsiteX0" fmla="*/ 1218234 w 1218234"/>
              <a:gd name="connsiteY0" fmla="*/ 274844 h 484363"/>
              <a:gd name="connsiteX1" fmla="*/ 259324 w 1218234"/>
              <a:gd name="connsiteY1" fmla="*/ 478952 h 484363"/>
              <a:gd name="connsiteX2" fmla="*/ 143943 w 1218234"/>
              <a:gd name="connsiteY2" fmla="*/ 21424 h 484363"/>
              <a:gd name="connsiteX3" fmla="*/ 1127843 w 1218234"/>
              <a:gd name="connsiteY3" fmla="*/ 52215 h 484363"/>
              <a:gd name="connsiteX0" fmla="*/ 1176697 w 1176696"/>
              <a:gd name="connsiteY0" fmla="*/ 206101 h 481349"/>
              <a:gd name="connsiteX1" fmla="*/ 257772 w 1176696"/>
              <a:gd name="connsiteY1" fmla="*/ 478952 h 481349"/>
              <a:gd name="connsiteX2" fmla="*/ 142391 w 1176696"/>
              <a:gd name="connsiteY2" fmla="*/ 21424 h 481349"/>
              <a:gd name="connsiteX3" fmla="*/ 1126291 w 1176696"/>
              <a:gd name="connsiteY3" fmla="*/ 52215 h 481349"/>
              <a:gd name="connsiteX0" fmla="*/ 1301468 w 1301468"/>
              <a:gd name="connsiteY0" fmla="*/ 206101 h 400068"/>
              <a:gd name="connsiteX1" fmla="*/ 103746 w 1301468"/>
              <a:gd name="connsiteY1" fmla="*/ 396755 h 400068"/>
              <a:gd name="connsiteX2" fmla="*/ 267162 w 1301468"/>
              <a:gd name="connsiteY2" fmla="*/ 21424 h 400068"/>
              <a:gd name="connsiteX3" fmla="*/ 1251062 w 1301468"/>
              <a:gd name="connsiteY3" fmla="*/ 52215 h 400068"/>
              <a:gd name="connsiteX0" fmla="*/ 1438536 w 1438536"/>
              <a:gd name="connsiteY0" fmla="*/ 270566 h 467156"/>
              <a:gd name="connsiteX1" fmla="*/ 240814 w 1438536"/>
              <a:gd name="connsiteY1" fmla="*/ 461220 h 467156"/>
              <a:gd name="connsiteX2" fmla="*/ 164516 w 1438536"/>
              <a:gd name="connsiteY2" fmla="*/ 11582 h 467156"/>
              <a:gd name="connsiteX3" fmla="*/ 1388130 w 1438536"/>
              <a:gd name="connsiteY3" fmla="*/ 116680 h 467156"/>
              <a:gd name="connsiteX0" fmla="*/ 1441178 w 1441178"/>
              <a:gd name="connsiteY0" fmla="*/ 270566 h 568781"/>
              <a:gd name="connsiteX1" fmla="*/ 235794 w 1441178"/>
              <a:gd name="connsiteY1" fmla="*/ 564653 h 568781"/>
              <a:gd name="connsiteX2" fmla="*/ 167158 w 1441178"/>
              <a:gd name="connsiteY2" fmla="*/ 11582 h 568781"/>
              <a:gd name="connsiteX3" fmla="*/ 1390772 w 1441178"/>
              <a:gd name="connsiteY3" fmla="*/ 116680 h 568781"/>
              <a:gd name="connsiteX0" fmla="*/ 1424413 w 1424413"/>
              <a:gd name="connsiteY0" fmla="*/ 305684 h 605012"/>
              <a:gd name="connsiteX1" fmla="*/ 219029 w 1424413"/>
              <a:gd name="connsiteY1" fmla="*/ 599771 h 605012"/>
              <a:gd name="connsiteX2" fmla="*/ 174796 w 1424413"/>
              <a:gd name="connsiteY2" fmla="*/ 9363 h 605012"/>
              <a:gd name="connsiteX3" fmla="*/ 1374007 w 1424413"/>
              <a:gd name="connsiteY3" fmla="*/ 151798 h 605012"/>
              <a:gd name="connsiteX0" fmla="*/ 1431330 w 1431330"/>
              <a:gd name="connsiteY0" fmla="*/ 305684 h 579326"/>
              <a:gd name="connsiteX1" fmla="*/ 208047 w 1431330"/>
              <a:gd name="connsiteY1" fmla="*/ 573662 h 579326"/>
              <a:gd name="connsiteX2" fmla="*/ 181713 w 1431330"/>
              <a:gd name="connsiteY2" fmla="*/ 9363 h 579326"/>
              <a:gd name="connsiteX3" fmla="*/ 1380924 w 1431330"/>
              <a:gd name="connsiteY3" fmla="*/ 151798 h 579326"/>
              <a:gd name="connsiteX0" fmla="*/ 1447277 w 1447278"/>
              <a:gd name="connsiteY0" fmla="*/ 400237 h 586118"/>
              <a:gd name="connsiteX1" fmla="*/ 208851 w 1447278"/>
              <a:gd name="connsiteY1" fmla="*/ 573662 h 586118"/>
              <a:gd name="connsiteX2" fmla="*/ 182517 w 1447278"/>
              <a:gd name="connsiteY2" fmla="*/ 9363 h 586118"/>
              <a:gd name="connsiteX3" fmla="*/ 1381728 w 1447278"/>
              <a:gd name="connsiteY3" fmla="*/ 151798 h 586118"/>
              <a:gd name="connsiteX0" fmla="*/ 1447277 w 1447277"/>
              <a:gd name="connsiteY0" fmla="*/ 412945 h 598826"/>
              <a:gd name="connsiteX1" fmla="*/ 208851 w 1447277"/>
              <a:gd name="connsiteY1" fmla="*/ 586370 h 598826"/>
              <a:gd name="connsiteX2" fmla="*/ 182517 w 1447277"/>
              <a:gd name="connsiteY2" fmla="*/ 22071 h 598826"/>
              <a:gd name="connsiteX3" fmla="*/ 1362306 w 1447277"/>
              <a:gd name="connsiteY3" fmla="*/ 50168 h 598826"/>
              <a:gd name="connsiteX0" fmla="*/ 1447277 w 1447277"/>
              <a:gd name="connsiteY0" fmla="*/ 409195 h 595076"/>
              <a:gd name="connsiteX1" fmla="*/ 208851 w 1447277"/>
              <a:gd name="connsiteY1" fmla="*/ 582620 h 595076"/>
              <a:gd name="connsiteX2" fmla="*/ 182517 w 1447277"/>
              <a:gd name="connsiteY2" fmla="*/ 18321 h 595076"/>
              <a:gd name="connsiteX3" fmla="*/ 1362306 w 1447277"/>
              <a:gd name="connsiteY3" fmla="*/ 46418 h 595076"/>
              <a:gd name="connsiteX0" fmla="*/ 1238587 w 1238587"/>
              <a:gd name="connsiteY0" fmla="*/ 362777 h 547275"/>
              <a:gd name="connsiteX1" fmla="*/ 161 w 1238587"/>
              <a:gd name="connsiteY1" fmla="*/ 536202 h 547275"/>
              <a:gd name="connsiteX2" fmla="*/ 1153616 w 1238587"/>
              <a:gd name="connsiteY2" fmla="*/ 0 h 547275"/>
              <a:gd name="connsiteX0" fmla="*/ 1435503 w 1435503"/>
              <a:gd name="connsiteY0" fmla="*/ 362777 h 370069"/>
              <a:gd name="connsiteX1" fmla="*/ 132 w 1435503"/>
              <a:gd name="connsiteY1" fmla="*/ 271267 h 370069"/>
              <a:gd name="connsiteX2" fmla="*/ 1350532 w 1435503"/>
              <a:gd name="connsiteY2" fmla="*/ 0 h 370069"/>
              <a:gd name="connsiteX0" fmla="*/ 1435378 w 1435378"/>
              <a:gd name="connsiteY0" fmla="*/ 362777 h 442286"/>
              <a:gd name="connsiteX1" fmla="*/ 7 w 1435378"/>
              <a:gd name="connsiteY1" fmla="*/ 271267 h 442286"/>
              <a:gd name="connsiteX2" fmla="*/ 1350407 w 1435378"/>
              <a:gd name="connsiteY2" fmla="*/ 0 h 442286"/>
              <a:gd name="connsiteX0" fmla="*/ 1435489 w 1435489"/>
              <a:gd name="connsiteY0" fmla="*/ 362777 h 396265"/>
              <a:gd name="connsiteX1" fmla="*/ 118 w 1435489"/>
              <a:gd name="connsiteY1" fmla="*/ 271267 h 396265"/>
              <a:gd name="connsiteX2" fmla="*/ 1350518 w 1435489"/>
              <a:gd name="connsiteY2" fmla="*/ 0 h 396265"/>
              <a:gd name="connsiteX0" fmla="*/ 1435462 w 1435462"/>
              <a:gd name="connsiteY0" fmla="*/ 392415 h 400106"/>
              <a:gd name="connsiteX1" fmla="*/ 91 w 1435462"/>
              <a:gd name="connsiteY1" fmla="*/ 300905 h 400106"/>
              <a:gd name="connsiteX2" fmla="*/ 1364993 w 1435462"/>
              <a:gd name="connsiteY2" fmla="*/ 0 h 400106"/>
              <a:gd name="connsiteX0" fmla="*/ 1435462 w 1539585"/>
              <a:gd name="connsiteY0" fmla="*/ 392415 h 409779"/>
              <a:gd name="connsiteX1" fmla="*/ 1432629 w 1539585"/>
              <a:gd name="connsiteY1" fmla="*/ 404970 h 409779"/>
              <a:gd name="connsiteX2" fmla="*/ 91 w 1539585"/>
              <a:gd name="connsiteY2" fmla="*/ 300905 h 409779"/>
              <a:gd name="connsiteX3" fmla="*/ 1364993 w 1539585"/>
              <a:gd name="connsiteY3" fmla="*/ 0 h 409779"/>
              <a:gd name="connsiteX0" fmla="*/ 1436500 w 1693973"/>
              <a:gd name="connsiteY0" fmla="*/ 392415 h 559672"/>
              <a:gd name="connsiteX1" fmla="*/ 1620802 w 1693973"/>
              <a:gd name="connsiteY1" fmla="*/ 558753 h 559672"/>
              <a:gd name="connsiteX2" fmla="*/ 1129 w 1693973"/>
              <a:gd name="connsiteY2" fmla="*/ 300905 h 559672"/>
              <a:gd name="connsiteX3" fmla="*/ 1366031 w 1693973"/>
              <a:gd name="connsiteY3" fmla="*/ 0 h 559672"/>
              <a:gd name="connsiteX0" fmla="*/ 1808835 w 1813225"/>
              <a:gd name="connsiteY0" fmla="*/ 515668 h 561372"/>
              <a:gd name="connsiteX1" fmla="*/ 1620802 w 1813225"/>
              <a:gd name="connsiteY1" fmla="*/ 558753 h 561372"/>
              <a:gd name="connsiteX2" fmla="*/ 1129 w 1813225"/>
              <a:gd name="connsiteY2" fmla="*/ 300905 h 561372"/>
              <a:gd name="connsiteX3" fmla="*/ 1366031 w 1813225"/>
              <a:gd name="connsiteY3" fmla="*/ 0 h 561372"/>
              <a:gd name="connsiteX0" fmla="*/ 1807771 w 1807771"/>
              <a:gd name="connsiteY0" fmla="*/ 515668 h 515697"/>
              <a:gd name="connsiteX1" fmla="*/ 1424463 w 1807771"/>
              <a:gd name="connsiteY1" fmla="*/ 393094 h 515697"/>
              <a:gd name="connsiteX2" fmla="*/ 65 w 1807771"/>
              <a:gd name="connsiteY2" fmla="*/ 300905 h 515697"/>
              <a:gd name="connsiteX3" fmla="*/ 1364967 w 1807771"/>
              <a:gd name="connsiteY3" fmla="*/ 0 h 515697"/>
              <a:gd name="connsiteX0" fmla="*/ 1807853 w 1807853"/>
              <a:gd name="connsiteY0" fmla="*/ 449670 h 449699"/>
              <a:gd name="connsiteX1" fmla="*/ 1424545 w 1807853"/>
              <a:gd name="connsiteY1" fmla="*/ 327096 h 449699"/>
              <a:gd name="connsiteX2" fmla="*/ 147 w 1807853"/>
              <a:gd name="connsiteY2" fmla="*/ 234907 h 449699"/>
              <a:gd name="connsiteX3" fmla="*/ 1335548 w 1807853"/>
              <a:gd name="connsiteY3" fmla="*/ 0 h 449699"/>
              <a:gd name="connsiteX0" fmla="*/ 1807853 w 1807853"/>
              <a:gd name="connsiteY0" fmla="*/ 470232 h 470261"/>
              <a:gd name="connsiteX1" fmla="*/ 1424545 w 1807853"/>
              <a:gd name="connsiteY1" fmla="*/ 347658 h 470261"/>
              <a:gd name="connsiteX2" fmla="*/ 147 w 1807853"/>
              <a:gd name="connsiteY2" fmla="*/ 255469 h 470261"/>
              <a:gd name="connsiteX3" fmla="*/ 1335548 w 1807853"/>
              <a:gd name="connsiteY3" fmla="*/ 20562 h 470261"/>
              <a:gd name="connsiteX4" fmla="*/ 1363378 w 1807853"/>
              <a:gd name="connsiteY4" fmla="*/ 10576 h 470261"/>
              <a:gd name="connsiteX0" fmla="*/ 1807853 w 1807853"/>
              <a:gd name="connsiteY0" fmla="*/ 456195 h 456224"/>
              <a:gd name="connsiteX1" fmla="*/ 1424545 w 1807853"/>
              <a:gd name="connsiteY1" fmla="*/ 333621 h 456224"/>
              <a:gd name="connsiteX2" fmla="*/ 147 w 1807853"/>
              <a:gd name="connsiteY2" fmla="*/ 241432 h 456224"/>
              <a:gd name="connsiteX3" fmla="*/ 1335548 w 1807853"/>
              <a:gd name="connsiteY3" fmla="*/ 6525 h 456224"/>
              <a:gd name="connsiteX4" fmla="*/ 1301976 w 1807853"/>
              <a:gd name="connsiteY4" fmla="*/ 127741 h 456224"/>
              <a:gd name="connsiteX0" fmla="*/ 1807846 w 1807846"/>
              <a:gd name="connsiteY0" fmla="*/ 444376 h 444405"/>
              <a:gd name="connsiteX1" fmla="*/ 1424538 w 1807846"/>
              <a:gd name="connsiteY1" fmla="*/ 321802 h 444405"/>
              <a:gd name="connsiteX2" fmla="*/ 140 w 1807846"/>
              <a:gd name="connsiteY2" fmla="*/ 229613 h 444405"/>
              <a:gd name="connsiteX3" fmla="*/ 1337913 w 1807846"/>
              <a:gd name="connsiteY3" fmla="*/ 6971 h 444405"/>
              <a:gd name="connsiteX4" fmla="*/ 1301969 w 1807846"/>
              <a:gd name="connsiteY4" fmla="*/ 115922 h 444405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56 w 1807856"/>
              <a:gd name="connsiteY0" fmla="*/ 541124 h 541153"/>
              <a:gd name="connsiteX1" fmla="*/ 1424548 w 1807856"/>
              <a:gd name="connsiteY1" fmla="*/ 418550 h 541153"/>
              <a:gd name="connsiteX2" fmla="*/ 150 w 1807856"/>
              <a:gd name="connsiteY2" fmla="*/ 326361 h 541153"/>
              <a:gd name="connsiteX3" fmla="*/ 1337923 w 1807856"/>
              <a:gd name="connsiteY3" fmla="*/ 103719 h 541153"/>
              <a:gd name="connsiteX4" fmla="*/ 1366958 w 1807856"/>
              <a:gd name="connsiteY4" fmla="*/ 0 h 541153"/>
              <a:gd name="connsiteX0" fmla="*/ 1807856 w 1807856"/>
              <a:gd name="connsiteY0" fmla="*/ 763438 h 763467"/>
              <a:gd name="connsiteX1" fmla="*/ 1424548 w 1807856"/>
              <a:gd name="connsiteY1" fmla="*/ 640864 h 763467"/>
              <a:gd name="connsiteX2" fmla="*/ 150 w 1807856"/>
              <a:gd name="connsiteY2" fmla="*/ 548675 h 763467"/>
              <a:gd name="connsiteX3" fmla="*/ 1337923 w 1807856"/>
              <a:gd name="connsiteY3" fmla="*/ 326033 h 763467"/>
              <a:gd name="connsiteX4" fmla="*/ 660691 w 1807856"/>
              <a:gd name="connsiteY4" fmla="*/ 0 h 763467"/>
              <a:gd name="connsiteX0" fmla="*/ 1807856 w 1807856"/>
              <a:gd name="connsiteY0" fmla="*/ 763438 h 763467"/>
              <a:gd name="connsiteX1" fmla="*/ 1424548 w 1807856"/>
              <a:gd name="connsiteY1" fmla="*/ 640864 h 763467"/>
              <a:gd name="connsiteX2" fmla="*/ 150 w 1807856"/>
              <a:gd name="connsiteY2" fmla="*/ 548675 h 763467"/>
              <a:gd name="connsiteX3" fmla="*/ 1337923 w 1807856"/>
              <a:gd name="connsiteY3" fmla="*/ 326033 h 763467"/>
              <a:gd name="connsiteX4" fmla="*/ 660691 w 1807856"/>
              <a:gd name="connsiteY4" fmla="*/ 0 h 763467"/>
              <a:gd name="connsiteX0" fmla="*/ 1807856 w 1807856"/>
              <a:gd name="connsiteY0" fmla="*/ 605919 h 605948"/>
              <a:gd name="connsiteX1" fmla="*/ 1424548 w 1807856"/>
              <a:gd name="connsiteY1" fmla="*/ 483345 h 605948"/>
              <a:gd name="connsiteX2" fmla="*/ 150 w 1807856"/>
              <a:gd name="connsiteY2" fmla="*/ 391156 h 605948"/>
              <a:gd name="connsiteX3" fmla="*/ 1337923 w 1807856"/>
              <a:gd name="connsiteY3" fmla="*/ 168514 h 605948"/>
              <a:gd name="connsiteX4" fmla="*/ 1178154 w 1807856"/>
              <a:gd name="connsiteY4" fmla="*/ 0 h 605948"/>
              <a:gd name="connsiteX0" fmla="*/ 1807856 w 1807856"/>
              <a:gd name="connsiteY0" fmla="*/ 607439 h 607468"/>
              <a:gd name="connsiteX1" fmla="*/ 1424548 w 1807856"/>
              <a:gd name="connsiteY1" fmla="*/ 484865 h 607468"/>
              <a:gd name="connsiteX2" fmla="*/ 150 w 1807856"/>
              <a:gd name="connsiteY2" fmla="*/ 392676 h 607468"/>
              <a:gd name="connsiteX3" fmla="*/ 1337923 w 1807856"/>
              <a:gd name="connsiteY3" fmla="*/ 170034 h 607468"/>
              <a:gd name="connsiteX4" fmla="*/ 1178154 w 1807856"/>
              <a:gd name="connsiteY4" fmla="*/ 1520 h 607468"/>
              <a:gd name="connsiteX0" fmla="*/ 1807856 w 1807856"/>
              <a:gd name="connsiteY0" fmla="*/ 542994 h 543023"/>
              <a:gd name="connsiteX1" fmla="*/ 1424548 w 1807856"/>
              <a:gd name="connsiteY1" fmla="*/ 420420 h 543023"/>
              <a:gd name="connsiteX2" fmla="*/ 150 w 1807856"/>
              <a:gd name="connsiteY2" fmla="*/ 328231 h 543023"/>
              <a:gd name="connsiteX3" fmla="*/ 1337923 w 1807856"/>
              <a:gd name="connsiteY3" fmla="*/ 105589 h 543023"/>
              <a:gd name="connsiteX4" fmla="*/ 1370766 w 1807856"/>
              <a:gd name="connsiteY4" fmla="*/ 16906 h 543023"/>
              <a:gd name="connsiteX0" fmla="*/ 1807856 w 1807856"/>
              <a:gd name="connsiteY0" fmla="*/ 526648 h 526677"/>
              <a:gd name="connsiteX1" fmla="*/ 1424548 w 1807856"/>
              <a:gd name="connsiteY1" fmla="*/ 404074 h 526677"/>
              <a:gd name="connsiteX2" fmla="*/ 150 w 1807856"/>
              <a:gd name="connsiteY2" fmla="*/ 311885 h 526677"/>
              <a:gd name="connsiteX3" fmla="*/ 1337923 w 1807856"/>
              <a:gd name="connsiteY3" fmla="*/ 89243 h 526677"/>
              <a:gd name="connsiteX4" fmla="*/ 1370766 w 1807856"/>
              <a:gd name="connsiteY4" fmla="*/ 560 h 526677"/>
              <a:gd name="connsiteX0" fmla="*/ 1807856 w 1807856"/>
              <a:gd name="connsiteY0" fmla="*/ 526651 h 526680"/>
              <a:gd name="connsiteX1" fmla="*/ 1424548 w 1807856"/>
              <a:gd name="connsiteY1" fmla="*/ 404077 h 526680"/>
              <a:gd name="connsiteX2" fmla="*/ 150 w 1807856"/>
              <a:gd name="connsiteY2" fmla="*/ 311888 h 526680"/>
              <a:gd name="connsiteX3" fmla="*/ 1337923 w 1807856"/>
              <a:gd name="connsiteY3" fmla="*/ 89246 h 526680"/>
              <a:gd name="connsiteX4" fmla="*/ 1370766 w 1807856"/>
              <a:gd name="connsiteY4" fmla="*/ 563 h 526680"/>
              <a:gd name="connsiteX0" fmla="*/ 1807856 w 1807856"/>
              <a:gd name="connsiteY0" fmla="*/ 514466 h 514495"/>
              <a:gd name="connsiteX1" fmla="*/ 1424548 w 1807856"/>
              <a:gd name="connsiteY1" fmla="*/ 391892 h 514495"/>
              <a:gd name="connsiteX2" fmla="*/ 150 w 1807856"/>
              <a:gd name="connsiteY2" fmla="*/ 299703 h 514495"/>
              <a:gd name="connsiteX3" fmla="*/ 1337923 w 1807856"/>
              <a:gd name="connsiteY3" fmla="*/ 77061 h 514495"/>
              <a:gd name="connsiteX4" fmla="*/ 1373139 w 1807856"/>
              <a:gd name="connsiteY4" fmla="*/ 645 h 514495"/>
              <a:gd name="connsiteX0" fmla="*/ 1808121 w 1808121"/>
              <a:gd name="connsiteY0" fmla="*/ 514402 h 514431"/>
              <a:gd name="connsiteX1" fmla="*/ 1424813 w 1808121"/>
              <a:gd name="connsiteY1" fmla="*/ 391828 h 514431"/>
              <a:gd name="connsiteX2" fmla="*/ 415 w 1808121"/>
              <a:gd name="connsiteY2" fmla="*/ 299639 h 514431"/>
              <a:gd name="connsiteX3" fmla="*/ 1283349 w 1808121"/>
              <a:gd name="connsiteY3" fmla="*/ 86395 h 514431"/>
              <a:gd name="connsiteX4" fmla="*/ 1373404 w 1808121"/>
              <a:gd name="connsiteY4" fmla="*/ 581 h 514431"/>
              <a:gd name="connsiteX0" fmla="*/ 1808000 w 1808000"/>
              <a:gd name="connsiteY0" fmla="*/ 514429 h 514458"/>
              <a:gd name="connsiteX1" fmla="*/ 1424692 w 1808000"/>
              <a:gd name="connsiteY1" fmla="*/ 391855 h 514458"/>
              <a:gd name="connsiteX2" fmla="*/ 294 w 1808000"/>
              <a:gd name="connsiteY2" fmla="*/ 299666 h 514458"/>
              <a:gd name="connsiteX3" fmla="*/ 1304876 w 1808000"/>
              <a:gd name="connsiteY3" fmla="*/ 82108 h 514458"/>
              <a:gd name="connsiteX4" fmla="*/ 1373283 w 1808000"/>
              <a:gd name="connsiteY4" fmla="*/ 608 h 514458"/>
              <a:gd name="connsiteX0" fmla="*/ 1807965 w 1807965"/>
              <a:gd name="connsiteY0" fmla="*/ 514429 h 514458"/>
              <a:gd name="connsiteX1" fmla="*/ 1424657 w 1807965"/>
              <a:gd name="connsiteY1" fmla="*/ 391855 h 514458"/>
              <a:gd name="connsiteX2" fmla="*/ 259 w 1807965"/>
              <a:gd name="connsiteY2" fmla="*/ 299666 h 514458"/>
              <a:gd name="connsiteX3" fmla="*/ 1304841 w 1807965"/>
              <a:gd name="connsiteY3" fmla="*/ 82108 h 514458"/>
              <a:gd name="connsiteX4" fmla="*/ 1373248 w 1807965"/>
              <a:gd name="connsiteY4" fmla="*/ 608 h 514458"/>
              <a:gd name="connsiteX0" fmla="*/ 1807965 w 1807965"/>
              <a:gd name="connsiteY0" fmla="*/ 514429 h 518745"/>
              <a:gd name="connsiteX1" fmla="*/ 1424657 w 1807965"/>
              <a:gd name="connsiteY1" fmla="*/ 391855 h 518745"/>
              <a:gd name="connsiteX2" fmla="*/ 259 w 1807965"/>
              <a:gd name="connsiteY2" fmla="*/ 299666 h 518745"/>
              <a:gd name="connsiteX3" fmla="*/ 1304841 w 1807965"/>
              <a:gd name="connsiteY3" fmla="*/ 82108 h 518745"/>
              <a:gd name="connsiteX4" fmla="*/ 1373248 w 1807965"/>
              <a:gd name="connsiteY4" fmla="*/ 608 h 518745"/>
              <a:gd name="connsiteX0" fmla="*/ 1827652 w 1827652"/>
              <a:gd name="connsiteY0" fmla="*/ 525538 h 527750"/>
              <a:gd name="connsiteX1" fmla="*/ 1424657 w 1827652"/>
              <a:gd name="connsiteY1" fmla="*/ 391855 h 527750"/>
              <a:gd name="connsiteX2" fmla="*/ 259 w 1827652"/>
              <a:gd name="connsiteY2" fmla="*/ 299666 h 527750"/>
              <a:gd name="connsiteX3" fmla="*/ 1304841 w 1827652"/>
              <a:gd name="connsiteY3" fmla="*/ 82108 h 527750"/>
              <a:gd name="connsiteX4" fmla="*/ 1373248 w 1827652"/>
              <a:gd name="connsiteY4" fmla="*/ 608 h 527750"/>
              <a:gd name="connsiteX0" fmla="*/ 1827652 w 1849903"/>
              <a:gd name="connsiteY0" fmla="*/ 525538 h 534436"/>
              <a:gd name="connsiteX1" fmla="*/ 1817644 w 1849903"/>
              <a:gd name="connsiteY1" fmla="*/ 524236 h 534436"/>
              <a:gd name="connsiteX2" fmla="*/ 1424657 w 1849903"/>
              <a:gd name="connsiteY2" fmla="*/ 391855 h 534436"/>
              <a:gd name="connsiteX3" fmla="*/ 259 w 1849903"/>
              <a:gd name="connsiteY3" fmla="*/ 299666 h 534436"/>
              <a:gd name="connsiteX4" fmla="*/ 1304841 w 1849903"/>
              <a:gd name="connsiteY4" fmla="*/ 82108 h 534436"/>
              <a:gd name="connsiteX5" fmla="*/ 1373248 w 1849903"/>
              <a:gd name="connsiteY5" fmla="*/ 608 h 534436"/>
              <a:gd name="connsiteX0" fmla="*/ 1827652 w 1827652"/>
              <a:gd name="connsiteY0" fmla="*/ 525538 h 536331"/>
              <a:gd name="connsiteX1" fmla="*/ 1693581 w 1827652"/>
              <a:gd name="connsiteY1" fmla="*/ 526789 h 536331"/>
              <a:gd name="connsiteX2" fmla="*/ 1424657 w 1827652"/>
              <a:gd name="connsiteY2" fmla="*/ 391855 h 536331"/>
              <a:gd name="connsiteX3" fmla="*/ 259 w 1827652"/>
              <a:gd name="connsiteY3" fmla="*/ 299666 h 536331"/>
              <a:gd name="connsiteX4" fmla="*/ 1304841 w 1827652"/>
              <a:gd name="connsiteY4" fmla="*/ 82108 h 536331"/>
              <a:gd name="connsiteX5" fmla="*/ 1373248 w 1827652"/>
              <a:gd name="connsiteY5" fmla="*/ 608 h 536331"/>
              <a:gd name="connsiteX0" fmla="*/ 2095144 w 2095144"/>
              <a:gd name="connsiteY0" fmla="*/ 469445 h 530714"/>
              <a:gd name="connsiteX1" fmla="*/ 1693581 w 2095144"/>
              <a:gd name="connsiteY1" fmla="*/ 526789 h 530714"/>
              <a:gd name="connsiteX2" fmla="*/ 1424657 w 2095144"/>
              <a:gd name="connsiteY2" fmla="*/ 391855 h 530714"/>
              <a:gd name="connsiteX3" fmla="*/ 259 w 2095144"/>
              <a:gd name="connsiteY3" fmla="*/ 299666 h 530714"/>
              <a:gd name="connsiteX4" fmla="*/ 1304841 w 2095144"/>
              <a:gd name="connsiteY4" fmla="*/ 82108 h 530714"/>
              <a:gd name="connsiteX5" fmla="*/ 1373248 w 2095144"/>
              <a:gd name="connsiteY5" fmla="*/ 608 h 530714"/>
              <a:gd name="connsiteX0" fmla="*/ 2095144 w 2095144"/>
              <a:gd name="connsiteY0" fmla="*/ 469445 h 530714"/>
              <a:gd name="connsiteX1" fmla="*/ 1693581 w 2095144"/>
              <a:gd name="connsiteY1" fmla="*/ 526789 h 530714"/>
              <a:gd name="connsiteX2" fmla="*/ 1424657 w 2095144"/>
              <a:gd name="connsiteY2" fmla="*/ 391855 h 530714"/>
              <a:gd name="connsiteX3" fmla="*/ 259 w 2095144"/>
              <a:gd name="connsiteY3" fmla="*/ 299666 h 530714"/>
              <a:gd name="connsiteX4" fmla="*/ 1304841 w 2095144"/>
              <a:gd name="connsiteY4" fmla="*/ 82108 h 530714"/>
              <a:gd name="connsiteX5" fmla="*/ 1373248 w 2095144"/>
              <a:gd name="connsiteY5" fmla="*/ 608 h 530714"/>
              <a:gd name="connsiteX0" fmla="*/ 2095144 w 2095144"/>
              <a:gd name="connsiteY0" fmla="*/ 469445 h 541117"/>
              <a:gd name="connsiteX1" fmla="*/ 1693581 w 2095144"/>
              <a:gd name="connsiteY1" fmla="*/ 526789 h 541117"/>
              <a:gd name="connsiteX2" fmla="*/ 1424657 w 2095144"/>
              <a:gd name="connsiteY2" fmla="*/ 391855 h 541117"/>
              <a:gd name="connsiteX3" fmla="*/ 259 w 2095144"/>
              <a:gd name="connsiteY3" fmla="*/ 299666 h 541117"/>
              <a:gd name="connsiteX4" fmla="*/ 1304841 w 2095144"/>
              <a:gd name="connsiteY4" fmla="*/ 82108 h 541117"/>
              <a:gd name="connsiteX5" fmla="*/ 1373248 w 2095144"/>
              <a:gd name="connsiteY5" fmla="*/ 608 h 541117"/>
              <a:gd name="connsiteX0" fmla="*/ 2095144 w 2095144"/>
              <a:gd name="connsiteY0" fmla="*/ 469445 h 541117"/>
              <a:gd name="connsiteX1" fmla="*/ 1693581 w 2095144"/>
              <a:gd name="connsiteY1" fmla="*/ 526789 h 541117"/>
              <a:gd name="connsiteX2" fmla="*/ 1424657 w 2095144"/>
              <a:gd name="connsiteY2" fmla="*/ 391855 h 541117"/>
              <a:gd name="connsiteX3" fmla="*/ 259 w 2095144"/>
              <a:gd name="connsiteY3" fmla="*/ 299666 h 541117"/>
              <a:gd name="connsiteX4" fmla="*/ 1304841 w 2095144"/>
              <a:gd name="connsiteY4" fmla="*/ 82108 h 541117"/>
              <a:gd name="connsiteX5" fmla="*/ 1373248 w 2095144"/>
              <a:gd name="connsiteY5" fmla="*/ 608 h 541117"/>
              <a:gd name="connsiteX0" fmla="*/ 2095144 w 2095144"/>
              <a:gd name="connsiteY0" fmla="*/ 469445 h 541719"/>
              <a:gd name="connsiteX1" fmla="*/ 1693581 w 2095144"/>
              <a:gd name="connsiteY1" fmla="*/ 526789 h 541719"/>
              <a:gd name="connsiteX2" fmla="*/ 1424657 w 2095144"/>
              <a:gd name="connsiteY2" fmla="*/ 391855 h 541719"/>
              <a:gd name="connsiteX3" fmla="*/ 259 w 2095144"/>
              <a:gd name="connsiteY3" fmla="*/ 299666 h 541719"/>
              <a:gd name="connsiteX4" fmla="*/ 1304841 w 2095144"/>
              <a:gd name="connsiteY4" fmla="*/ 82108 h 541719"/>
              <a:gd name="connsiteX5" fmla="*/ 1373248 w 2095144"/>
              <a:gd name="connsiteY5" fmla="*/ 608 h 541719"/>
              <a:gd name="connsiteX0" fmla="*/ 2095143 w 2095143"/>
              <a:gd name="connsiteY0" fmla="*/ 469445 h 541719"/>
              <a:gd name="connsiteX1" fmla="*/ 1693581 w 2095143"/>
              <a:gd name="connsiteY1" fmla="*/ 526789 h 541719"/>
              <a:gd name="connsiteX2" fmla="*/ 1424657 w 2095143"/>
              <a:gd name="connsiteY2" fmla="*/ 391855 h 541719"/>
              <a:gd name="connsiteX3" fmla="*/ 259 w 2095143"/>
              <a:gd name="connsiteY3" fmla="*/ 299666 h 541719"/>
              <a:gd name="connsiteX4" fmla="*/ 1304841 w 2095143"/>
              <a:gd name="connsiteY4" fmla="*/ 82108 h 541719"/>
              <a:gd name="connsiteX5" fmla="*/ 1373248 w 2095143"/>
              <a:gd name="connsiteY5" fmla="*/ 608 h 541719"/>
              <a:gd name="connsiteX0" fmla="*/ 2095143 w 2115889"/>
              <a:gd name="connsiteY0" fmla="*/ 469445 h 528084"/>
              <a:gd name="connsiteX1" fmla="*/ 2083230 w 2115889"/>
              <a:gd name="connsiteY1" fmla="*/ 460623 h 528084"/>
              <a:gd name="connsiteX2" fmla="*/ 1693581 w 2115889"/>
              <a:gd name="connsiteY2" fmla="*/ 526789 h 528084"/>
              <a:gd name="connsiteX3" fmla="*/ 1424657 w 2115889"/>
              <a:gd name="connsiteY3" fmla="*/ 391855 h 528084"/>
              <a:gd name="connsiteX4" fmla="*/ 259 w 2115889"/>
              <a:gd name="connsiteY4" fmla="*/ 299666 h 528084"/>
              <a:gd name="connsiteX5" fmla="*/ 1304841 w 2115889"/>
              <a:gd name="connsiteY5" fmla="*/ 82108 h 528084"/>
              <a:gd name="connsiteX6" fmla="*/ 1373248 w 2115889"/>
              <a:gd name="connsiteY6" fmla="*/ 608 h 528084"/>
              <a:gd name="connsiteX0" fmla="*/ 2095143 w 2095143"/>
              <a:gd name="connsiteY0" fmla="*/ 469445 h 529858"/>
              <a:gd name="connsiteX1" fmla="*/ 1933094 w 2095143"/>
              <a:gd name="connsiteY1" fmla="*/ 505054 h 529858"/>
              <a:gd name="connsiteX2" fmla="*/ 1693581 w 2095143"/>
              <a:gd name="connsiteY2" fmla="*/ 526789 h 529858"/>
              <a:gd name="connsiteX3" fmla="*/ 1424657 w 2095143"/>
              <a:gd name="connsiteY3" fmla="*/ 391855 h 529858"/>
              <a:gd name="connsiteX4" fmla="*/ 259 w 2095143"/>
              <a:gd name="connsiteY4" fmla="*/ 299666 h 529858"/>
              <a:gd name="connsiteX5" fmla="*/ 1304841 w 2095143"/>
              <a:gd name="connsiteY5" fmla="*/ 82108 h 529858"/>
              <a:gd name="connsiteX6" fmla="*/ 1373248 w 2095143"/>
              <a:gd name="connsiteY6" fmla="*/ 608 h 529858"/>
              <a:gd name="connsiteX0" fmla="*/ 2273051 w 2273051"/>
              <a:gd name="connsiteY0" fmla="*/ 282680 h 529858"/>
              <a:gd name="connsiteX1" fmla="*/ 1933094 w 2273051"/>
              <a:gd name="connsiteY1" fmla="*/ 505054 h 529858"/>
              <a:gd name="connsiteX2" fmla="*/ 1693581 w 2273051"/>
              <a:gd name="connsiteY2" fmla="*/ 526789 h 529858"/>
              <a:gd name="connsiteX3" fmla="*/ 1424657 w 2273051"/>
              <a:gd name="connsiteY3" fmla="*/ 391855 h 529858"/>
              <a:gd name="connsiteX4" fmla="*/ 259 w 2273051"/>
              <a:gd name="connsiteY4" fmla="*/ 299666 h 529858"/>
              <a:gd name="connsiteX5" fmla="*/ 1304841 w 2273051"/>
              <a:gd name="connsiteY5" fmla="*/ 82108 h 529858"/>
              <a:gd name="connsiteX6" fmla="*/ 1373248 w 2273051"/>
              <a:gd name="connsiteY6" fmla="*/ 608 h 529858"/>
              <a:gd name="connsiteX0" fmla="*/ 2273051 w 2273051"/>
              <a:gd name="connsiteY0" fmla="*/ 282680 h 529538"/>
              <a:gd name="connsiteX1" fmla="*/ 2004749 w 2273051"/>
              <a:gd name="connsiteY1" fmla="*/ 501224 h 529538"/>
              <a:gd name="connsiteX2" fmla="*/ 1693581 w 2273051"/>
              <a:gd name="connsiteY2" fmla="*/ 526789 h 529538"/>
              <a:gd name="connsiteX3" fmla="*/ 1424657 w 2273051"/>
              <a:gd name="connsiteY3" fmla="*/ 391855 h 529538"/>
              <a:gd name="connsiteX4" fmla="*/ 259 w 2273051"/>
              <a:gd name="connsiteY4" fmla="*/ 299666 h 529538"/>
              <a:gd name="connsiteX5" fmla="*/ 1304841 w 2273051"/>
              <a:gd name="connsiteY5" fmla="*/ 82108 h 529538"/>
              <a:gd name="connsiteX6" fmla="*/ 1373248 w 2273051"/>
              <a:gd name="connsiteY6" fmla="*/ 608 h 529538"/>
              <a:gd name="connsiteX0" fmla="*/ 2273051 w 2273051"/>
              <a:gd name="connsiteY0" fmla="*/ 282680 h 531079"/>
              <a:gd name="connsiteX1" fmla="*/ 2004749 w 2273051"/>
              <a:gd name="connsiteY1" fmla="*/ 501224 h 531079"/>
              <a:gd name="connsiteX2" fmla="*/ 1693581 w 2273051"/>
              <a:gd name="connsiteY2" fmla="*/ 526789 h 531079"/>
              <a:gd name="connsiteX3" fmla="*/ 1424657 w 2273051"/>
              <a:gd name="connsiteY3" fmla="*/ 391855 h 531079"/>
              <a:gd name="connsiteX4" fmla="*/ 259 w 2273051"/>
              <a:gd name="connsiteY4" fmla="*/ 299666 h 531079"/>
              <a:gd name="connsiteX5" fmla="*/ 1304841 w 2273051"/>
              <a:gd name="connsiteY5" fmla="*/ 82108 h 531079"/>
              <a:gd name="connsiteX6" fmla="*/ 1373248 w 2273051"/>
              <a:gd name="connsiteY6" fmla="*/ 608 h 531079"/>
              <a:gd name="connsiteX0" fmla="*/ 2273051 w 2273051"/>
              <a:gd name="connsiteY0" fmla="*/ 282680 h 531079"/>
              <a:gd name="connsiteX1" fmla="*/ 2004749 w 2273051"/>
              <a:gd name="connsiteY1" fmla="*/ 501224 h 531079"/>
              <a:gd name="connsiteX2" fmla="*/ 1693581 w 2273051"/>
              <a:gd name="connsiteY2" fmla="*/ 526789 h 531079"/>
              <a:gd name="connsiteX3" fmla="*/ 1424657 w 2273051"/>
              <a:gd name="connsiteY3" fmla="*/ 391855 h 531079"/>
              <a:gd name="connsiteX4" fmla="*/ 259 w 2273051"/>
              <a:gd name="connsiteY4" fmla="*/ 299666 h 531079"/>
              <a:gd name="connsiteX5" fmla="*/ 1304841 w 2273051"/>
              <a:gd name="connsiteY5" fmla="*/ 82108 h 531079"/>
              <a:gd name="connsiteX6" fmla="*/ 1373248 w 2273051"/>
              <a:gd name="connsiteY6" fmla="*/ 608 h 531079"/>
              <a:gd name="connsiteX0" fmla="*/ 2273051 w 2273051"/>
              <a:gd name="connsiteY0" fmla="*/ 282680 h 530372"/>
              <a:gd name="connsiteX1" fmla="*/ 2037940 w 2273051"/>
              <a:gd name="connsiteY1" fmla="*/ 496139 h 530372"/>
              <a:gd name="connsiteX2" fmla="*/ 1693581 w 2273051"/>
              <a:gd name="connsiteY2" fmla="*/ 526789 h 530372"/>
              <a:gd name="connsiteX3" fmla="*/ 1424657 w 2273051"/>
              <a:gd name="connsiteY3" fmla="*/ 391855 h 530372"/>
              <a:gd name="connsiteX4" fmla="*/ 259 w 2273051"/>
              <a:gd name="connsiteY4" fmla="*/ 299666 h 530372"/>
              <a:gd name="connsiteX5" fmla="*/ 1304841 w 2273051"/>
              <a:gd name="connsiteY5" fmla="*/ 82108 h 530372"/>
              <a:gd name="connsiteX6" fmla="*/ 1373248 w 2273051"/>
              <a:gd name="connsiteY6" fmla="*/ 608 h 530372"/>
              <a:gd name="connsiteX0" fmla="*/ 2262476 w 2262476"/>
              <a:gd name="connsiteY0" fmla="*/ 281476 h 530372"/>
              <a:gd name="connsiteX1" fmla="*/ 2037940 w 2262476"/>
              <a:gd name="connsiteY1" fmla="*/ 496139 h 530372"/>
              <a:gd name="connsiteX2" fmla="*/ 1693581 w 2262476"/>
              <a:gd name="connsiteY2" fmla="*/ 526789 h 530372"/>
              <a:gd name="connsiteX3" fmla="*/ 1424657 w 2262476"/>
              <a:gd name="connsiteY3" fmla="*/ 391855 h 530372"/>
              <a:gd name="connsiteX4" fmla="*/ 259 w 2262476"/>
              <a:gd name="connsiteY4" fmla="*/ 299666 h 530372"/>
              <a:gd name="connsiteX5" fmla="*/ 1304841 w 2262476"/>
              <a:gd name="connsiteY5" fmla="*/ 82108 h 530372"/>
              <a:gd name="connsiteX6" fmla="*/ 1373248 w 2262476"/>
              <a:gd name="connsiteY6" fmla="*/ 608 h 530372"/>
              <a:gd name="connsiteX0" fmla="*/ 2262476 w 2262476"/>
              <a:gd name="connsiteY0" fmla="*/ 281476 h 530372"/>
              <a:gd name="connsiteX1" fmla="*/ 2037940 w 2262476"/>
              <a:gd name="connsiteY1" fmla="*/ 496139 h 530372"/>
              <a:gd name="connsiteX2" fmla="*/ 1693581 w 2262476"/>
              <a:gd name="connsiteY2" fmla="*/ 526789 h 530372"/>
              <a:gd name="connsiteX3" fmla="*/ 1424657 w 2262476"/>
              <a:gd name="connsiteY3" fmla="*/ 391855 h 530372"/>
              <a:gd name="connsiteX4" fmla="*/ 259 w 2262476"/>
              <a:gd name="connsiteY4" fmla="*/ 299666 h 530372"/>
              <a:gd name="connsiteX5" fmla="*/ 1304841 w 2262476"/>
              <a:gd name="connsiteY5" fmla="*/ 82108 h 530372"/>
              <a:gd name="connsiteX6" fmla="*/ 1373248 w 2262476"/>
              <a:gd name="connsiteY6" fmla="*/ 608 h 530372"/>
              <a:gd name="connsiteX7" fmla="*/ 2262476 w 2262476"/>
              <a:gd name="connsiteY7" fmla="*/ 281476 h 530372"/>
              <a:gd name="connsiteX0" fmla="*/ 2263405 w 2263405"/>
              <a:gd name="connsiteY0" fmla="*/ 281717 h 530613"/>
              <a:gd name="connsiteX1" fmla="*/ 2038869 w 2263405"/>
              <a:gd name="connsiteY1" fmla="*/ 496380 h 530613"/>
              <a:gd name="connsiteX2" fmla="*/ 1694510 w 2263405"/>
              <a:gd name="connsiteY2" fmla="*/ 527030 h 530613"/>
              <a:gd name="connsiteX3" fmla="*/ 1425586 w 2263405"/>
              <a:gd name="connsiteY3" fmla="*/ 392096 h 530613"/>
              <a:gd name="connsiteX4" fmla="*/ 1188 w 2263405"/>
              <a:gd name="connsiteY4" fmla="*/ 299907 h 530613"/>
              <a:gd name="connsiteX5" fmla="*/ 1178895 w 2263405"/>
              <a:gd name="connsiteY5" fmla="*/ 56422 h 530613"/>
              <a:gd name="connsiteX6" fmla="*/ 1374177 w 2263405"/>
              <a:gd name="connsiteY6" fmla="*/ 849 h 530613"/>
              <a:gd name="connsiteX7" fmla="*/ 2263405 w 2263405"/>
              <a:gd name="connsiteY7" fmla="*/ 281717 h 530613"/>
              <a:gd name="connsiteX0" fmla="*/ 2263405 w 2263405"/>
              <a:gd name="connsiteY0" fmla="*/ 282103 h 530999"/>
              <a:gd name="connsiteX1" fmla="*/ 2038869 w 2263405"/>
              <a:gd name="connsiteY1" fmla="*/ 496766 h 530999"/>
              <a:gd name="connsiteX2" fmla="*/ 1694510 w 2263405"/>
              <a:gd name="connsiteY2" fmla="*/ 527416 h 530999"/>
              <a:gd name="connsiteX3" fmla="*/ 1425586 w 2263405"/>
              <a:gd name="connsiteY3" fmla="*/ 392482 h 530999"/>
              <a:gd name="connsiteX4" fmla="*/ 1188 w 2263405"/>
              <a:gd name="connsiteY4" fmla="*/ 300293 h 530999"/>
              <a:gd name="connsiteX5" fmla="*/ 1178895 w 2263405"/>
              <a:gd name="connsiteY5" fmla="*/ 56808 h 530999"/>
              <a:gd name="connsiteX6" fmla="*/ 1374177 w 2263405"/>
              <a:gd name="connsiteY6" fmla="*/ 1235 h 530999"/>
              <a:gd name="connsiteX7" fmla="*/ 2263405 w 2263405"/>
              <a:gd name="connsiteY7" fmla="*/ 282103 h 530999"/>
              <a:gd name="connsiteX0" fmla="*/ 2267242 w 2267242"/>
              <a:gd name="connsiteY0" fmla="*/ 285668 h 530999"/>
              <a:gd name="connsiteX1" fmla="*/ 2038869 w 2267242"/>
              <a:gd name="connsiteY1" fmla="*/ 496766 h 530999"/>
              <a:gd name="connsiteX2" fmla="*/ 1694510 w 2267242"/>
              <a:gd name="connsiteY2" fmla="*/ 527416 h 530999"/>
              <a:gd name="connsiteX3" fmla="*/ 1425586 w 2267242"/>
              <a:gd name="connsiteY3" fmla="*/ 392482 h 530999"/>
              <a:gd name="connsiteX4" fmla="*/ 1188 w 2267242"/>
              <a:gd name="connsiteY4" fmla="*/ 300293 h 530999"/>
              <a:gd name="connsiteX5" fmla="*/ 1178895 w 2267242"/>
              <a:gd name="connsiteY5" fmla="*/ 56808 h 530999"/>
              <a:gd name="connsiteX6" fmla="*/ 1374177 w 2267242"/>
              <a:gd name="connsiteY6" fmla="*/ 1235 h 530999"/>
              <a:gd name="connsiteX7" fmla="*/ 2267242 w 2267242"/>
              <a:gd name="connsiteY7" fmla="*/ 285668 h 530999"/>
              <a:gd name="connsiteX0" fmla="*/ 2195937 w 2195937"/>
              <a:gd name="connsiteY0" fmla="*/ 340125 h 530999"/>
              <a:gd name="connsiteX1" fmla="*/ 2038869 w 2195937"/>
              <a:gd name="connsiteY1" fmla="*/ 496766 h 530999"/>
              <a:gd name="connsiteX2" fmla="*/ 1694510 w 2195937"/>
              <a:gd name="connsiteY2" fmla="*/ 527416 h 530999"/>
              <a:gd name="connsiteX3" fmla="*/ 1425586 w 2195937"/>
              <a:gd name="connsiteY3" fmla="*/ 392482 h 530999"/>
              <a:gd name="connsiteX4" fmla="*/ 1188 w 2195937"/>
              <a:gd name="connsiteY4" fmla="*/ 300293 h 530999"/>
              <a:gd name="connsiteX5" fmla="*/ 1178895 w 2195937"/>
              <a:gd name="connsiteY5" fmla="*/ 56808 h 530999"/>
              <a:gd name="connsiteX6" fmla="*/ 1374177 w 2195937"/>
              <a:gd name="connsiteY6" fmla="*/ 1235 h 530999"/>
              <a:gd name="connsiteX7" fmla="*/ 2195937 w 2195937"/>
              <a:gd name="connsiteY7" fmla="*/ 340125 h 530999"/>
              <a:gd name="connsiteX0" fmla="*/ 2203789 w 2203789"/>
              <a:gd name="connsiteY0" fmla="*/ 278440 h 530999"/>
              <a:gd name="connsiteX1" fmla="*/ 2038869 w 2203789"/>
              <a:gd name="connsiteY1" fmla="*/ 496766 h 530999"/>
              <a:gd name="connsiteX2" fmla="*/ 1694510 w 2203789"/>
              <a:gd name="connsiteY2" fmla="*/ 527416 h 530999"/>
              <a:gd name="connsiteX3" fmla="*/ 1425586 w 2203789"/>
              <a:gd name="connsiteY3" fmla="*/ 392482 h 530999"/>
              <a:gd name="connsiteX4" fmla="*/ 1188 w 2203789"/>
              <a:gd name="connsiteY4" fmla="*/ 300293 h 530999"/>
              <a:gd name="connsiteX5" fmla="*/ 1178895 w 2203789"/>
              <a:gd name="connsiteY5" fmla="*/ 56808 h 530999"/>
              <a:gd name="connsiteX6" fmla="*/ 1374177 w 2203789"/>
              <a:gd name="connsiteY6" fmla="*/ 1235 h 530999"/>
              <a:gd name="connsiteX7" fmla="*/ 2203789 w 2203789"/>
              <a:gd name="connsiteY7" fmla="*/ 278440 h 530999"/>
              <a:gd name="connsiteX0" fmla="*/ 2125954 w 2132024"/>
              <a:gd name="connsiteY0" fmla="*/ 254970 h 530999"/>
              <a:gd name="connsiteX1" fmla="*/ 2038869 w 2132024"/>
              <a:gd name="connsiteY1" fmla="*/ 496766 h 530999"/>
              <a:gd name="connsiteX2" fmla="*/ 1694510 w 2132024"/>
              <a:gd name="connsiteY2" fmla="*/ 527416 h 530999"/>
              <a:gd name="connsiteX3" fmla="*/ 1425586 w 2132024"/>
              <a:gd name="connsiteY3" fmla="*/ 392482 h 530999"/>
              <a:gd name="connsiteX4" fmla="*/ 1188 w 2132024"/>
              <a:gd name="connsiteY4" fmla="*/ 300293 h 530999"/>
              <a:gd name="connsiteX5" fmla="*/ 1178895 w 2132024"/>
              <a:gd name="connsiteY5" fmla="*/ 56808 h 530999"/>
              <a:gd name="connsiteX6" fmla="*/ 1374177 w 2132024"/>
              <a:gd name="connsiteY6" fmla="*/ 1235 h 530999"/>
              <a:gd name="connsiteX7" fmla="*/ 2125954 w 2132024"/>
              <a:gd name="connsiteY7" fmla="*/ 254970 h 530999"/>
              <a:gd name="connsiteX0" fmla="*/ 2224882 w 2224882"/>
              <a:gd name="connsiteY0" fmla="*/ 303789 h 530999"/>
              <a:gd name="connsiteX1" fmla="*/ 2038869 w 2224882"/>
              <a:gd name="connsiteY1" fmla="*/ 496766 h 530999"/>
              <a:gd name="connsiteX2" fmla="*/ 1694510 w 2224882"/>
              <a:gd name="connsiteY2" fmla="*/ 527416 h 530999"/>
              <a:gd name="connsiteX3" fmla="*/ 1425586 w 2224882"/>
              <a:gd name="connsiteY3" fmla="*/ 392482 h 530999"/>
              <a:gd name="connsiteX4" fmla="*/ 1188 w 2224882"/>
              <a:gd name="connsiteY4" fmla="*/ 300293 h 530999"/>
              <a:gd name="connsiteX5" fmla="*/ 1178895 w 2224882"/>
              <a:gd name="connsiteY5" fmla="*/ 56808 h 530999"/>
              <a:gd name="connsiteX6" fmla="*/ 1374177 w 2224882"/>
              <a:gd name="connsiteY6" fmla="*/ 1235 h 530999"/>
              <a:gd name="connsiteX7" fmla="*/ 2224882 w 2224882"/>
              <a:gd name="connsiteY7" fmla="*/ 303789 h 530999"/>
              <a:gd name="connsiteX0" fmla="*/ 2217120 w 2217120"/>
              <a:gd name="connsiteY0" fmla="*/ 331066 h 530999"/>
              <a:gd name="connsiteX1" fmla="*/ 2038869 w 2217120"/>
              <a:gd name="connsiteY1" fmla="*/ 496766 h 530999"/>
              <a:gd name="connsiteX2" fmla="*/ 1694510 w 2217120"/>
              <a:gd name="connsiteY2" fmla="*/ 527416 h 530999"/>
              <a:gd name="connsiteX3" fmla="*/ 1425586 w 2217120"/>
              <a:gd name="connsiteY3" fmla="*/ 392482 h 530999"/>
              <a:gd name="connsiteX4" fmla="*/ 1188 w 2217120"/>
              <a:gd name="connsiteY4" fmla="*/ 300293 h 530999"/>
              <a:gd name="connsiteX5" fmla="*/ 1178895 w 2217120"/>
              <a:gd name="connsiteY5" fmla="*/ 56808 h 530999"/>
              <a:gd name="connsiteX6" fmla="*/ 1374177 w 2217120"/>
              <a:gd name="connsiteY6" fmla="*/ 1235 h 530999"/>
              <a:gd name="connsiteX7" fmla="*/ 2217120 w 2217120"/>
              <a:gd name="connsiteY7" fmla="*/ 331066 h 530999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4340"/>
              <a:gd name="connsiteX1" fmla="*/ 2038869 w 2217120"/>
              <a:gd name="connsiteY1" fmla="*/ 496766 h 534340"/>
              <a:gd name="connsiteX2" fmla="*/ 1694510 w 2217120"/>
              <a:gd name="connsiteY2" fmla="*/ 527416 h 534340"/>
              <a:gd name="connsiteX3" fmla="*/ 1425586 w 2217120"/>
              <a:gd name="connsiteY3" fmla="*/ 392482 h 534340"/>
              <a:gd name="connsiteX4" fmla="*/ 1188 w 2217120"/>
              <a:gd name="connsiteY4" fmla="*/ 300293 h 534340"/>
              <a:gd name="connsiteX5" fmla="*/ 1178895 w 2217120"/>
              <a:gd name="connsiteY5" fmla="*/ 56808 h 534340"/>
              <a:gd name="connsiteX6" fmla="*/ 1374177 w 2217120"/>
              <a:gd name="connsiteY6" fmla="*/ 1235 h 534340"/>
              <a:gd name="connsiteX7" fmla="*/ 2217120 w 2217120"/>
              <a:gd name="connsiteY7" fmla="*/ 331066 h 534340"/>
              <a:gd name="connsiteX0" fmla="*/ 2217120 w 2217120"/>
              <a:gd name="connsiteY0" fmla="*/ 331066 h 551752"/>
              <a:gd name="connsiteX1" fmla="*/ 2036379 w 2217120"/>
              <a:gd name="connsiteY1" fmla="*/ 530380 h 551752"/>
              <a:gd name="connsiteX2" fmla="*/ 1694510 w 2217120"/>
              <a:gd name="connsiteY2" fmla="*/ 527416 h 551752"/>
              <a:gd name="connsiteX3" fmla="*/ 1425586 w 2217120"/>
              <a:gd name="connsiteY3" fmla="*/ 392482 h 551752"/>
              <a:gd name="connsiteX4" fmla="*/ 1188 w 2217120"/>
              <a:gd name="connsiteY4" fmla="*/ 300293 h 551752"/>
              <a:gd name="connsiteX5" fmla="*/ 1178895 w 2217120"/>
              <a:gd name="connsiteY5" fmla="*/ 56808 h 551752"/>
              <a:gd name="connsiteX6" fmla="*/ 1374177 w 2217120"/>
              <a:gd name="connsiteY6" fmla="*/ 1235 h 551752"/>
              <a:gd name="connsiteX7" fmla="*/ 2217120 w 2217120"/>
              <a:gd name="connsiteY7" fmla="*/ 331066 h 551752"/>
              <a:gd name="connsiteX0" fmla="*/ 2127742 w 2135685"/>
              <a:gd name="connsiteY0" fmla="*/ 308367 h 551752"/>
              <a:gd name="connsiteX1" fmla="*/ 2036379 w 2135685"/>
              <a:gd name="connsiteY1" fmla="*/ 530380 h 551752"/>
              <a:gd name="connsiteX2" fmla="*/ 1694510 w 2135685"/>
              <a:gd name="connsiteY2" fmla="*/ 527416 h 551752"/>
              <a:gd name="connsiteX3" fmla="*/ 1425586 w 2135685"/>
              <a:gd name="connsiteY3" fmla="*/ 392482 h 551752"/>
              <a:gd name="connsiteX4" fmla="*/ 1188 w 2135685"/>
              <a:gd name="connsiteY4" fmla="*/ 300293 h 551752"/>
              <a:gd name="connsiteX5" fmla="*/ 1178895 w 2135685"/>
              <a:gd name="connsiteY5" fmla="*/ 56808 h 551752"/>
              <a:gd name="connsiteX6" fmla="*/ 1374177 w 2135685"/>
              <a:gd name="connsiteY6" fmla="*/ 1235 h 551752"/>
              <a:gd name="connsiteX7" fmla="*/ 2127742 w 2135685"/>
              <a:gd name="connsiteY7" fmla="*/ 308367 h 551752"/>
              <a:gd name="connsiteX0" fmla="*/ 2127742 w 2132536"/>
              <a:gd name="connsiteY0" fmla="*/ 308367 h 551752"/>
              <a:gd name="connsiteX1" fmla="*/ 2036379 w 2132536"/>
              <a:gd name="connsiteY1" fmla="*/ 530380 h 551752"/>
              <a:gd name="connsiteX2" fmla="*/ 1694510 w 2132536"/>
              <a:gd name="connsiteY2" fmla="*/ 527416 h 551752"/>
              <a:gd name="connsiteX3" fmla="*/ 1425586 w 2132536"/>
              <a:gd name="connsiteY3" fmla="*/ 392482 h 551752"/>
              <a:gd name="connsiteX4" fmla="*/ 1188 w 2132536"/>
              <a:gd name="connsiteY4" fmla="*/ 300293 h 551752"/>
              <a:gd name="connsiteX5" fmla="*/ 1178895 w 2132536"/>
              <a:gd name="connsiteY5" fmla="*/ 56808 h 551752"/>
              <a:gd name="connsiteX6" fmla="*/ 1374177 w 2132536"/>
              <a:gd name="connsiteY6" fmla="*/ 1235 h 551752"/>
              <a:gd name="connsiteX7" fmla="*/ 2127742 w 2132536"/>
              <a:gd name="connsiteY7" fmla="*/ 308367 h 551752"/>
              <a:gd name="connsiteX0" fmla="*/ 2250948 w 2250948"/>
              <a:gd name="connsiteY0" fmla="*/ 275982 h 551752"/>
              <a:gd name="connsiteX1" fmla="*/ 2036379 w 2250948"/>
              <a:gd name="connsiteY1" fmla="*/ 530380 h 551752"/>
              <a:gd name="connsiteX2" fmla="*/ 1694510 w 2250948"/>
              <a:gd name="connsiteY2" fmla="*/ 527416 h 551752"/>
              <a:gd name="connsiteX3" fmla="*/ 1425586 w 2250948"/>
              <a:gd name="connsiteY3" fmla="*/ 392482 h 551752"/>
              <a:gd name="connsiteX4" fmla="*/ 1188 w 2250948"/>
              <a:gd name="connsiteY4" fmla="*/ 300293 h 551752"/>
              <a:gd name="connsiteX5" fmla="*/ 1178895 w 2250948"/>
              <a:gd name="connsiteY5" fmla="*/ 56808 h 551752"/>
              <a:gd name="connsiteX6" fmla="*/ 1374177 w 2250948"/>
              <a:gd name="connsiteY6" fmla="*/ 1235 h 551752"/>
              <a:gd name="connsiteX7" fmla="*/ 2250948 w 2250948"/>
              <a:gd name="connsiteY7" fmla="*/ 275982 h 551752"/>
              <a:gd name="connsiteX0" fmla="*/ 2250948 w 2250948"/>
              <a:gd name="connsiteY0" fmla="*/ 275982 h 551752"/>
              <a:gd name="connsiteX1" fmla="*/ 2036379 w 2250948"/>
              <a:gd name="connsiteY1" fmla="*/ 530380 h 551752"/>
              <a:gd name="connsiteX2" fmla="*/ 1694510 w 2250948"/>
              <a:gd name="connsiteY2" fmla="*/ 527416 h 551752"/>
              <a:gd name="connsiteX3" fmla="*/ 1425586 w 2250948"/>
              <a:gd name="connsiteY3" fmla="*/ 392482 h 551752"/>
              <a:gd name="connsiteX4" fmla="*/ 1188 w 2250948"/>
              <a:gd name="connsiteY4" fmla="*/ 300293 h 551752"/>
              <a:gd name="connsiteX5" fmla="*/ 1178895 w 2250948"/>
              <a:gd name="connsiteY5" fmla="*/ 56808 h 551752"/>
              <a:gd name="connsiteX6" fmla="*/ 1374177 w 2250948"/>
              <a:gd name="connsiteY6" fmla="*/ 1235 h 551752"/>
              <a:gd name="connsiteX7" fmla="*/ 2250948 w 2250948"/>
              <a:gd name="connsiteY7" fmla="*/ 275982 h 551752"/>
              <a:gd name="connsiteX0" fmla="*/ 2250948 w 2250948"/>
              <a:gd name="connsiteY0" fmla="*/ 275982 h 534702"/>
              <a:gd name="connsiteX1" fmla="*/ 2026157 w 2250948"/>
              <a:gd name="connsiteY1" fmla="*/ 497981 h 534702"/>
              <a:gd name="connsiteX2" fmla="*/ 1694510 w 2250948"/>
              <a:gd name="connsiteY2" fmla="*/ 527416 h 534702"/>
              <a:gd name="connsiteX3" fmla="*/ 1425586 w 2250948"/>
              <a:gd name="connsiteY3" fmla="*/ 392482 h 534702"/>
              <a:gd name="connsiteX4" fmla="*/ 1188 w 2250948"/>
              <a:gd name="connsiteY4" fmla="*/ 300293 h 534702"/>
              <a:gd name="connsiteX5" fmla="*/ 1178895 w 2250948"/>
              <a:gd name="connsiteY5" fmla="*/ 56808 h 534702"/>
              <a:gd name="connsiteX6" fmla="*/ 1374177 w 2250948"/>
              <a:gd name="connsiteY6" fmla="*/ 1235 h 534702"/>
              <a:gd name="connsiteX7" fmla="*/ 2250948 w 2250948"/>
              <a:gd name="connsiteY7" fmla="*/ 275982 h 534702"/>
              <a:gd name="connsiteX0" fmla="*/ 2250948 w 2250948"/>
              <a:gd name="connsiteY0" fmla="*/ 275982 h 534702"/>
              <a:gd name="connsiteX1" fmla="*/ 2026157 w 2250948"/>
              <a:gd name="connsiteY1" fmla="*/ 497981 h 534702"/>
              <a:gd name="connsiteX2" fmla="*/ 1694510 w 2250948"/>
              <a:gd name="connsiteY2" fmla="*/ 527416 h 534702"/>
              <a:gd name="connsiteX3" fmla="*/ 1425586 w 2250948"/>
              <a:gd name="connsiteY3" fmla="*/ 392482 h 534702"/>
              <a:gd name="connsiteX4" fmla="*/ 1188 w 2250948"/>
              <a:gd name="connsiteY4" fmla="*/ 300293 h 534702"/>
              <a:gd name="connsiteX5" fmla="*/ 1178895 w 2250948"/>
              <a:gd name="connsiteY5" fmla="*/ 56808 h 534702"/>
              <a:gd name="connsiteX6" fmla="*/ 1374177 w 2250948"/>
              <a:gd name="connsiteY6" fmla="*/ 1235 h 534702"/>
              <a:gd name="connsiteX7" fmla="*/ 2250948 w 2250948"/>
              <a:gd name="connsiteY7" fmla="*/ 275982 h 534702"/>
              <a:gd name="connsiteX0" fmla="*/ 2250948 w 2250948"/>
              <a:gd name="connsiteY0" fmla="*/ 275982 h 535948"/>
              <a:gd name="connsiteX1" fmla="*/ 2026157 w 2250948"/>
              <a:gd name="connsiteY1" fmla="*/ 497981 h 535948"/>
              <a:gd name="connsiteX2" fmla="*/ 1694510 w 2250948"/>
              <a:gd name="connsiteY2" fmla="*/ 527416 h 535948"/>
              <a:gd name="connsiteX3" fmla="*/ 1425586 w 2250948"/>
              <a:gd name="connsiteY3" fmla="*/ 392482 h 535948"/>
              <a:gd name="connsiteX4" fmla="*/ 1188 w 2250948"/>
              <a:gd name="connsiteY4" fmla="*/ 300293 h 535948"/>
              <a:gd name="connsiteX5" fmla="*/ 1178895 w 2250948"/>
              <a:gd name="connsiteY5" fmla="*/ 56808 h 535948"/>
              <a:gd name="connsiteX6" fmla="*/ 1374177 w 2250948"/>
              <a:gd name="connsiteY6" fmla="*/ 1235 h 535948"/>
              <a:gd name="connsiteX7" fmla="*/ 2250948 w 2250948"/>
              <a:gd name="connsiteY7" fmla="*/ 275982 h 535948"/>
              <a:gd name="connsiteX0" fmla="*/ 2250948 w 2250948"/>
              <a:gd name="connsiteY0" fmla="*/ 275982 h 500645"/>
              <a:gd name="connsiteX1" fmla="*/ 2026157 w 2250948"/>
              <a:gd name="connsiteY1" fmla="*/ 497981 h 500645"/>
              <a:gd name="connsiteX2" fmla="*/ 1425586 w 2250948"/>
              <a:gd name="connsiteY2" fmla="*/ 392482 h 500645"/>
              <a:gd name="connsiteX3" fmla="*/ 1188 w 2250948"/>
              <a:gd name="connsiteY3" fmla="*/ 300293 h 500645"/>
              <a:gd name="connsiteX4" fmla="*/ 1178895 w 2250948"/>
              <a:gd name="connsiteY4" fmla="*/ 56808 h 500645"/>
              <a:gd name="connsiteX5" fmla="*/ 1374177 w 2250948"/>
              <a:gd name="connsiteY5" fmla="*/ 1235 h 500645"/>
              <a:gd name="connsiteX6" fmla="*/ 2250948 w 2250948"/>
              <a:gd name="connsiteY6" fmla="*/ 275982 h 500645"/>
              <a:gd name="connsiteX0" fmla="*/ 2250948 w 2250948"/>
              <a:gd name="connsiteY0" fmla="*/ 275982 h 520802"/>
              <a:gd name="connsiteX1" fmla="*/ 1615785 w 2250948"/>
              <a:gd name="connsiteY1" fmla="*/ 518567 h 520802"/>
              <a:gd name="connsiteX2" fmla="*/ 1425586 w 2250948"/>
              <a:gd name="connsiteY2" fmla="*/ 392482 h 520802"/>
              <a:gd name="connsiteX3" fmla="*/ 1188 w 2250948"/>
              <a:gd name="connsiteY3" fmla="*/ 300293 h 520802"/>
              <a:gd name="connsiteX4" fmla="*/ 1178895 w 2250948"/>
              <a:gd name="connsiteY4" fmla="*/ 56808 h 520802"/>
              <a:gd name="connsiteX5" fmla="*/ 1374177 w 2250948"/>
              <a:gd name="connsiteY5" fmla="*/ 1235 h 520802"/>
              <a:gd name="connsiteX6" fmla="*/ 2250948 w 2250948"/>
              <a:gd name="connsiteY6" fmla="*/ 275982 h 520802"/>
              <a:gd name="connsiteX0" fmla="*/ 2250948 w 2250948"/>
              <a:gd name="connsiteY0" fmla="*/ 275982 h 518567"/>
              <a:gd name="connsiteX1" fmla="*/ 1615785 w 2250948"/>
              <a:gd name="connsiteY1" fmla="*/ 518567 h 518567"/>
              <a:gd name="connsiteX2" fmla="*/ 1425586 w 2250948"/>
              <a:gd name="connsiteY2" fmla="*/ 392482 h 518567"/>
              <a:gd name="connsiteX3" fmla="*/ 1188 w 2250948"/>
              <a:gd name="connsiteY3" fmla="*/ 300293 h 518567"/>
              <a:gd name="connsiteX4" fmla="*/ 1178895 w 2250948"/>
              <a:gd name="connsiteY4" fmla="*/ 56808 h 518567"/>
              <a:gd name="connsiteX5" fmla="*/ 1374177 w 2250948"/>
              <a:gd name="connsiteY5" fmla="*/ 1235 h 518567"/>
              <a:gd name="connsiteX6" fmla="*/ 2250948 w 2250948"/>
              <a:gd name="connsiteY6" fmla="*/ 275982 h 518567"/>
              <a:gd name="connsiteX0" fmla="*/ 2250948 w 2250948"/>
              <a:gd name="connsiteY0" fmla="*/ 275982 h 552217"/>
              <a:gd name="connsiteX1" fmla="*/ 1615785 w 2250948"/>
              <a:gd name="connsiteY1" fmla="*/ 518567 h 552217"/>
              <a:gd name="connsiteX2" fmla="*/ 1425586 w 2250948"/>
              <a:gd name="connsiteY2" fmla="*/ 392482 h 552217"/>
              <a:gd name="connsiteX3" fmla="*/ 1188 w 2250948"/>
              <a:gd name="connsiteY3" fmla="*/ 300293 h 552217"/>
              <a:gd name="connsiteX4" fmla="*/ 1178895 w 2250948"/>
              <a:gd name="connsiteY4" fmla="*/ 56808 h 552217"/>
              <a:gd name="connsiteX5" fmla="*/ 1374177 w 2250948"/>
              <a:gd name="connsiteY5" fmla="*/ 1235 h 552217"/>
              <a:gd name="connsiteX6" fmla="*/ 2250948 w 2250948"/>
              <a:gd name="connsiteY6" fmla="*/ 275982 h 552217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2067 w 2252067"/>
              <a:gd name="connsiteY0" fmla="*/ 275982 h 550775"/>
              <a:gd name="connsiteX1" fmla="*/ 1616904 w 2252067"/>
              <a:gd name="connsiteY1" fmla="*/ 518567 h 550775"/>
              <a:gd name="connsiteX2" fmla="*/ 1406102 w 2252067"/>
              <a:gd name="connsiteY2" fmla="*/ 390709 h 550775"/>
              <a:gd name="connsiteX3" fmla="*/ 2307 w 2252067"/>
              <a:gd name="connsiteY3" fmla="*/ 300293 h 550775"/>
              <a:gd name="connsiteX4" fmla="*/ 1180014 w 2252067"/>
              <a:gd name="connsiteY4" fmla="*/ 56808 h 550775"/>
              <a:gd name="connsiteX5" fmla="*/ 1375296 w 2252067"/>
              <a:gd name="connsiteY5" fmla="*/ 1235 h 550775"/>
              <a:gd name="connsiteX6" fmla="*/ 2252067 w 2252067"/>
              <a:gd name="connsiteY6" fmla="*/ 275982 h 550775"/>
              <a:gd name="connsiteX0" fmla="*/ 2046737 w 2046737"/>
              <a:gd name="connsiteY0" fmla="*/ 275982 h 550775"/>
              <a:gd name="connsiteX1" fmla="*/ 1411574 w 2046737"/>
              <a:gd name="connsiteY1" fmla="*/ 518567 h 550775"/>
              <a:gd name="connsiteX2" fmla="*/ 1200772 w 2046737"/>
              <a:gd name="connsiteY2" fmla="*/ 390709 h 550775"/>
              <a:gd name="connsiteX3" fmla="*/ 2840 w 2046737"/>
              <a:gd name="connsiteY3" fmla="*/ 283917 h 550775"/>
              <a:gd name="connsiteX4" fmla="*/ 974684 w 2046737"/>
              <a:gd name="connsiteY4" fmla="*/ 56808 h 550775"/>
              <a:gd name="connsiteX5" fmla="*/ 1169966 w 2046737"/>
              <a:gd name="connsiteY5" fmla="*/ 1235 h 550775"/>
              <a:gd name="connsiteX6" fmla="*/ 2046737 w 2046737"/>
              <a:gd name="connsiteY6" fmla="*/ 275982 h 550775"/>
              <a:gd name="connsiteX0" fmla="*/ 2044504 w 2044504"/>
              <a:gd name="connsiteY0" fmla="*/ 275893 h 550686"/>
              <a:gd name="connsiteX1" fmla="*/ 1409341 w 2044504"/>
              <a:gd name="connsiteY1" fmla="*/ 518478 h 550686"/>
              <a:gd name="connsiteX2" fmla="*/ 1198539 w 2044504"/>
              <a:gd name="connsiteY2" fmla="*/ 390620 h 550686"/>
              <a:gd name="connsiteX3" fmla="*/ 607 w 2044504"/>
              <a:gd name="connsiteY3" fmla="*/ 283828 h 550686"/>
              <a:gd name="connsiteX4" fmla="*/ 1036645 w 2044504"/>
              <a:gd name="connsiteY4" fmla="*/ 60308 h 550686"/>
              <a:gd name="connsiteX5" fmla="*/ 1167733 w 2044504"/>
              <a:gd name="connsiteY5" fmla="*/ 1146 h 550686"/>
              <a:gd name="connsiteX6" fmla="*/ 2044504 w 2044504"/>
              <a:gd name="connsiteY6" fmla="*/ 275893 h 550686"/>
              <a:gd name="connsiteX0" fmla="*/ 2044529 w 2044529"/>
              <a:gd name="connsiteY0" fmla="*/ 275893 h 550686"/>
              <a:gd name="connsiteX1" fmla="*/ 1409366 w 2044529"/>
              <a:gd name="connsiteY1" fmla="*/ 518478 h 550686"/>
              <a:gd name="connsiteX2" fmla="*/ 1198564 w 2044529"/>
              <a:gd name="connsiteY2" fmla="*/ 390620 h 550686"/>
              <a:gd name="connsiteX3" fmla="*/ 632 w 2044529"/>
              <a:gd name="connsiteY3" fmla="*/ 283828 h 550686"/>
              <a:gd name="connsiteX4" fmla="*/ 1036670 w 2044529"/>
              <a:gd name="connsiteY4" fmla="*/ 60308 h 550686"/>
              <a:gd name="connsiteX5" fmla="*/ 1167758 w 2044529"/>
              <a:gd name="connsiteY5" fmla="*/ 1146 h 550686"/>
              <a:gd name="connsiteX6" fmla="*/ 2044529 w 2044529"/>
              <a:gd name="connsiteY6" fmla="*/ 275893 h 550686"/>
              <a:gd name="connsiteX0" fmla="*/ 2044543 w 2044543"/>
              <a:gd name="connsiteY0" fmla="*/ 275893 h 550686"/>
              <a:gd name="connsiteX1" fmla="*/ 1409380 w 2044543"/>
              <a:gd name="connsiteY1" fmla="*/ 518478 h 550686"/>
              <a:gd name="connsiteX2" fmla="*/ 1198578 w 2044543"/>
              <a:gd name="connsiteY2" fmla="*/ 390620 h 550686"/>
              <a:gd name="connsiteX3" fmla="*/ 646 w 2044543"/>
              <a:gd name="connsiteY3" fmla="*/ 283828 h 550686"/>
              <a:gd name="connsiteX4" fmla="*/ 1036684 w 2044543"/>
              <a:gd name="connsiteY4" fmla="*/ 60308 h 550686"/>
              <a:gd name="connsiteX5" fmla="*/ 1167772 w 2044543"/>
              <a:gd name="connsiteY5" fmla="*/ 1146 h 550686"/>
              <a:gd name="connsiteX6" fmla="*/ 2044543 w 2044543"/>
              <a:gd name="connsiteY6" fmla="*/ 275893 h 550686"/>
              <a:gd name="connsiteX0" fmla="*/ 2045105 w 2045105"/>
              <a:gd name="connsiteY0" fmla="*/ 275893 h 550686"/>
              <a:gd name="connsiteX1" fmla="*/ 1409942 w 2045105"/>
              <a:gd name="connsiteY1" fmla="*/ 518478 h 550686"/>
              <a:gd name="connsiteX2" fmla="*/ 1199140 w 2045105"/>
              <a:gd name="connsiteY2" fmla="*/ 390620 h 550686"/>
              <a:gd name="connsiteX3" fmla="*/ 1208 w 2045105"/>
              <a:gd name="connsiteY3" fmla="*/ 283828 h 550686"/>
              <a:gd name="connsiteX4" fmla="*/ 1037246 w 2045105"/>
              <a:gd name="connsiteY4" fmla="*/ 60308 h 550686"/>
              <a:gd name="connsiteX5" fmla="*/ 1168334 w 2045105"/>
              <a:gd name="connsiteY5" fmla="*/ 1146 h 550686"/>
              <a:gd name="connsiteX6" fmla="*/ 2045105 w 2045105"/>
              <a:gd name="connsiteY6" fmla="*/ 275893 h 550686"/>
              <a:gd name="connsiteX0" fmla="*/ 2046437 w 2046437"/>
              <a:gd name="connsiteY0" fmla="*/ 275893 h 550686"/>
              <a:gd name="connsiteX1" fmla="*/ 1411274 w 2046437"/>
              <a:gd name="connsiteY1" fmla="*/ 518478 h 550686"/>
              <a:gd name="connsiteX2" fmla="*/ 1200472 w 2046437"/>
              <a:gd name="connsiteY2" fmla="*/ 390620 h 550686"/>
              <a:gd name="connsiteX3" fmla="*/ 2540 w 2046437"/>
              <a:gd name="connsiteY3" fmla="*/ 283828 h 550686"/>
              <a:gd name="connsiteX4" fmla="*/ 1038578 w 2046437"/>
              <a:gd name="connsiteY4" fmla="*/ 60308 h 550686"/>
              <a:gd name="connsiteX5" fmla="*/ 1169666 w 2046437"/>
              <a:gd name="connsiteY5" fmla="*/ 1146 h 550686"/>
              <a:gd name="connsiteX6" fmla="*/ 2046437 w 2046437"/>
              <a:gd name="connsiteY6" fmla="*/ 275893 h 550686"/>
              <a:gd name="connsiteX0" fmla="*/ 2044194 w 2044194"/>
              <a:gd name="connsiteY0" fmla="*/ 275738 h 550531"/>
              <a:gd name="connsiteX1" fmla="*/ 1409031 w 2044194"/>
              <a:gd name="connsiteY1" fmla="*/ 518323 h 550531"/>
              <a:gd name="connsiteX2" fmla="*/ 1198229 w 2044194"/>
              <a:gd name="connsiteY2" fmla="*/ 390465 h 550531"/>
              <a:gd name="connsiteX3" fmla="*/ 297 w 2044194"/>
              <a:gd name="connsiteY3" fmla="*/ 283673 h 550531"/>
              <a:gd name="connsiteX4" fmla="*/ 1086252 w 2044194"/>
              <a:gd name="connsiteY4" fmla="*/ 67845 h 550531"/>
              <a:gd name="connsiteX5" fmla="*/ 1167423 w 2044194"/>
              <a:gd name="connsiteY5" fmla="*/ 991 h 550531"/>
              <a:gd name="connsiteX6" fmla="*/ 2044194 w 2044194"/>
              <a:gd name="connsiteY6" fmla="*/ 275738 h 550531"/>
              <a:gd name="connsiteX0" fmla="*/ 2044421 w 2044421"/>
              <a:gd name="connsiteY0" fmla="*/ 275738 h 550531"/>
              <a:gd name="connsiteX1" fmla="*/ 1409258 w 2044421"/>
              <a:gd name="connsiteY1" fmla="*/ 518323 h 550531"/>
              <a:gd name="connsiteX2" fmla="*/ 1198456 w 2044421"/>
              <a:gd name="connsiteY2" fmla="*/ 390465 h 550531"/>
              <a:gd name="connsiteX3" fmla="*/ 524 w 2044421"/>
              <a:gd name="connsiteY3" fmla="*/ 283673 h 550531"/>
              <a:gd name="connsiteX4" fmla="*/ 1086479 w 2044421"/>
              <a:gd name="connsiteY4" fmla="*/ 67845 h 550531"/>
              <a:gd name="connsiteX5" fmla="*/ 1167650 w 2044421"/>
              <a:gd name="connsiteY5" fmla="*/ 991 h 550531"/>
              <a:gd name="connsiteX6" fmla="*/ 2044421 w 2044421"/>
              <a:gd name="connsiteY6" fmla="*/ 275738 h 550531"/>
              <a:gd name="connsiteX0" fmla="*/ 2044417 w 2044417"/>
              <a:gd name="connsiteY0" fmla="*/ 275738 h 550531"/>
              <a:gd name="connsiteX1" fmla="*/ 1409254 w 2044417"/>
              <a:gd name="connsiteY1" fmla="*/ 518323 h 550531"/>
              <a:gd name="connsiteX2" fmla="*/ 1198452 w 2044417"/>
              <a:gd name="connsiteY2" fmla="*/ 390465 h 550531"/>
              <a:gd name="connsiteX3" fmla="*/ 520 w 2044417"/>
              <a:gd name="connsiteY3" fmla="*/ 283673 h 550531"/>
              <a:gd name="connsiteX4" fmla="*/ 1086475 w 2044417"/>
              <a:gd name="connsiteY4" fmla="*/ 67845 h 550531"/>
              <a:gd name="connsiteX5" fmla="*/ 1167646 w 2044417"/>
              <a:gd name="connsiteY5" fmla="*/ 991 h 550531"/>
              <a:gd name="connsiteX6" fmla="*/ 2044417 w 2044417"/>
              <a:gd name="connsiteY6" fmla="*/ 275738 h 550531"/>
              <a:gd name="connsiteX0" fmla="*/ 2044075 w 2044075"/>
              <a:gd name="connsiteY0" fmla="*/ 275738 h 550531"/>
              <a:gd name="connsiteX1" fmla="*/ 1408912 w 2044075"/>
              <a:gd name="connsiteY1" fmla="*/ 518323 h 550531"/>
              <a:gd name="connsiteX2" fmla="*/ 1198110 w 2044075"/>
              <a:gd name="connsiteY2" fmla="*/ 390465 h 550531"/>
              <a:gd name="connsiteX3" fmla="*/ 178 w 2044075"/>
              <a:gd name="connsiteY3" fmla="*/ 283673 h 550531"/>
              <a:gd name="connsiteX4" fmla="*/ 1086133 w 2044075"/>
              <a:gd name="connsiteY4" fmla="*/ 67845 h 550531"/>
              <a:gd name="connsiteX5" fmla="*/ 1167304 w 2044075"/>
              <a:gd name="connsiteY5" fmla="*/ 991 h 550531"/>
              <a:gd name="connsiteX6" fmla="*/ 2044075 w 2044075"/>
              <a:gd name="connsiteY6" fmla="*/ 275738 h 550531"/>
              <a:gd name="connsiteX0" fmla="*/ 1983923 w 1983923"/>
              <a:gd name="connsiteY0" fmla="*/ 275738 h 550531"/>
              <a:gd name="connsiteX1" fmla="*/ 1348760 w 1983923"/>
              <a:gd name="connsiteY1" fmla="*/ 518323 h 550531"/>
              <a:gd name="connsiteX2" fmla="*/ 1137958 w 1983923"/>
              <a:gd name="connsiteY2" fmla="*/ 390465 h 550531"/>
              <a:gd name="connsiteX3" fmla="*/ 203 w 1983923"/>
              <a:gd name="connsiteY3" fmla="*/ 474536 h 550531"/>
              <a:gd name="connsiteX4" fmla="*/ 1025981 w 1983923"/>
              <a:gd name="connsiteY4" fmla="*/ 67845 h 550531"/>
              <a:gd name="connsiteX5" fmla="*/ 1107152 w 1983923"/>
              <a:gd name="connsiteY5" fmla="*/ 991 h 550531"/>
              <a:gd name="connsiteX6" fmla="*/ 1983923 w 1983923"/>
              <a:gd name="connsiteY6" fmla="*/ 275738 h 550531"/>
              <a:gd name="connsiteX0" fmla="*/ 1984688 w 1984688"/>
              <a:gd name="connsiteY0" fmla="*/ 275738 h 550531"/>
              <a:gd name="connsiteX1" fmla="*/ 1349525 w 1984688"/>
              <a:gd name="connsiteY1" fmla="*/ 518323 h 550531"/>
              <a:gd name="connsiteX2" fmla="*/ 1171776 w 1984688"/>
              <a:gd name="connsiteY2" fmla="*/ 440528 h 550531"/>
              <a:gd name="connsiteX3" fmla="*/ 968 w 1984688"/>
              <a:gd name="connsiteY3" fmla="*/ 474536 h 550531"/>
              <a:gd name="connsiteX4" fmla="*/ 1026746 w 1984688"/>
              <a:gd name="connsiteY4" fmla="*/ 67845 h 550531"/>
              <a:gd name="connsiteX5" fmla="*/ 1107917 w 1984688"/>
              <a:gd name="connsiteY5" fmla="*/ 991 h 550531"/>
              <a:gd name="connsiteX6" fmla="*/ 1984688 w 1984688"/>
              <a:gd name="connsiteY6" fmla="*/ 275738 h 550531"/>
              <a:gd name="connsiteX0" fmla="*/ 1984688 w 1984688"/>
              <a:gd name="connsiteY0" fmla="*/ 275738 h 550531"/>
              <a:gd name="connsiteX1" fmla="*/ 1349525 w 1984688"/>
              <a:gd name="connsiteY1" fmla="*/ 518323 h 550531"/>
              <a:gd name="connsiteX2" fmla="*/ 1171776 w 1984688"/>
              <a:gd name="connsiteY2" fmla="*/ 440528 h 550531"/>
              <a:gd name="connsiteX3" fmla="*/ 968 w 1984688"/>
              <a:gd name="connsiteY3" fmla="*/ 474536 h 550531"/>
              <a:gd name="connsiteX4" fmla="*/ 1026746 w 1984688"/>
              <a:gd name="connsiteY4" fmla="*/ 67845 h 550531"/>
              <a:gd name="connsiteX5" fmla="*/ 1107917 w 1984688"/>
              <a:gd name="connsiteY5" fmla="*/ 991 h 550531"/>
              <a:gd name="connsiteX6" fmla="*/ 1984688 w 1984688"/>
              <a:gd name="connsiteY6" fmla="*/ 275738 h 550531"/>
              <a:gd name="connsiteX0" fmla="*/ 1998639 w 1998639"/>
              <a:gd name="connsiteY0" fmla="*/ 275738 h 574779"/>
              <a:gd name="connsiteX1" fmla="*/ 1363476 w 1998639"/>
              <a:gd name="connsiteY1" fmla="*/ 518323 h 574779"/>
              <a:gd name="connsiteX2" fmla="*/ 1185727 w 1998639"/>
              <a:gd name="connsiteY2" fmla="*/ 440528 h 574779"/>
              <a:gd name="connsiteX3" fmla="*/ 14919 w 1998639"/>
              <a:gd name="connsiteY3" fmla="*/ 474536 h 574779"/>
              <a:gd name="connsiteX4" fmla="*/ 1040697 w 1998639"/>
              <a:gd name="connsiteY4" fmla="*/ 67845 h 574779"/>
              <a:gd name="connsiteX5" fmla="*/ 1121868 w 1998639"/>
              <a:gd name="connsiteY5" fmla="*/ 991 h 574779"/>
              <a:gd name="connsiteX6" fmla="*/ 1998639 w 1998639"/>
              <a:gd name="connsiteY6" fmla="*/ 275738 h 574779"/>
              <a:gd name="connsiteX0" fmla="*/ 1998639 w 1998639"/>
              <a:gd name="connsiteY0" fmla="*/ 275738 h 586542"/>
              <a:gd name="connsiteX1" fmla="*/ 1363476 w 1998639"/>
              <a:gd name="connsiteY1" fmla="*/ 518323 h 586542"/>
              <a:gd name="connsiteX2" fmla="*/ 1185727 w 1998639"/>
              <a:gd name="connsiteY2" fmla="*/ 440528 h 586542"/>
              <a:gd name="connsiteX3" fmla="*/ 14919 w 1998639"/>
              <a:gd name="connsiteY3" fmla="*/ 474536 h 586542"/>
              <a:gd name="connsiteX4" fmla="*/ 1040697 w 1998639"/>
              <a:gd name="connsiteY4" fmla="*/ 67845 h 586542"/>
              <a:gd name="connsiteX5" fmla="*/ 1121868 w 1998639"/>
              <a:gd name="connsiteY5" fmla="*/ 991 h 586542"/>
              <a:gd name="connsiteX6" fmla="*/ 1998639 w 1998639"/>
              <a:gd name="connsiteY6" fmla="*/ 275738 h 58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8639" h="586542">
                <a:moveTo>
                  <a:pt x="1998639" y="275738"/>
                </a:moveTo>
                <a:cubicBezTo>
                  <a:pt x="1934179" y="393486"/>
                  <a:pt x="1737323" y="638172"/>
                  <a:pt x="1363476" y="518323"/>
                </a:cubicBezTo>
                <a:cubicBezTo>
                  <a:pt x="1255649" y="483245"/>
                  <a:pt x="1242772" y="474081"/>
                  <a:pt x="1185727" y="440528"/>
                </a:cubicBezTo>
                <a:cubicBezTo>
                  <a:pt x="820099" y="468194"/>
                  <a:pt x="125171" y="732340"/>
                  <a:pt x="14919" y="474536"/>
                </a:cubicBezTo>
                <a:cubicBezTo>
                  <a:pt x="-95333" y="216732"/>
                  <a:pt x="421332" y="132195"/>
                  <a:pt x="1040697" y="67845"/>
                </a:cubicBezTo>
                <a:cubicBezTo>
                  <a:pt x="1132266" y="41824"/>
                  <a:pt x="1118501" y="-7604"/>
                  <a:pt x="1121868" y="991"/>
                </a:cubicBezTo>
                <a:lnTo>
                  <a:pt x="1998639" y="275738"/>
                </a:lnTo>
                <a:close/>
              </a:path>
            </a:pathLst>
          </a:custGeom>
          <a:solidFill>
            <a:srgbClr val="A3E7FF">
              <a:alpha val="30000"/>
            </a:srgbClr>
          </a:solidFill>
          <a:ln w="38100">
            <a:solidFill>
              <a:srgbClr val="00B0F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Incomming Illumination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67200" y="3942422"/>
            <a:ext cx="36576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60122" y="4461588"/>
                <a:ext cx="8364978" cy="881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sz="2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22" y="4461588"/>
                <a:ext cx="8364978" cy="8810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695450" y="4400551"/>
            <a:ext cx="4171950" cy="1943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96150" y="4514850"/>
            <a:ext cx="3143250" cy="1943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C:\Users\Jirka\projects\import\presentations\main\images\ground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9000" contrast="-100000"/>
                    </a14:imgEffect>
                  </a14:imgLayer>
                </a14:imgProps>
              </a:ext>
            </a:extLst>
          </a:blip>
          <a:srcRect l="20187" r="19261"/>
          <a:stretch/>
        </p:blipFill>
        <p:spPr bwMode="auto">
          <a:xfrm>
            <a:off x="4267200" y="3949700"/>
            <a:ext cx="3657600" cy="4508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Chord 24"/>
          <p:cNvSpPr/>
          <p:nvPr/>
        </p:nvSpPr>
        <p:spPr>
          <a:xfrm rot="6694740">
            <a:off x="4318033" y="739294"/>
            <a:ext cx="2217991" cy="4066966"/>
          </a:xfrm>
          <a:custGeom>
            <a:avLst/>
            <a:gdLst>
              <a:gd name="connsiteX0" fmla="*/ 1463417 w 1714500"/>
              <a:gd name="connsiteY0" fmla="*/ 1463417 h 1714500"/>
              <a:gd name="connsiteX1" fmla="*/ 428625 w 1714500"/>
              <a:gd name="connsiteY1" fmla="*/ 1599650 h 1714500"/>
              <a:gd name="connsiteX2" fmla="*/ 29210 w 1714500"/>
              <a:gd name="connsiteY2" fmla="*/ 635377 h 1714500"/>
              <a:gd name="connsiteX3" fmla="*/ 857250 w 1714500"/>
              <a:gd name="connsiteY3" fmla="*/ 0 h 1714500"/>
              <a:gd name="connsiteX4" fmla="*/ 1463417 w 1714500"/>
              <a:gd name="connsiteY4" fmla="*/ 1463417 h 1714500"/>
              <a:gd name="connsiteX0" fmla="*/ 1452437 w 1453497"/>
              <a:gd name="connsiteY0" fmla="*/ 1463417 h 1736720"/>
              <a:gd name="connsiteX1" fmla="*/ 977942 w 1453497"/>
              <a:gd name="connsiteY1" fmla="*/ 1715984 h 1736720"/>
              <a:gd name="connsiteX2" fmla="*/ 417645 w 1453497"/>
              <a:gd name="connsiteY2" fmla="*/ 1599650 h 1736720"/>
              <a:gd name="connsiteX3" fmla="*/ 18230 w 1453497"/>
              <a:gd name="connsiteY3" fmla="*/ 635377 h 1736720"/>
              <a:gd name="connsiteX4" fmla="*/ 846270 w 1453497"/>
              <a:gd name="connsiteY4" fmla="*/ 0 h 1736720"/>
              <a:gd name="connsiteX5" fmla="*/ 1452437 w 1453497"/>
              <a:gd name="connsiteY5" fmla="*/ 1463417 h 1736720"/>
              <a:gd name="connsiteX0" fmla="*/ 1481560 w 1482620"/>
              <a:gd name="connsiteY0" fmla="*/ 1463417 h 1721398"/>
              <a:gd name="connsiteX1" fmla="*/ 1007065 w 1482620"/>
              <a:gd name="connsiteY1" fmla="*/ 1715984 h 1721398"/>
              <a:gd name="connsiteX2" fmla="*/ 446768 w 1482620"/>
              <a:gd name="connsiteY2" fmla="*/ 1599650 h 1721398"/>
              <a:gd name="connsiteX3" fmla="*/ 138380 w 1482620"/>
              <a:gd name="connsiteY3" fmla="*/ 1185355 h 1721398"/>
              <a:gd name="connsiteX4" fmla="*/ 47353 w 1482620"/>
              <a:gd name="connsiteY4" fmla="*/ 635377 h 1721398"/>
              <a:gd name="connsiteX5" fmla="*/ 875393 w 1482620"/>
              <a:gd name="connsiteY5" fmla="*/ 0 h 1721398"/>
              <a:gd name="connsiteX6" fmla="*/ 1481560 w 1482620"/>
              <a:gd name="connsiteY6" fmla="*/ 1463417 h 1721398"/>
              <a:gd name="connsiteX0" fmla="*/ 1445200 w 1446260"/>
              <a:gd name="connsiteY0" fmla="*/ 1522823 h 1780804"/>
              <a:gd name="connsiteX1" fmla="*/ 970705 w 1446260"/>
              <a:gd name="connsiteY1" fmla="*/ 1775390 h 1780804"/>
              <a:gd name="connsiteX2" fmla="*/ 410408 w 1446260"/>
              <a:gd name="connsiteY2" fmla="*/ 1659056 h 1780804"/>
              <a:gd name="connsiteX3" fmla="*/ 102020 w 1446260"/>
              <a:gd name="connsiteY3" fmla="*/ 1244761 h 1780804"/>
              <a:gd name="connsiteX4" fmla="*/ 10993 w 1446260"/>
              <a:gd name="connsiteY4" fmla="*/ 694783 h 1780804"/>
              <a:gd name="connsiteX5" fmla="*/ 321614 w 1446260"/>
              <a:gd name="connsiteY5" fmla="*/ 324653 h 1780804"/>
              <a:gd name="connsiteX6" fmla="*/ 839033 w 1446260"/>
              <a:gd name="connsiteY6" fmla="*/ 59406 h 1780804"/>
              <a:gd name="connsiteX7" fmla="*/ 1445200 w 1446260"/>
              <a:gd name="connsiteY7" fmla="*/ 1522823 h 1780804"/>
              <a:gd name="connsiteX0" fmla="*/ 1462952 w 1464012"/>
              <a:gd name="connsiteY0" fmla="*/ 1522823 h 1780804"/>
              <a:gd name="connsiteX1" fmla="*/ 988457 w 1464012"/>
              <a:gd name="connsiteY1" fmla="*/ 1775390 h 1780804"/>
              <a:gd name="connsiteX2" fmla="*/ 428160 w 1464012"/>
              <a:gd name="connsiteY2" fmla="*/ 1659056 h 1780804"/>
              <a:gd name="connsiteX3" fmla="*/ 119772 w 1464012"/>
              <a:gd name="connsiteY3" fmla="*/ 1244761 h 1780804"/>
              <a:gd name="connsiteX4" fmla="*/ 24027 w 1464012"/>
              <a:gd name="connsiteY4" fmla="*/ 964526 h 1780804"/>
              <a:gd name="connsiteX5" fmla="*/ 28745 w 1464012"/>
              <a:gd name="connsiteY5" fmla="*/ 694783 h 1780804"/>
              <a:gd name="connsiteX6" fmla="*/ 339366 w 1464012"/>
              <a:gd name="connsiteY6" fmla="*/ 324653 h 1780804"/>
              <a:gd name="connsiteX7" fmla="*/ 856785 w 1464012"/>
              <a:gd name="connsiteY7" fmla="*/ 59406 h 1780804"/>
              <a:gd name="connsiteX8" fmla="*/ 1462952 w 1464012"/>
              <a:gd name="connsiteY8" fmla="*/ 1522823 h 1780804"/>
              <a:gd name="connsiteX0" fmla="*/ 1462952 w 1464012"/>
              <a:gd name="connsiteY0" fmla="*/ 1522823 h 1779152"/>
              <a:gd name="connsiteX1" fmla="*/ 988457 w 1464012"/>
              <a:gd name="connsiteY1" fmla="*/ 1775390 h 1779152"/>
              <a:gd name="connsiteX2" fmla="*/ 428160 w 1464012"/>
              <a:gd name="connsiteY2" fmla="*/ 1659056 h 1779152"/>
              <a:gd name="connsiteX3" fmla="*/ 245586 w 1464012"/>
              <a:gd name="connsiteY3" fmla="*/ 1452621 h 1779152"/>
              <a:gd name="connsiteX4" fmla="*/ 119772 w 1464012"/>
              <a:gd name="connsiteY4" fmla="*/ 1244761 h 1779152"/>
              <a:gd name="connsiteX5" fmla="*/ 24027 w 1464012"/>
              <a:gd name="connsiteY5" fmla="*/ 964526 h 1779152"/>
              <a:gd name="connsiteX6" fmla="*/ 28745 w 1464012"/>
              <a:gd name="connsiteY6" fmla="*/ 694783 h 1779152"/>
              <a:gd name="connsiteX7" fmla="*/ 339366 w 1464012"/>
              <a:gd name="connsiteY7" fmla="*/ 324653 h 1779152"/>
              <a:gd name="connsiteX8" fmla="*/ 856785 w 1464012"/>
              <a:gd name="connsiteY8" fmla="*/ 59406 h 1779152"/>
              <a:gd name="connsiteX9" fmla="*/ 1462952 w 1464012"/>
              <a:gd name="connsiteY9" fmla="*/ 1522823 h 1779152"/>
              <a:gd name="connsiteX0" fmla="*/ 1462952 w 1464012"/>
              <a:gd name="connsiteY0" fmla="*/ 1522823 h 1803706"/>
              <a:gd name="connsiteX1" fmla="*/ 988457 w 1464012"/>
              <a:gd name="connsiteY1" fmla="*/ 1775390 h 1803706"/>
              <a:gd name="connsiteX2" fmla="*/ 772440 w 1464012"/>
              <a:gd name="connsiteY2" fmla="*/ 1784656 h 1803706"/>
              <a:gd name="connsiteX3" fmla="*/ 428160 w 1464012"/>
              <a:gd name="connsiteY3" fmla="*/ 1659056 h 1803706"/>
              <a:gd name="connsiteX4" fmla="*/ 245586 w 1464012"/>
              <a:gd name="connsiteY4" fmla="*/ 1452621 h 1803706"/>
              <a:gd name="connsiteX5" fmla="*/ 119772 w 1464012"/>
              <a:gd name="connsiteY5" fmla="*/ 1244761 h 1803706"/>
              <a:gd name="connsiteX6" fmla="*/ 24027 w 1464012"/>
              <a:gd name="connsiteY6" fmla="*/ 964526 h 1803706"/>
              <a:gd name="connsiteX7" fmla="*/ 28745 w 1464012"/>
              <a:gd name="connsiteY7" fmla="*/ 694783 h 1803706"/>
              <a:gd name="connsiteX8" fmla="*/ 339366 w 1464012"/>
              <a:gd name="connsiteY8" fmla="*/ 324653 h 1803706"/>
              <a:gd name="connsiteX9" fmla="*/ 856785 w 1464012"/>
              <a:gd name="connsiteY9" fmla="*/ 59406 h 1803706"/>
              <a:gd name="connsiteX10" fmla="*/ 1462952 w 1464012"/>
              <a:gd name="connsiteY10" fmla="*/ 1522823 h 1803706"/>
              <a:gd name="connsiteX0" fmla="*/ 1462952 w 1474055"/>
              <a:gd name="connsiteY0" fmla="*/ 1522823 h 1803706"/>
              <a:gd name="connsiteX1" fmla="*/ 1230089 w 1474055"/>
              <a:gd name="connsiteY1" fmla="*/ 1755544 h 1803706"/>
              <a:gd name="connsiteX2" fmla="*/ 988457 w 1474055"/>
              <a:gd name="connsiteY2" fmla="*/ 1775390 h 1803706"/>
              <a:gd name="connsiteX3" fmla="*/ 772440 w 1474055"/>
              <a:gd name="connsiteY3" fmla="*/ 1784656 h 1803706"/>
              <a:gd name="connsiteX4" fmla="*/ 428160 w 1474055"/>
              <a:gd name="connsiteY4" fmla="*/ 1659056 h 1803706"/>
              <a:gd name="connsiteX5" fmla="*/ 245586 w 1474055"/>
              <a:gd name="connsiteY5" fmla="*/ 1452621 h 1803706"/>
              <a:gd name="connsiteX6" fmla="*/ 119772 w 1474055"/>
              <a:gd name="connsiteY6" fmla="*/ 1244761 h 1803706"/>
              <a:gd name="connsiteX7" fmla="*/ 24027 w 1474055"/>
              <a:gd name="connsiteY7" fmla="*/ 964526 h 1803706"/>
              <a:gd name="connsiteX8" fmla="*/ 28745 w 1474055"/>
              <a:gd name="connsiteY8" fmla="*/ 694783 h 1803706"/>
              <a:gd name="connsiteX9" fmla="*/ 339366 w 1474055"/>
              <a:gd name="connsiteY9" fmla="*/ 324653 h 1803706"/>
              <a:gd name="connsiteX10" fmla="*/ 856785 w 1474055"/>
              <a:gd name="connsiteY10" fmla="*/ 59406 h 1803706"/>
              <a:gd name="connsiteX11" fmla="*/ 1462952 w 1474055"/>
              <a:gd name="connsiteY11" fmla="*/ 1522823 h 1803706"/>
              <a:gd name="connsiteX0" fmla="*/ 1449413 w 1460516"/>
              <a:gd name="connsiteY0" fmla="*/ 1519376 h 1800259"/>
              <a:gd name="connsiteX1" fmla="*/ 1216550 w 1460516"/>
              <a:gd name="connsiteY1" fmla="*/ 1752097 h 1800259"/>
              <a:gd name="connsiteX2" fmla="*/ 974918 w 1460516"/>
              <a:gd name="connsiteY2" fmla="*/ 1771943 h 1800259"/>
              <a:gd name="connsiteX3" fmla="*/ 758901 w 1460516"/>
              <a:gd name="connsiteY3" fmla="*/ 1781209 h 1800259"/>
              <a:gd name="connsiteX4" fmla="*/ 414621 w 1460516"/>
              <a:gd name="connsiteY4" fmla="*/ 1655609 h 1800259"/>
              <a:gd name="connsiteX5" fmla="*/ 232047 w 1460516"/>
              <a:gd name="connsiteY5" fmla="*/ 1449174 h 1800259"/>
              <a:gd name="connsiteX6" fmla="*/ 106233 w 1460516"/>
              <a:gd name="connsiteY6" fmla="*/ 1241314 h 1800259"/>
              <a:gd name="connsiteX7" fmla="*/ 10488 w 1460516"/>
              <a:gd name="connsiteY7" fmla="*/ 961079 h 1800259"/>
              <a:gd name="connsiteX8" fmla="*/ 15206 w 1460516"/>
              <a:gd name="connsiteY8" fmla="*/ 691336 h 1800259"/>
              <a:gd name="connsiteX9" fmla="*/ 123533 w 1460516"/>
              <a:gd name="connsiteY9" fmla="*/ 484693 h 1800259"/>
              <a:gd name="connsiteX10" fmla="*/ 325827 w 1460516"/>
              <a:gd name="connsiteY10" fmla="*/ 321206 h 1800259"/>
              <a:gd name="connsiteX11" fmla="*/ 843246 w 1460516"/>
              <a:gd name="connsiteY11" fmla="*/ 55959 h 1800259"/>
              <a:gd name="connsiteX12" fmla="*/ 1449413 w 1460516"/>
              <a:gd name="connsiteY12" fmla="*/ 1519376 h 1800259"/>
              <a:gd name="connsiteX0" fmla="*/ 1449413 w 1460516"/>
              <a:gd name="connsiteY0" fmla="*/ 1554880 h 1835763"/>
              <a:gd name="connsiteX1" fmla="*/ 1216550 w 1460516"/>
              <a:gd name="connsiteY1" fmla="*/ 1787601 h 1835763"/>
              <a:gd name="connsiteX2" fmla="*/ 974918 w 1460516"/>
              <a:gd name="connsiteY2" fmla="*/ 1807447 h 1835763"/>
              <a:gd name="connsiteX3" fmla="*/ 758901 w 1460516"/>
              <a:gd name="connsiteY3" fmla="*/ 1816713 h 1835763"/>
              <a:gd name="connsiteX4" fmla="*/ 414621 w 1460516"/>
              <a:gd name="connsiteY4" fmla="*/ 1691113 h 1835763"/>
              <a:gd name="connsiteX5" fmla="*/ 232047 w 1460516"/>
              <a:gd name="connsiteY5" fmla="*/ 1484678 h 1835763"/>
              <a:gd name="connsiteX6" fmla="*/ 106233 w 1460516"/>
              <a:gd name="connsiteY6" fmla="*/ 1276818 h 1835763"/>
              <a:gd name="connsiteX7" fmla="*/ 10488 w 1460516"/>
              <a:gd name="connsiteY7" fmla="*/ 996583 h 1835763"/>
              <a:gd name="connsiteX8" fmla="*/ 15206 w 1460516"/>
              <a:gd name="connsiteY8" fmla="*/ 726840 h 1835763"/>
              <a:gd name="connsiteX9" fmla="*/ 123533 w 1460516"/>
              <a:gd name="connsiteY9" fmla="*/ 520197 h 1835763"/>
              <a:gd name="connsiteX10" fmla="*/ 325827 w 1460516"/>
              <a:gd name="connsiteY10" fmla="*/ 356710 h 1835763"/>
              <a:gd name="connsiteX11" fmla="*/ 521071 w 1460516"/>
              <a:gd name="connsiteY11" fmla="*/ 176148 h 1835763"/>
              <a:gd name="connsiteX12" fmla="*/ 843246 w 1460516"/>
              <a:gd name="connsiteY12" fmla="*/ 91463 h 1835763"/>
              <a:gd name="connsiteX13" fmla="*/ 1449413 w 1460516"/>
              <a:gd name="connsiteY13" fmla="*/ 1554880 h 1835763"/>
              <a:gd name="connsiteX0" fmla="*/ 1449413 w 1460516"/>
              <a:gd name="connsiteY0" fmla="*/ 1554880 h 2305040"/>
              <a:gd name="connsiteX1" fmla="*/ 1216550 w 1460516"/>
              <a:gd name="connsiteY1" fmla="*/ 1787601 h 2305040"/>
              <a:gd name="connsiteX2" fmla="*/ 889523 w 1460516"/>
              <a:gd name="connsiteY2" fmla="*/ 2302393 h 2305040"/>
              <a:gd name="connsiteX3" fmla="*/ 758901 w 1460516"/>
              <a:gd name="connsiteY3" fmla="*/ 1816713 h 2305040"/>
              <a:gd name="connsiteX4" fmla="*/ 414621 w 1460516"/>
              <a:gd name="connsiteY4" fmla="*/ 1691113 h 2305040"/>
              <a:gd name="connsiteX5" fmla="*/ 232047 w 1460516"/>
              <a:gd name="connsiteY5" fmla="*/ 1484678 h 2305040"/>
              <a:gd name="connsiteX6" fmla="*/ 106233 w 1460516"/>
              <a:gd name="connsiteY6" fmla="*/ 1276818 h 2305040"/>
              <a:gd name="connsiteX7" fmla="*/ 10488 w 1460516"/>
              <a:gd name="connsiteY7" fmla="*/ 996583 h 2305040"/>
              <a:gd name="connsiteX8" fmla="*/ 15206 w 1460516"/>
              <a:gd name="connsiteY8" fmla="*/ 726840 h 2305040"/>
              <a:gd name="connsiteX9" fmla="*/ 123533 w 1460516"/>
              <a:gd name="connsiteY9" fmla="*/ 520197 h 2305040"/>
              <a:gd name="connsiteX10" fmla="*/ 325827 w 1460516"/>
              <a:gd name="connsiteY10" fmla="*/ 356710 h 2305040"/>
              <a:gd name="connsiteX11" fmla="*/ 521071 w 1460516"/>
              <a:gd name="connsiteY11" fmla="*/ 176148 h 2305040"/>
              <a:gd name="connsiteX12" fmla="*/ 843246 w 1460516"/>
              <a:gd name="connsiteY12" fmla="*/ 91463 h 2305040"/>
              <a:gd name="connsiteX13" fmla="*/ 1449413 w 1460516"/>
              <a:gd name="connsiteY13" fmla="*/ 1554880 h 2305040"/>
              <a:gd name="connsiteX0" fmla="*/ 1449413 w 1460516"/>
              <a:gd name="connsiteY0" fmla="*/ 1554880 h 2312529"/>
              <a:gd name="connsiteX1" fmla="*/ 1216550 w 1460516"/>
              <a:gd name="connsiteY1" fmla="*/ 1787601 h 2312529"/>
              <a:gd name="connsiteX2" fmla="*/ 889523 w 1460516"/>
              <a:gd name="connsiteY2" fmla="*/ 2302393 h 2312529"/>
              <a:gd name="connsiteX3" fmla="*/ 444317 w 1460516"/>
              <a:gd name="connsiteY3" fmla="*/ 2216441 h 2312529"/>
              <a:gd name="connsiteX4" fmla="*/ 414621 w 1460516"/>
              <a:gd name="connsiteY4" fmla="*/ 1691113 h 2312529"/>
              <a:gd name="connsiteX5" fmla="*/ 232047 w 1460516"/>
              <a:gd name="connsiteY5" fmla="*/ 1484678 h 2312529"/>
              <a:gd name="connsiteX6" fmla="*/ 106233 w 1460516"/>
              <a:gd name="connsiteY6" fmla="*/ 1276818 h 2312529"/>
              <a:gd name="connsiteX7" fmla="*/ 10488 w 1460516"/>
              <a:gd name="connsiteY7" fmla="*/ 996583 h 2312529"/>
              <a:gd name="connsiteX8" fmla="*/ 15206 w 1460516"/>
              <a:gd name="connsiteY8" fmla="*/ 726840 h 2312529"/>
              <a:gd name="connsiteX9" fmla="*/ 123533 w 1460516"/>
              <a:gd name="connsiteY9" fmla="*/ 520197 h 2312529"/>
              <a:gd name="connsiteX10" fmla="*/ 325827 w 1460516"/>
              <a:gd name="connsiteY10" fmla="*/ 356710 h 2312529"/>
              <a:gd name="connsiteX11" fmla="*/ 521071 w 1460516"/>
              <a:gd name="connsiteY11" fmla="*/ 176148 h 2312529"/>
              <a:gd name="connsiteX12" fmla="*/ 843246 w 1460516"/>
              <a:gd name="connsiteY12" fmla="*/ 91463 h 2312529"/>
              <a:gd name="connsiteX13" fmla="*/ 1449413 w 1460516"/>
              <a:gd name="connsiteY13" fmla="*/ 1554880 h 2312529"/>
              <a:gd name="connsiteX0" fmla="*/ 1449413 w 1457608"/>
              <a:gd name="connsiteY0" fmla="*/ 1554880 h 2312529"/>
              <a:gd name="connsiteX1" fmla="*/ 1122643 w 1457608"/>
              <a:gd name="connsiteY1" fmla="*/ 1826383 h 2312529"/>
              <a:gd name="connsiteX2" fmla="*/ 889523 w 1457608"/>
              <a:gd name="connsiteY2" fmla="*/ 2302393 h 2312529"/>
              <a:gd name="connsiteX3" fmla="*/ 444317 w 1457608"/>
              <a:gd name="connsiteY3" fmla="*/ 2216441 h 2312529"/>
              <a:gd name="connsiteX4" fmla="*/ 414621 w 1457608"/>
              <a:gd name="connsiteY4" fmla="*/ 1691113 h 2312529"/>
              <a:gd name="connsiteX5" fmla="*/ 232047 w 1457608"/>
              <a:gd name="connsiteY5" fmla="*/ 1484678 h 2312529"/>
              <a:gd name="connsiteX6" fmla="*/ 106233 w 1457608"/>
              <a:gd name="connsiteY6" fmla="*/ 1276818 h 2312529"/>
              <a:gd name="connsiteX7" fmla="*/ 10488 w 1457608"/>
              <a:gd name="connsiteY7" fmla="*/ 996583 h 2312529"/>
              <a:gd name="connsiteX8" fmla="*/ 15206 w 1457608"/>
              <a:gd name="connsiteY8" fmla="*/ 726840 h 2312529"/>
              <a:gd name="connsiteX9" fmla="*/ 123533 w 1457608"/>
              <a:gd name="connsiteY9" fmla="*/ 520197 h 2312529"/>
              <a:gd name="connsiteX10" fmla="*/ 325827 w 1457608"/>
              <a:gd name="connsiteY10" fmla="*/ 356710 h 2312529"/>
              <a:gd name="connsiteX11" fmla="*/ 521071 w 1457608"/>
              <a:gd name="connsiteY11" fmla="*/ 176148 h 2312529"/>
              <a:gd name="connsiteX12" fmla="*/ 843246 w 1457608"/>
              <a:gd name="connsiteY12" fmla="*/ 91463 h 2312529"/>
              <a:gd name="connsiteX13" fmla="*/ 1449413 w 1457608"/>
              <a:gd name="connsiteY13" fmla="*/ 1554880 h 2312529"/>
              <a:gd name="connsiteX0" fmla="*/ 1291314 w 1305920"/>
              <a:gd name="connsiteY0" fmla="*/ 1220452 h 2312529"/>
              <a:gd name="connsiteX1" fmla="*/ 1122643 w 1305920"/>
              <a:gd name="connsiteY1" fmla="*/ 1826383 h 2312529"/>
              <a:gd name="connsiteX2" fmla="*/ 889523 w 1305920"/>
              <a:gd name="connsiteY2" fmla="*/ 2302393 h 2312529"/>
              <a:gd name="connsiteX3" fmla="*/ 444317 w 1305920"/>
              <a:gd name="connsiteY3" fmla="*/ 2216441 h 2312529"/>
              <a:gd name="connsiteX4" fmla="*/ 414621 w 1305920"/>
              <a:gd name="connsiteY4" fmla="*/ 1691113 h 2312529"/>
              <a:gd name="connsiteX5" fmla="*/ 232047 w 1305920"/>
              <a:gd name="connsiteY5" fmla="*/ 1484678 h 2312529"/>
              <a:gd name="connsiteX6" fmla="*/ 106233 w 1305920"/>
              <a:gd name="connsiteY6" fmla="*/ 1276818 h 2312529"/>
              <a:gd name="connsiteX7" fmla="*/ 10488 w 1305920"/>
              <a:gd name="connsiteY7" fmla="*/ 996583 h 2312529"/>
              <a:gd name="connsiteX8" fmla="*/ 15206 w 1305920"/>
              <a:gd name="connsiteY8" fmla="*/ 726840 h 2312529"/>
              <a:gd name="connsiteX9" fmla="*/ 123533 w 1305920"/>
              <a:gd name="connsiteY9" fmla="*/ 520197 h 2312529"/>
              <a:gd name="connsiteX10" fmla="*/ 325827 w 1305920"/>
              <a:gd name="connsiteY10" fmla="*/ 356710 h 2312529"/>
              <a:gd name="connsiteX11" fmla="*/ 521071 w 1305920"/>
              <a:gd name="connsiteY11" fmla="*/ 176148 h 2312529"/>
              <a:gd name="connsiteX12" fmla="*/ 843246 w 1305920"/>
              <a:gd name="connsiteY12" fmla="*/ 91463 h 2312529"/>
              <a:gd name="connsiteX13" fmla="*/ 1291314 w 1305920"/>
              <a:gd name="connsiteY13" fmla="*/ 1220452 h 2312529"/>
              <a:gd name="connsiteX0" fmla="*/ 1291314 w 1345936"/>
              <a:gd name="connsiteY0" fmla="*/ 1220452 h 2312529"/>
              <a:gd name="connsiteX1" fmla="*/ 1122643 w 1345936"/>
              <a:gd name="connsiteY1" fmla="*/ 1826383 h 2312529"/>
              <a:gd name="connsiteX2" fmla="*/ 889523 w 1345936"/>
              <a:gd name="connsiteY2" fmla="*/ 2302393 h 2312529"/>
              <a:gd name="connsiteX3" fmla="*/ 444317 w 1345936"/>
              <a:gd name="connsiteY3" fmla="*/ 2216441 h 2312529"/>
              <a:gd name="connsiteX4" fmla="*/ 414621 w 1345936"/>
              <a:gd name="connsiteY4" fmla="*/ 1691113 h 2312529"/>
              <a:gd name="connsiteX5" fmla="*/ 232047 w 1345936"/>
              <a:gd name="connsiteY5" fmla="*/ 1484678 h 2312529"/>
              <a:gd name="connsiteX6" fmla="*/ 106233 w 1345936"/>
              <a:gd name="connsiteY6" fmla="*/ 1276818 h 2312529"/>
              <a:gd name="connsiteX7" fmla="*/ 10488 w 1345936"/>
              <a:gd name="connsiteY7" fmla="*/ 996583 h 2312529"/>
              <a:gd name="connsiteX8" fmla="*/ 15206 w 1345936"/>
              <a:gd name="connsiteY8" fmla="*/ 726840 h 2312529"/>
              <a:gd name="connsiteX9" fmla="*/ 123533 w 1345936"/>
              <a:gd name="connsiteY9" fmla="*/ 520197 h 2312529"/>
              <a:gd name="connsiteX10" fmla="*/ 325827 w 1345936"/>
              <a:gd name="connsiteY10" fmla="*/ 356710 h 2312529"/>
              <a:gd name="connsiteX11" fmla="*/ 521071 w 1345936"/>
              <a:gd name="connsiteY11" fmla="*/ 176148 h 2312529"/>
              <a:gd name="connsiteX12" fmla="*/ 843246 w 1345936"/>
              <a:gd name="connsiteY12" fmla="*/ 91463 h 2312529"/>
              <a:gd name="connsiteX13" fmla="*/ 1291314 w 1345936"/>
              <a:gd name="connsiteY13" fmla="*/ 1220452 h 2312529"/>
              <a:gd name="connsiteX0" fmla="*/ 1291314 w 1345936"/>
              <a:gd name="connsiteY0" fmla="*/ 1220452 h 2337085"/>
              <a:gd name="connsiteX1" fmla="*/ 1122643 w 1345936"/>
              <a:gd name="connsiteY1" fmla="*/ 1826383 h 2337085"/>
              <a:gd name="connsiteX2" fmla="*/ 889523 w 1345936"/>
              <a:gd name="connsiteY2" fmla="*/ 2302393 h 2337085"/>
              <a:gd name="connsiteX3" fmla="*/ 378615 w 1345936"/>
              <a:gd name="connsiteY3" fmla="*/ 2323519 h 2337085"/>
              <a:gd name="connsiteX4" fmla="*/ 414621 w 1345936"/>
              <a:gd name="connsiteY4" fmla="*/ 1691113 h 2337085"/>
              <a:gd name="connsiteX5" fmla="*/ 232047 w 1345936"/>
              <a:gd name="connsiteY5" fmla="*/ 1484678 h 2337085"/>
              <a:gd name="connsiteX6" fmla="*/ 106233 w 1345936"/>
              <a:gd name="connsiteY6" fmla="*/ 1276818 h 2337085"/>
              <a:gd name="connsiteX7" fmla="*/ 10488 w 1345936"/>
              <a:gd name="connsiteY7" fmla="*/ 996583 h 2337085"/>
              <a:gd name="connsiteX8" fmla="*/ 15206 w 1345936"/>
              <a:gd name="connsiteY8" fmla="*/ 726840 h 2337085"/>
              <a:gd name="connsiteX9" fmla="*/ 123533 w 1345936"/>
              <a:gd name="connsiteY9" fmla="*/ 520197 h 2337085"/>
              <a:gd name="connsiteX10" fmla="*/ 325827 w 1345936"/>
              <a:gd name="connsiteY10" fmla="*/ 356710 h 2337085"/>
              <a:gd name="connsiteX11" fmla="*/ 521071 w 1345936"/>
              <a:gd name="connsiteY11" fmla="*/ 176148 h 2337085"/>
              <a:gd name="connsiteX12" fmla="*/ 843246 w 1345936"/>
              <a:gd name="connsiteY12" fmla="*/ 91463 h 2337085"/>
              <a:gd name="connsiteX13" fmla="*/ 1291314 w 1345936"/>
              <a:gd name="connsiteY13" fmla="*/ 1220452 h 2337085"/>
              <a:gd name="connsiteX0" fmla="*/ 1291314 w 1345936"/>
              <a:gd name="connsiteY0" fmla="*/ 1220452 h 2325777"/>
              <a:gd name="connsiteX1" fmla="*/ 1122643 w 1345936"/>
              <a:gd name="connsiteY1" fmla="*/ 1826383 h 2325777"/>
              <a:gd name="connsiteX2" fmla="*/ 889523 w 1345936"/>
              <a:gd name="connsiteY2" fmla="*/ 2302393 h 2325777"/>
              <a:gd name="connsiteX3" fmla="*/ 388637 w 1345936"/>
              <a:gd name="connsiteY3" fmla="*/ 2299394 h 2325777"/>
              <a:gd name="connsiteX4" fmla="*/ 414621 w 1345936"/>
              <a:gd name="connsiteY4" fmla="*/ 1691113 h 2325777"/>
              <a:gd name="connsiteX5" fmla="*/ 232047 w 1345936"/>
              <a:gd name="connsiteY5" fmla="*/ 1484678 h 2325777"/>
              <a:gd name="connsiteX6" fmla="*/ 106233 w 1345936"/>
              <a:gd name="connsiteY6" fmla="*/ 1276818 h 2325777"/>
              <a:gd name="connsiteX7" fmla="*/ 10488 w 1345936"/>
              <a:gd name="connsiteY7" fmla="*/ 996583 h 2325777"/>
              <a:gd name="connsiteX8" fmla="*/ 15206 w 1345936"/>
              <a:gd name="connsiteY8" fmla="*/ 726840 h 2325777"/>
              <a:gd name="connsiteX9" fmla="*/ 123533 w 1345936"/>
              <a:gd name="connsiteY9" fmla="*/ 520197 h 2325777"/>
              <a:gd name="connsiteX10" fmla="*/ 325827 w 1345936"/>
              <a:gd name="connsiteY10" fmla="*/ 356710 h 2325777"/>
              <a:gd name="connsiteX11" fmla="*/ 521071 w 1345936"/>
              <a:gd name="connsiteY11" fmla="*/ 176148 h 2325777"/>
              <a:gd name="connsiteX12" fmla="*/ 843246 w 1345936"/>
              <a:gd name="connsiteY12" fmla="*/ 91463 h 2325777"/>
              <a:gd name="connsiteX13" fmla="*/ 1291314 w 1345936"/>
              <a:gd name="connsiteY13" fmla="*/ 1220452 h 2325777"/>
              <a:gd name="connsiteX0" fmla="*/ 1291314 w 1345936"/>
              <a:gd name="connsiteY0" fmla="*/ 1220452 h 2325777"/>
              <a:gd name="connsiteX1" fmla="*/ 1122643 w 1345936"/>
              <a:gd name="connsiteY1" fmla="*/ 1826383 h 2325777"/>
              <a:gd name="connsiteX2" fmla="*/ 889523 w 1345936"/>
              <a:gd name="connsiteY2" fmla="*/ 2302393 h 2325777"/>
              <a:gd name="connsiteX3" fmla="*/ 388637 w 1345936"/>
              <a:gd name="connsiteY3" fmla="*/ 2299394 h 2325777"/>
              <a:gd name="connsiteX4" fmla="*/ 414621 w 1345936"/>
              <a:gd name="connsiteY4" fmla="*/ 1691113 h 2325777"/>
              <a:gd name="connsiteX5" fmla="*/ 232047 w 1345936"/>
              <a:gd name="connsiteY5" fmla="*/ 1484678 h 2325777"/>
              <a:gd name="connsiteX6" fmla="*/ 106233 w 1345936"/>
              <a:gd name="connsiteY6" fmla="*/ 1276818 h 2325777"/>
              <a:gd name="connsiteX7" fmla="*/ 10488 w 1345936"/>
              <a:gd name="connsiteY7" fmla="*/ 996583 h 2325777"/>
              <a:gd name="connsiteX8" fmla="*/ 15206 w 1345936"/>
              <a:gd name="connsiteY8" fmla="*/ 726840 h 2325777"/>
              <a:gd name="connsiteX9" fmla="*/ 123533 w 1345936"/>
              <a:gd name="connsiteY9" fmla="*/ 520197 h 2325777"/>
              <a:gd name="connsiteX10" fmla="*/ 325827 w 1345936"/>
              <a:gd name="connsiteY10" fmla="*/ 356710 h 2325777"/>
              <a:gd name="connsiteX11" fmla="*/ 521071 w 1345936"/>
              <a:gd name="connsiteY11" fmla="*/ 176148 h 2325777"/>
              <a:gd name="connsiteX12" fmla="*/ 843246 w 1345936"/>
              <a:gd name="connsiteY12" fmla="*/ 91463 h 2325777"/>
              <a:gd name="connsiteX13" fmla="*/ 1291314 w 1345936"/>
              <a:gd name="connsiteY13" fmla="*/ 1220452 h 2325777"/>
              <a:gd name="connsiteX0" fmla="*/ 1291314 w 1345936"/>
              <a:gd name="connsiteY0" fmla="*/ 1220452 h 2431628"/>
              <a:gd name="connsiteX1" fmla="*/ 1122643 w 1345936"/>
              <a:gd name="connsiteY1" fmla="*/ 1826383 h 2431628"/>
              <a:gd name="connsiteX2" fmla="*/ 889523 w 1345936"/>
              <a:gd name="connsiteY2" fmla="*/ 2302393 h 2431628"/>
              <a:gd name="connsiteX3" fmla="*/ 388637 w 1345936"/>
              <a:gd name="connsiteY3" fmla="*/ 2299394 h 2431628"/>
              <a:gd name="connsiteX4" fmla="*/ 414621 w 1345936"/>
              <a:gd name="connsiteY4" fmla="*/ 1691113 h 2431628"/>
              <a:gd name="connsiteX5" fmla="*/ 232047 w 1345936"/>
              <a:gd name="connsiteY5" fmla="*/ 1484678 h 2431628"/>
              <a:gd name="connsiteX6" fmla="*/ 106233 w 1345936"/>
              <a:gd name="connsiteY6" fmla="*/ 1276818 h 2431628"/>
              <a:gd name="connsiteX7" fmla="*/ 10488 w 1345936"/>
              <a:gd name="connsiteY7" fmla="*/ 996583 h 2431628"/>
              <a:gd name="connsiteX8" fmla="*/ 15206 w 1345936"/>
              <a:gd name="connsiteY8" fmla="*/ 726840 h 2431628"/>
              <a:gd name="connsiteX9" fmla="*/ 123533 w 1345936"/>
              <a:gd name="connsiteY9" fmla="*/ 520197 h 2431628"/>
              <a:gd name="connsiteX10" fmla="*/ 325827 w 1345936"/>
              <a:gd name="connsiteY10" fmla="*/ 356710 h 2431628"/>
              <a:gd name="connsiteX11" fmla="*/ 521071 w 1345936"/>
              <a:gd name="connsiteY11" fmla="*/ 176148 h 2431628"/>
              <a:gd name="connsiteX12" fmla="*/ 843246 w 1345936"/>
              <a:gd name="connsiteY12" fmla="*/ 91463 h 2431628"/>
              <a:gd name="connsiteX13" fmla="*/ 1291314 w 1345936"/>
              <a:gd name="connsiteY13" fmla="*/ 1220452 h 2431628"/>
              <a:gd name="connsiteX0" fmla="*/ 1291314 w 1345936"/>
              <a:gd name="connsiteY0" fmla="*/ 1220452 h 2406123"/>
              <a:gd name="connsiteX1" fmla="*/ 1122643 w 1345936"/>
              <a:gd name="connsiteY1" fmla="*/ 1826383 h 2406123"/>
              <a:gd name="connsiteX2" fmla="*/ 826616 w 1345936"/>
              <a:gd name="connsiteY2" fmla="*/ 2198462 h 2406123"/>
              <a:gd name="connsiteX3" fmla="*/ 388637 w 1345936"/>
              <a:gd name="connsiteY3" fmla="*/ 2299394 h 2406123"/>
              <a:gd name="connsiteX4" fmla="*/ 414621 w 1345936"/>
              <a:gd name="connsiteY4" fmla="*/ 1691113 h 2406123"/>
              <a:gd name="connsiteX5" fmla="*/ 232047 w 1345936"/>
              <a:gd name="connsiteY5" fmla="*/ 1484678 h 2406123"/>
              <a:gd name="connsiteX6" fmla="*/ 106233 w 1345936"/>
              <a:gd name="connsiteY6" fmla="*/ 1276818 h 2406123"/>
              <a:gd name="connsiteX7" fmla="*/ 10488 w 1345936"/>
              <a:gd name="connsiteY7" fmla="*/ 996583 h 2406123"/>
              <a:gd name="connsiteX8" fmla="*/ 15206 w 1345936"/>
              <a:gd name="connsiteY8" fmla="*/ 726840 h 2406123"/>
              <a:gd name="connsiteX9" fmla="*/ 123533 w 1345936"/>
              <a:gd name="connsiteY9" fmla="*/ 520197 h 2406123"/>
              <a:gd name="connsiteX10" fmla="*/ 325827 w 1345936"/>
              <a:gd name="connsiteY10" fmla="*/ 356710 h 2406123"/>
              <a:gd name="connsiteX11" fmla="*/ 521071 w 1345936"/>
              <a:gd name="connsiteY11" fmla="*/ 176148 h 2406123"/>
              <a:gd name="connsiteX12" fmla="*/ 843246 w 1345936"/>
              <a:gd name="connsiteY12" fmla="*/ 91463 h 2406123"/>
              <a:gd name="connsiteX13" fmla="*/ 1291314 w 1345936"/>
              <a:gd name="connsiteY13" fmla="*/ 1220452 h 2406123"/>
              <a:gd name="connsiteX0" fmla="*/ 1291314 w 1345936"/>
              <a:gd name="connsiteY0" fmla="*/ 1220452 h 2372696"/>
              <a:gd name="connsiteX1" fmla="*/ 1122643 w 1345936"/>
              <a:gd name="connsiteY1" fmla="*/ 1826383 h 2372696"/>
              <a:gd name="connsiteX2" fmla="*/ 1096652 w 1345936"/>
              <a:gd name="connsiteY2" fmla="*/ 1957034 h 2372696"/>
              <a:gd name="connsiteX3" fmla="*/ 388637 w 1345936"/>
              <a:gd name="connsiteY3" fmla="*/ 2299394 h 2372696"/>
              <a:gd name="connsiteX4" fmla="*/ 414621 w 1345936"/>
              <a:gd name="connsiteY4" fmla="*/ 1691113 h 2372696"/>
              <a:gd name="connsiteX5" fmla="*/ 232047 w 1345936"/>
              <a:gd name="connsiteY5" fmla="*/ 1484678 h 2372696"/>
              <a:gd name="connsiteX6" fmla="*/ 106233 w 1345936"/>
              <a:gd name="connsiteY6" fmla="*/ 1276818 h 2372696"/>
              <a:gd name="connsiteX7" fmla="*/ 10488 w 1345936"/>
              <a:gd name="connsiteY7" fmla="*/ 996583 h 2372696"/>
              <a:gd name="connsiteX8" fmla="*/ 15206 w 1345936"/>
              <a:gd name="connsiteY8" fmla="*/ 726840 h 2372696"/>
              <a:gd name="connsiteX9" fmla="*/ 123533 w 1345936"/>
              <a:gd name="connsiteY9" fmla="*/ 520197 h 2372696"/>
              <a:gd name="connsiteX10" fmla="*/ 325827 w 1345936"/>
              <a:gd name="connsiteY10" fmla="*/ 356710 h 2372696"/>
              <a:gd name="connsiteX11" fmla="*/ 521071 w 1345936"/>
              <a:gd name="connsiteY11" fmla="*/ 176148 h 2372696"/>
              <a:gd name="connsiteX12" fmla="*/ 843246 w 1345936"/>
              <a:gd name="connsiteY12" fmla="*/ 91463 h 2372696"/>
              <a:gd name="connsiteX13" fmla="*/ 1291314 w 1345936"/>
              <a:gd name="connsiteY13" fmla="*/ 1220452 h 2372696"/>
              <a:gd name="connsiteX0" fmla="*/ 1291314 w 1345936"/>
              <a:gd name="connsiteY0" fmla="*/ 1220452 h 2421867"/>
              <a:gd name="connsiteX1" fmla="*/ 1122643 w 1345936"/>
              <a:gd name="connsiteY1" fmla="*/ 1826383 h 2421867"/>
              <a:gd name="connsiteX2" fmla="*/ 1096652 w 1345936"/>
              <a:gd name="connsiteY2" fmla="*/ 1957034 h 2421867"/>
              <a:gd name="connsiteX3" fmla="*/ 388637 w 1345936"/>
              <a:gd name="connsiteY3" fmla="*/ 2299394 h 2421867"/>
              <a:gd name="connsiteX4" fmla="*/ 414621 w 1345936"/>
              <a:gd name="connsiteY4" fmla="*/ 1691113 h 2421867"/>
              <a:gd name="connsiteX5" fmla="*/ 232047 w 1345936"/>
              <a:gd name="connsiteY5" fmla="*/ 1484678 h 2421867"/>
              <a:gd name="connsiteX6" fmla="*/ 106233 w 1345936"/>
              <a:gd name="connsiteY6" fmla="*/ 1276818 h 2421867"/>
              <a:gd name="connsiteX7" fmla="*/ 10488 w 1345936"/>
              <a:gd name="connsiteY7" fmla="*/ 996583 h 2421867"/>
              <a:gd name="connsiteX8" fmla="*/ 15206 w 1345936"/>
              <a:gd name="connsiteY8" fmla="*/ 726840 h 2421867"/>
              <a:gd name="connsiteX9" fmla="*/ 123533 w 1345936"/>
              <a:gd name="connsiteY9" fmla="*/ 520197 h 2421867"/>
              <a:gd name="connsiteX10" fmla="*/ 325827 w 1345936"/>
              <a:gd name="connsiteY10" fmla="*/ 356710 h 2421867"/>
              <a:gd name="connsiteX11" fmla="*/ 521071 w 1345936"/>
              <a:gd name="connsiteY11" fmla="*/ 176148 h 2421867"/>
              <a:gd name="connsiteX12" fmla="*/ 843246 w 1345936"/>
              <a:gd name="connsiteY12" fmla="*/ 91463 h 2421867"/>
              <a:gd name="connsiteX13" fmla="*/ 1291314 w 1345936"/>
              <a:gd name="connsiteY13" fmla="*/ 1220452 h 2421867"/>
              <a:gd name="connsiteX0" fmla="*/ 1291314 w 1345936"/>
              <a:gd name="connsiteY0" fmla="*/ 1220452 h 2445351"/>
              <a:gd name="connsiteX1" fmla="*/ 1122643 w 1345936"/>
              <a:gd name="connsiteY1" fmla="*/ 1826383 h 2445351"/>
              <a:gd name="connsiteX2" fmla="*/ 953563 w 1345936"/>
              <a:gd name="connsiteY2" fmla="*/ 2046107 h 2445351"/>
              <a:gd name="connsiteX3" fmla="*/ 388637 w 1345936"/>
              <a:gd name="connsiteY3" fmla="*/ 2299394 h 2445351"/>
              <a:gd name="connsiteX4" fmla="*/ 414621 w 1345936"/>
              <a:gd name="connsiteY4" fmla="*/ 1691113 h 2445351"/>
              <a:gd name="connsiteX5" fmla="*/ 232047 w 1345936"/>
              <a:gd name="connsiteY5" fmla="*/ 1484678 h 2445351"/>
              <a:gd name="connsiteX6" fmla="*/ 106233 w 1345936"/>
              <a:gd name="connsiteY6" fmla="*/ 1276818 h 2445351"/>
              <a:gd name="connsiteX7" fmla="*/ 10488 w 1345936"/>
              <a:gd name="connsiteY7" fmla="*/ 996583 h 2445351"/>
              <a:gd name="connsiteX8" fmla="*/ 15206 w 1345936"/>
              <a:gd name="connsiteY8" fmla="*/ 726840 h 2445351"/>
              <a:gd name="connsiteX9" fmla="*/ 123533 w 1345936"/>
              <a:gd name="connsiteY9" fmla="*/ 520197 h 2445351"/>
              <a:gd name="connsiteX10" fmla="*/ 325827 w 1345936"/>
              <a:gd name="connsiteY10" fmla="*/ 356710 h 2445351"/>
              <a:gd name="connsiteX11" fmla="*/ 521071 w 1345936"/>
              <a:gd name="connsiteY11" fmla="*/ 176148 h 2445351"/>
              <a:gd name="connsiteX12" fmla="*/ 843246 w 1345936"/>
              <a:gd name="connsiteY12" fmla="*/ 91463 h 2445351"/>
              <a:gd name="connsiteX13" fmla="*/ 1291314 w 1345936"/>
              <a:gd name="connsiteY13" fmla="*/ 1220452 h 2445351"/>
              <a:gd name="connsiteX0" fmla="*/ 1291314 w 1345936"/>
              <a:gd name="connsiteY0" fmla="*/ 1220452 h 2331221"/>
              <a:gd name="connsiteX1" fmla="*/ 1122643 w 1345936"/>
              <a:gd name="connsiteY1" fmla="*/ 1826383 h 2331221"/>
              <a:gd name="connsiteX2" fmla="*/ 953563 w 1345936"/>
              <a:gd name="connsiteY2" fmla="*/ 2046107 h 2331221"/>
              <a:gd name="connsiteX3" fmla="*/ 388637 w 1345936"/>
              <a:gd name="connsiteY3" fmla="*/ 2299394 h 2331221"/>
              <a:gd name="connsiteX4" fmla="*/ 414621 w 1345936"/>
              <a:gd name="connsiteY4" fmla="*/ 1691113 h 2331221"/>
              <a:gd name="connsiteX5" fmla="*/ 232047 w 1345936"/>
              <a:gd name="connsiteY5" fmla="*/ 1484678 h 2331221"/>
              <a:gd name="connsiteX6" fmla="*/ 106233 w 1345936"/>
              <a:gd name="connsiteY6" fmla="*/ 1276818 h 2331221"/>
              <a:gd name="connsiteX7" fmla="*/ 10488 w 1345936"/>
              <a:gd name="connsiteY7" fmla="*/ 996583 h 2331221"/>
              <a:gd name="connsiteX8" fmla="*/ 15206 w 1345936"/>
              <a:gd name="connsiteY8" fmla="*/ 726840 h 2331221"/>
              <a:gd name="connsiteX9" fmla="*/ 123533 w 1345936"/>
              <a:gd name="connsiteY9" fmla="*/ 520197 h 2331221"/>
              <a:gd name="connsiteX10" fmla="*/ 325827 w 1345936"/>
              <a:gd name="connsiteY10" fmla="*/ 356710 h 2331221"/>
              <a:gd name="connsiteX11" fmla="*/ 521071 w 1345936"/>
              <a:gd name="connsiteY11" fmla="*/ 176148 h 2331221"/>
              <a:gd name="connsiteX12" fmla="*/ 843246 w 1345936"/>
              <a:gd name="connsiteY12" fmla="*/ 91463 h 2331221"/>
              <a:gd name="connsiteX13" fmla="*/ 1291314 w 1345936"/>
              <a:gd name="connsiteY13" fmla="*/ 1220452 h 2331221"/>
              <a:gd name="connsiteX0" fmla="*/ 1291314 w 1345936"/>
              <a:gd name="connsiteY0" fmla="*/ 1220452 h 2301071"/>
              <a:gd name="connsiteX1" fmla="*/ 1122643 w 1345936"/>
              <a:gd name="connsiteY1" fmla="*/ 1826383 h 2301071"/>
              <a:gd name="connsiteX2" fmla="*/ 953563 w 1345936"/>
              <a:gd name="connsiteY2" fmla="*/ 2046107 h 2301071"/>
              <a:gd name="connsiteX3" fmla="*/ 388637 w 1345936"/>
              <a:gd name="connsiteY3" fmla="*/ 2299394 h 2301071"/>
              <a:gd name="connsiteX4" fmla="*/ 414621 w 1345936"/>
              <a:gd name="connsiteY4" fmla="*/ 1691113 h 2301071"/>
              <a:gd name="connsiteX5" fmla="*/ 232047 w 1345936"/>
              <a:gd name="connsiteY5" fmla="*/ 1484678 h 2301071"/>
              <a:gd name="connsiteX6" fmla="*/ 106233 w 1345936"/>
              <a:gd name="connsiteY6" fmla="*/ 1276818 h 2301071"/>
              <a:gd name="connsiteX7" fmla="*/ 10488 w 1345936"/>
              <a:gd name="connsiteY7" fmla="*/ 996583 h 2301071"/>
              <a:gd name="connsiteX8" fmla="*/ 15206 w 1345936"/>
              <a:gd name="connsiteY8" fmla="*/ 726840 h 2301071"/>
              <a:gd name="connsiteX9" fmla="*/ 123533 w 1345936"/>
              <a:gd name="connsiteY9" fmla="*/ 520197 h 2301071"/>
              <a:gd name="connsiteX10" fmla="*/ 325827 w 1345936"/>
              <a:gd name="connsiteY10" fmla="*/ 356710 h 2301071"/>
              <a:gd name="connsiteX11" fmla="*/ 521071 w 1345936"/>
              <a:gd name="connsiteY11" fmla="*/ 176148 h 2301071"/>
              <a:gd name="connsiteX12" fmla="*/ 843246 w 1345936"/>
              <a:gd name="connsiteY12" fmla="*/ 91463 h 2301071"/>
              <a:gd name="connsiteX13" fmla="*/ 1291314 w 1345936"/>
              <a:gd name="connsiteY13" fmla="*/ 1220452 h 2301071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3418272"/>
              <a:gd name="connsiteX1" fmla="*/ 1122643 w 1345936"/>
              <a:gd name="connsiteY1" fmla="*/ 1826383 h 3418272"/>
              <a:gd name="connsiteX2" fmla="*/ 953563 w 1345936"/>
              <a:gd name="connsiteY2" fmla="*/ 2046107 h 3418272"/>
              <a:gd name="connsiteX3" fmla="*/ 989126 w 1345936"/>
              <a:gd name="connsiteY3" fmla="*/ 3390468 h 3418272"/>
              <a:gd name="connsiteX4" fmla="*/ 414621 w 1345936"/>
              <a:gd name="connsiteY4" fmla="*/ 1691113 h 3418272"/>
              <a:gd name="connsiteX5" fmla="*/ 232047 w 1345936"/>
              <a:gd name="connsiteY5" fmla="*/ 1484678 h 3418272"/>
              <a:gd name="connsiteX6" fmla="*/ 106233 w 1345936"/>
              <a:gd name="connsiteY6" fmla="*/ 1276818 h 3418272"/>
              <a:gd name="connsiteX7" fmla="*/ 10488 w 1345936"/>
              <a:gd name="connsiteY7" fmla="*/ 996583 h 3418272"/>
              <a:gd name="connsiteX8" fmla="*/ 15206 w 1345936"/>
              <a:gd name="connsiteY8" fmla="*/ 726840 h 3418272"/>
              <a:gd name="connsiteX9" fmla="*/ 123533 w 1345936"/>
              <a:gd name="connsiteY9" fmla="*/ 520197 h 3418272"/>
              <a:gd name="connsiteX10" fmla="*/ 325827 w 1345936"/>
              <a:gd name="connsiteY10" fmla="*/ 356710 h 3418272"/>
              <a:gd name="connsiteX11" fmla="*/ 521071 w 1345936"/>
              <a:gd name="connsiteY11" fmla="*/ 176148 h 3418272"/>
              <a:gd name="connsiteX12" fmla="*/ 843246 w 1345936"/>
              <a:gd name="connsiteY12" fmla="*/ 91463 h 3418272"/>
              <a:gd name="connsiteX13" fmla="*/ 1291314 w 1345936"/>
              <a:gd name="connsiteY13" fmla="*/ 1220452 h 3418272"/>
              <a:gd name="connsiteX0" fmla="*/ 1291314 w 1345936"/>
              <a:gd name="connsiteY0" fmla="*/ 1220452 h 3418272"/>
              <a:gd name="connsiteX1" fmla="*/ 1122643 w 1345936"/>
              <a:gd name="connsiteY1" fmla="*/ 1826383 h 3418272"/>
              <a:gd name="connsiteX2" fmla="*/ 1142662 w 1345936"/>
              <a:gd name="connsiteY2" fmla="*/ 2237823 h 3418272"/>
              <a:gd name="connsiteX3" fmla="*/ 989126 w 1345936"/>
              <a:gd name="connsiteY3" fmla="*/ 3390468 h 3418272"/>
              <a:gd name="connsiteX4" fmla="*/ 414621 w 1345936"/>
              <a:gd name="connsiteY4" fmla="*/ 1691113 h 3418272"/>
              <a:gd name="connsiteX5" fmla="*/ 232047 w 1345936"/>
              <a:gd name="connsiteY5" fmla="*/ 1484678 h 3418272"/>
              <a:gd name="connsiteX6" fmla="*/ 106233 w 1345936"/>
              <a:gd name="connsiteY6" fmla="*/ 1276818 h 3418272"/>
              <a:gd name="connsiteX7" fmla="*/ 10488 w 1345936"/>
              <a:gd name="connsiteY7" fmla="*/ 996583 h 3418272"/>
              <a:gd name="connsiteX8" fmla="*/ 15206 w 1345936"/>
              <a:gd name="connsiteY8" fmla="*/ 726840 h 3418272"/>
              <a:gd name="connsiteX9" fmla="*/ 123533 w 1345936"/>
              <a:gd name="connsiteY9" fmla="*/ 520197 h 3418272"/>
              <a:gd name="connsiteX10" fmla="*/ 325827 w 1345936"/>
              <a:gd name="connsiteY10" fmla="*/ 356710 h 3418272"/>
              <a:gd name="connsiteX11" fmla="*/ 521071 w 1345936"/>
              <a:gd name="connsiteY11" fmla="*/ 176148 h 3418272"/>
              <a:gd name="connsiteX12" fmla="*/ 843246 w 1345936"/>
              <a:gd name="connsiteY12" fmla="*/ 91463 h 3418272"/>
              <a:gd name="connsiteX13" fmla="*/ 1291314 w 1345936"/>
              <a:gd name="connsiteY13" fmla="*/ 1220452 h 3418272"/>
              <a:gd name="connsiteX0" fmla="*/ 1291314 w 1401820"/>
              <a:gd name="connsiteY0" fmla="*/ 1220452 h 3418272"/>
              <a:gd name="connsiteX1" fmla="*/ 1329017 w 1401820"/>
              <a:gd name="connsiteY1" fmla="*/ 1721169 h 3418272"/>
              <a:gd name="connsiteX2" fmla="*/ 1142662 w 1401820"/>
              <a:gd name="connsiteY2" fmla="*/ 2237823 h 3418272"/>
              <a:gd name="connsiteX3" fmla="*/ 989126 w 1401820"/>
              <a:gd name="connsiteY3" fmla="*/ 3390468 h 3418272"/>
              <a:gd name="connsiteX4" fmla="*/ 414621 w 1401820"/>
              <a:gd name="connsiteY4" fmla="*/ 1691113 h 3418272"/>
              <a:gd name="connsiteX5" fmla="*/ 232047 w 1401820"/>
              <a:gd name="connsiteY5" fmla="*/ 1484678 h 3418272"/>
              <a:gd name="connsiteX6" fmla="*/ 106233 w 1401820"/>
              <a:gd name="connsiteY6" fmla="*/ 1276818 h 3418272"/>
              <a:gd name="connsiteX7" fmla="*/ 10488 w 1401820"/>
              <a:gd name="connsiteY7" fmla="*/ 996583 h 3418272"/>
              <a:gd name="connsiteX8" fmla="*/ 15206 w 1401820"/>
              <a:gd name="connsiteY8" fmla="*/ 726840 h 3418272"/>
              <a:gd name="connsiteX9" fmla="*/ 123533 w 1401820"/>
              <a:gd name="connsiteY9" fmla="*/ 520197 h 3418272"/>
              <a:gd name="connsiteX10" fmla="*/ 325827 w 1401820"/>
              <a:gd name="connsiteY10" fmla="*/ 356710 h 3418272"/>
              <a:gd name="connsiteX11" fmla="*/ 521071 w 1401820"/>
              <a:gd name="connsiteY11" fmla="*/ 176148 h 3418272"/>
              <a:gd name="connsiteX12" fmla="*/ 843246 w 1401820"/>
              <a:gd name="connsiteY12" fmla="*/ 91463 h 3418272"/>
              <a:gd name="connsiteX13" fmla="*/ 1291314 w 1401820"/>
              <a:gd name="connsiteY13" fmla="*/ 1220452 h 3418272"/>
              <a:gd name="connsiteX0" fmla="*/ 1291314 w 1433948"/>
              <a:gd name="connsiteY0" fmla="*/ 1220452 h 3418272"/>
              <a:gd name="connsiteX1" fmla="*/ 1385250 w 1433948"/>
              <a:gd name="connsiteY1" fmla="*/ 1687952 h 3418272"/>
              <a:gd name="connsiteX2" fmla="*/ 1142662 w 1433948"/>
              <a:gd name="connsiteY2" fmla="*/ 2237823 h 3418272"/>
              <a:gd name="connsiteX3" fmla="*/ 989126 w 1433948"/>
              <a:gd name="connsiteY3" fmla="*/ 3390468 h 3418272"/>
              <a:gd name="connsiteX4" fmla="*/ 414621 w 1433948"/>
              <a:gd name="connsiteY4" fmla="*/ 1691113 h 3418272"/>
              <a:gd name="connsiteX5" fmla="*/ 232047 w 1433948"/>
              <a:gd name="connsiteY5" fmla="*/ 1484678 h 3418272"/>
              <a:gd name="connsiteX6" fmla="*/ 106233 w 1433948"/>
              <a:gd name="connsiteY6" fmla="*/ 1276818 h 3418272"/>
              <a:gd name="connsiteX7" fmla="*/ 10488 w 1433948"/>
              <a:gd name="connsiteY7" fmla="*/ 996583 h 3418272"/>
              <a:gd name="connsiteX8" fmla="*/ 15206 w 1433948"/>
              <a:gd name="connsiteY8" fmla="*/ 726840 h 3418272"/>
              <a:gd name="connsiteX9" fmla="*/ 123533 w 1433948"/>
              <a:gd name="connsiteY9" fmla="*/ 520197 h 3418272"/>
              <a:gd name="connsiteX10" fmla="*/ 325827 w 1433948"/>
              <a:gd name="connsiteY10" fmla="*/ 356710 h 3418272"/>
              <a:gd name="connsiteX11" fmla="*/ 521071 w 1433948"/>
              <a:gd name="connsiteY11" fmla="*/ 176148 h 3418272"/>
              <a:gd name="connsiteX12" fmla="*/ 843246 w 1433948"/>
              <a:gd name="connsiteY12" fmla="*/ 91463 h 3418272"/>
              <a:gd name="connsiteX13" fmla="*/ 1291314 w 1433948"/>
              <a:gd name="connsiteY13" fmla="*/ 1220452 h 3418272"/>
              <a:gd name="connsiteX0" fmla="*/ 1291314 w 1301437"/>
              <a:gd name="connsiteY0" fmla="*/ 1220452 h 3418272"/>
              <a:gd name="connsiteX1" fmla="*/ 1142662 w 1301437"/>
              <a:gd name="connsiteY1" fmla="*/ 2237823 h 3418272"/>
              <a:gd name="connsiteX2" fmla="*/ 989126 w 1301437"/>
              <a:gd name="connsiteY2" fmla="*/ 3390468 h 3418272"/>
              <a:gd name="connsiteX3" fmla="*/ 414621 w 1301437"/>
              <a:gd name="connsiteY3" fmla="*/ 1691113 h 3418272"/>
              <a:gd name="connsiteX4" fmla="*/ 232047 w 1301437"/>
              <a:gd name="connsiteY4" fmla="*/ 1484678 h 3418272"/>
              <a:gd name="connsiteX5" fmla="*/ 106233 w 1301437"/>
              <a:gd name="connsiteY5" fmla="*/ 1276818 h 3418272"/>
              <a:gd name="connsiteX6" fmla="*/ 10488 w 1301437"/>
              <a:gd name="connsiteY6" fmla="*/ 996583 h 3418272"/>
              <a:gd name="connsiteX7" fmla="*/ 15206 w 1301437"/>
              <a:gd name="connsiteY7" fmla="*/ 726840 h 3418272"/>
              <a:gd name="connsiteX8" fmla="*/ 123533 w 1301437"/>
              <a:gd name="connsiteY8" fmla="*/ 520197 h 3418272"/>
              <a:gd name="connsiteX9" fmla="*/ 325827 w 1301437"/>
              <a:gd name="connsiteY9" fmla="*/ 356710 h 3418272"/>
              <a:gd name="connsiteX10" fmla="*/ 521071 w 1301437"/>
              <a:gd name="connsiteY10" fmla="*/ 176148 h 3418272"/>
              <a:gd name="connsiteX11" fmla="*/ 843246 w 1301437"/>
              <a:gd name="connsiteY11" fmla="*/ 91463 h 3418272"/>
              <a:gd name="connsiteX12" fmla="*/ 1291314 w 1301437"/>
              <a:gd name="connsiteY12" fmla="*/ 1220452 h 3418272"/>
              <a:gd name="connsiteX0" fmla="*/ 1332796 w 1342919"/>
              <a:gd name="connsiteY0" fmla="*/ 1220452 h 2863527"/>
              <a:gd name="connsiteX1" fmla="*/ 1184144 w 1342919"/>
              <a:gd name="connsiteY1" fmla="*/ 2237823 h 2863527"/>
              <a:gd name="connsiteX2" fmla="*/ 267892 w 1342919"/>
              <a:gd name="connsiteY2" fmla="*/ 2826070 h 2863527"/>
              <a:gd name="connsiteX3" fmla="*/ 456103 w 1342919"/>
              <a:gd name="connsiteY3" fmla="*/ 1691113 h 2863527"/>
              <a:gd name="connsiteX4" fmla="*/ 273529 w 1342919"/>
              <a:gd name="connsiteY4" fmla="*/ 1484678 h 2863527"/>
              <a:gd name="connsiteX5" fmla="*/ 147715 w 1342919"/>
              <a:gd name="connsiteY5" fmla="*/ 1276818 h 2863527"/>
              <a:gd name="connsiteX6" fmla="*/ 51970 w 1342919"/>
              <a:gd name="connsiteY6" fmla="*/ 996583 h 2863527"/>
              <a:gd name="connsiteX7" fmla="*/ 56688 w 1342919"/>
              <a:gd name="connsiteY7" fmla="*/ 726840 h 2863527"/>
              <a:gd name="connsiteX8" fmla="*/ 165015 w 1342919"/>
              <a:gd name="connsiteY8" fmla="*/ 520197 h 2863527"/>
              <a:gd name="connsiteX9" fmla="*/ 367309 w 1342919"/>
              <a:gd name="connsiteY9" fmla="*/ 356710 h 2863527"/>
              <a:gd name="connsiteX10" fmla="*/ 562553 w 1342919"/>
              <a:gd name="connsiteY10" fmla="*/ 176148 h 2863527"/>
              <a:gd name="connsiteX11" fmla="*/ 884728 w 1342919"/>
              <a:gd name="connsiteY11" fmla="*/ 91463 h 2863527"/>
              <a:gd name="connsiteX12" fmla="*/ 1332796 w 1342919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291314 w 1344370"/>
              <a:gd name="connsiteY0" fmla="*/ 1220452 h 2826070"/>
              <a:gd name="connsiteX1" fmla="*/ 1142662 w 1344370"/>
              <a:gd name="connsiteY1" fmla="*/ 2237823 h 2826070"/>
              <a:gd name="connsiteX2" fmla="*/ 226410 w 1344370"/>
              <a:gd name="connsiteY2" fmla="*/ 2826070 h 2826070"/>
              <a:gd name="connsiteX3" fmla="*/ 414621 w 1344370"/>
              <a:gd name="connsiteY3" fmla="*/ 1691113 h 2826070"/>
              <a:gd name="connsiteX4" fmla="*/ 232047 w 1344370"/>
              <a:gd name="connsiteY4" fmla="*/ 1484678 h 2826070"/>
              <a:gd name="connsiteX5" fmla="*/ 106233 w 1344370"/>
              <a:gd name="connsiteY5" fmla="*/ 1276818 h 2826070"/>
              <a:gd name="connsiteX6" fmla="*/ 10488 w 1344370"/>
              <a:gd name="connsiteY6" fmla="*/ 996583 h 2826070"/>
              <a:gd name="connsiteX7" fmla="*/ 15206 w 1344370"/>
              <a:gd name="connsiteY7" fmla="*/ 726840 h 2826070"/>
              <a:gd name="connsiteX8" fmla="*/ 123533 w 1344370"/>
              <a:gd name="connsiteY8" fmla="*/ 520197 h 2826070"/>
              <a:gd name="connsiteX9" fmla="*/ 325827 w 1344370"/>
              <a:gd name="connsiteY9" fmla="*/ 356710 h 2826070"/>
              <a:gd name="connsiteX10" fmla="*/ 521071 w 1344370"/>
              <a:gd name="connsiteY10" fmla="*/ 176148 h 2826070"/>
              <a:gd name="connsiteX11" fmla="*/ 843246 w 1344370"/>
              <a:gd name="connsiteY11" fmla="*/ 91463 h 2826070"/>
              <a:gd name="connsiteX12" fmla="*/ 1291314 w 1344370"/>
              <a:gd name="connsiteY12" fmla="*/ 1220452 h 2826070"/>
              <a:gd name="connsiteX0" fmla="*/ 1291314 w 1344370"/>
              <a:gd name="connsiteY0" fmla="*/ 1220452 h 2874449"/>
              <a:gd name="connsiteX1" fmla="*/ 1142662 w 1344370"/>
              <a:gd name="connsiteY1" fmla="*/ 2237823 h 2874449"/>
              <a:gd name="connsiteX2" fmla="*/ 226410 w 1344370"/>
              <a:gd name="connsiteY2" fmla="*/ 2826070 h 2874449"/>
              <a:gd name="connsiteX3" fmla="*/ 414621 w 1344370"/>
              <a:gd name="connsiteY3" fmla="*/ 1691113 h 2874449"/>
              <a:gd name="connsiteX4" fmla="*/ 232047 w 1344370"/>
              <a:gd name="connsiteY4" fmla="*/ 1484678 h 2874449"/>
              <a:gd name="connsiteX5" fmla="*/ 106233 w 1344370"/>
              <a:gd name="connsiteY5" fmla="*/ 1276818 h 2874449"/>
              <a:gd name="connsiteX6" fmla="*/ 10488 w 1344370"/>
              <a:gd name="connsiteY6" fmla="*/ 996583 h 2874449"/>
              <a:gd name="connsiteX7" fmla="*/ 15206 w 1344370"/>
              <a:gd name="connsiteY7" fmla="*/ 726840 h 2874449"/>
              <a:gd name="connsiteX8" fmla="*/ 123533 w 1344370"/>
              <a:gd name="connsiteY8" fmla="*/ 520197 h 2874449"/>
              <a:gd name="connsiteX9" fmla="*/ 325827 w 1344370"/>
              <a:gd name="connsiteY9" fmla="*/ 356710 h 2874449"/>
              <a:gd name="connsiteX10" fmla="*/ 521071 w 1344370"/>
              <a:gd name="connsiteY10" fmla="*/ 176148 h 2874449"/>
              <a:gd name="connsiteX11" fmla="*/ 843246 w 1344370"/>
              <a:gd name="connsiteY11" fmla="*/ 91463 h 2874449"/>
              <a:gd name="connsiteX12" fmla="*/ 1291314 w 1344370"/>
              <a:gd name="connsiteY12" fmla="*/ 1220452 h 2874449"/>
              <a:gd name="connsiteX0" fmla="*/ 1291314 w 1344370"/>
              <a:gd name="connsiteY0" fmla="*/ 1220452 h 2907435"/>
              <a:gd name="connsiteX1" fmla="*/ 1142662 w 1344370"/>
              <a:gd name="connsiteY1" fmla="*/ 2237823 h 2907435"/>
              <a:gd name="connsiteX2" fmla="*/ 226410 w 1344370"/>
              <a:gd name="connsiteY2" fmla="*/ 2826070 h 2907435"/>
              <a:gd name="connsiteX3" fmla="*/ 414621 w 1344370"/>
              <a:gd name="connsiteY3" fmla="*/ 1691113 h 2907435"/>
              <a:gd name="connsiteX4" fmla="*/ 232047 w 1344370"/>
              <a:gd name="connsiteY4" fmla="*/ 1484678 h 2907435"/>
              <a:gd name="connsiteX5" fmla="*/ 106233 w 1344370"/>
              <a:gd name="connsiteY5" fmla="*/ 1276818 h 2907435"/>
              <a:gd name="connsiteX6" fmla="*/ 10488 w 1344370"/>
              <a:gd name="connsiteY6" fmla="*/ 996583 h 2907435"/>
              <a:gd name="connsiteX7" fmla="*/ 15206 w 1344370"/>
              <a:gd name="connsiteY7" fmla="*/ 726840 h 2907435"/>
              <a:gd name="connsiteX8" fmla="*/ 123533 w 1344370"/>
              <a:gd name="connsiteY8" fmla="*/ 520197 h 2907435"/>
              <a:gd name="connsiteX9" fmla="*/ 325827 w 1344370"/>
              <a:gd name="connsiteY9" fmla="*/ 356710 h 2907435"/>
              <a:gd name="connsiteX10" fmla="*/ 521071 w 1344370"/>
              <a:gd name="connsiteY10" fmla="*/ 176148 h 2907435"/>
              <a:gd name="connsiteX11" fmla="*/ 843246 w 1344370"/>
              <a:gd name="connsiteY11" fmla="*/ 91463 h 2907435"/>
              <a:gd name="connsiteX12" fmla="*/ 1291314 w 1344370"/>
              <a:gd name="connsiteY12" fmla="*/ 1220452 h 2907435"/>
              <a:gd name="connsiteX0" fmla="*/ 1291314 w 1318460"/>
              <a:gd name="connsiteY0" fmla="*/ 1220452 h 2907966"/>
              <a:gd name="connsiteX1" fmla="*/ 1063790 w 1318460"/>
              <a:gd name="connsiteY1" fmla="*/ 2240416 h 2907966"/>
              <a:gd name="connsiteX2" fmla="*/ 226410 w 1318460"/>
              <a:gd name="connsiteY2" fmla="*/ 2826070 h 2907966"/>
              <a:gd name="connsiteX3" fmla="*/ 414621 w 1318460"/>
              <a:gd name="connsiteY3" fmla="*/ 1691113 h 2907966"/>
              <a:gd name="connsiteX4" fmla="*/ 232047 w 1318460"/>
              <a:gd name="connsiteY4" fmla="*/ 1484678 h 2907966"/>
              <a:gd name="connsiteX5" fmla="*/ 106233 w 1318460"/>
              <a:gd name="connsiteY5" fmla="*/ 1276818 h 2907966"/>
              <a:gd name="connsiteX6" fmla="*/ 10488 w 1318460"/>
              <a:gd name="connsiteY6" fmla="*/ 996583 h 2907966"/>
              <a:gd name="connsiteX7" fmla="*/ 15206 w 1318460"/>
              <a:gd name="connsiteY7" fmla="*/ 726840 h 2907966"/>
              <a:gd name="connsiteX8" fmla="*/ 123533 w 1318460"/>
              <a:gd name="connsiteY8" fmla="*/ 520197 h 2907966"/>
              <a:gd name="connsiteX9" fmla="*/ 325827 w 1318460"/>
              <a:gd name="connsiteY9" fmla="*/ 356710 h 2907966"/>
              <a:gd name="connsiteX10" fmla="*/ 521071 w 1318460"/>
              <a:gd name="connsiteY10" fmla="*/ 176148 h 2907966"/>
              <a:gd name="connsiteX11" fmla="*/ 843246 w 1318460"/>
              <a:gd name="connsiteY11" fmla="*/ 91463 h 2907966"/>
              <a:gd name="connsiteX12" fmla="*/ 1291314 w 1318460"/>
              <a:gd name="connsiteY12" fmla="*/ 1220452 h 2907966"/>
              <a:gd name="connsiteX0" fmla="*/ 1291314 w 1310127"/>
              <a:gd name="connsiteY0" fmla="*/ 1220452 h 2907966"/>
              <a:gd name="connsiteX1" fmla="*/ 1063790 w 1310127"/>
              <a:gd name="connsiteY1" fmla="*/ 2240416 h 2907966"/>
              <a:gd name="connsiteX2" fmla="*/ 226410 w 1310127"/>
              <a:gd name="connsiteY2" fmla="*/ 2826070 h 2907966"/>
              <a:gd name="connsiteX3" fmla="*/ 414621 w 1310127"/>
              <a:gd name="connsiteY3" fmla="*/ 1691113 h 2907966"/>
              <a:gd name="connsiteX4" fmla="*/ 232047 w 1310127"/>
              <a:gd name="connsiteY4" fmla="*/ 1484678 h 2907966"/>
              <a:gd name="connsiteX5" fmla="*/ 106233 w 1310127"/>
              <a:gd name="connsiteY5" fmla="*/ 1276818 h 2907966"/>
              <a:gd name="connsiteX6" fmla="*/ 10488 w 1310127"/>
              <a:gd name="connsiteY6" fmla="*/ 996583 h 2907966"/>
              <a:gd name="connsiteX7" fmla="*/ 15206 w 1310127"/>
              <a:gd name="connsiteY7" fmla="*/ 726840 h 2907966"/>
              <a:gd name="connsiteX8" fmla="*/ 123533 w 1310127"/>
              <a:gd name="connsiteY8" fmla="*/ 520197 h 2907966"/>
              <a:gd name="connsiteX9" fmla="*/ 325827 w 1310127"/>
              <a:gd name="connsiteY9" fmla="*/ 356710 h 2907966"/>
              <a:gd name="connsiteX10" fmla="*/ 521071 w 1310127"/>
              <a:gd name="connsiteY10" fmla="*/ 176148 h 2907966"/>
              <a:gd name="connsiteX11" fmla="*/ 843246 w 1310127"/>
              <a:gd name="connsiteY11" fmla="*/ 91463 h 2907966"/>
              <a:gd name="connsiteX12" fmla="*/ 1291314 w 1310127"/>
              <a:gd name="connsiteY12" fmla="*/ 1220452 h 2907966"/>
              <a:gd name="connsiteX0" fmla="*/ 1291314 w 1310127"/>
              <a:gd name="connsiteY0" fmla="*/ 1220452 h 2731653"/>
              <a:gd name="connsiteX1" fmla="*/ 1063790 w 1310127"/>
              <a:gd name="connsiteY1" fmla="*/ 2240416 h 2731653"/>
              <a:gd name="connsiteX2" fmla="*/ 269849 w 1310127"/>
              <a:gd name="connsiteY2" fmla="*/ 2568298 h 2731653"/>
              <a:gd name="connsiteX3" fmla="*/ 414621 w 1310127"/>
              <a:gd name="connsiteY3" fmla="*/ 1691113 h 2731653"/>
              <a:gd name="connsiteX4" fmla="*/ 232047 w 1310127"/>
              <a:gd name="connsiteY4" fmla="*/ 1484678 h 2731653"/>
              <a:gd name="connsiteX5" fmla="*/ 106233 w 1310127"/>
              <a:gd name="connsiteY5" fmla="*/ 1276818 h 2731653"/>
              <a:gd name="connsiteX6" fmla="*/ 10488 w 1310127"/>
              <a:gd name="connsiteY6" fmla="*/ 996583 h 2731653"/>
              <a:gd name="connsiteX7" fmla="*/ 15206 w 1310127"/>
              <a:gd name="connsiteY7" fmla="*/ 726840 h 2731653"/>
              <a:gd name="connsiteX8" fmla="*/ 123533 w 1310127"/>
              <a:gd name="connsiteY8" fmla="*/ 520197 h 2731653"/>
              <a:gd name="connsiteX9" fmla="*/ 325827 w 1310127"/>
              <a:gd name="connsiteY9" fmla="*/ 356710 h 2731653"/>
              <a:gd name="connsiteX10" fmla="*/ 521071 w 1310127"/>
              <a:gd name="connsiteY10" fmla="*/ 176148 h 2731653"/>
              <a:gd name="connsiteX11" fmla="*/ 843246 w 1310127"/>
              <a:gd name="connsiteY11" fmla="*/ 91463 h 2731653"/>
              <a:gd name="connsiteX12" fmla="*/ 1291314 w 1310127"/>
              <a:gd name="connsiteY12" fmla="*/ 1220452 h 2731653"/>
              <a:gd name="connsiteX0" fmla="*/ 1291314 w 1310127"/>
              <a:gd name="connsiteY0" fmla="*/ 1220452 h 2650532"/>
              <a:gd name="connsiteX1" fmla="*/ 1063790 w 1310127"/>
              <a:gd name="connsiteY1" fmla="*/ 2240416 h 2650532"/>
              <a:gd name="connsiteX2" fmla="*/ 269849 w 1310127"/>
              <a:gd name="connsiteY2" fmla="*/ 2568298 h 2650532"/>
              <a:gd name="connsiteX3" fmla="*/ 414621 w 1310127"/>
              <a:gd name="connsiteY3" fmla="*/ 1691113 h 2650532"/>
              <a:gd name="connsiteX4" fmla="*/ 232047 w 1310127"/>
              <a:gd name="connsiteY4" fmla="*/ 1484678 h 2650532"/>
              <a:gd name="connsiteX5" fmla="*/ 106233 w 1310127"/>
              <a:gd name="connsiteY5" fmla="*/ 1276818 h 2650532"/>
              <a:gd name="connsiteX6" fmla="*/ 10488 w 1310127"/>
              <a:gd name="connsiteY6" fmla="*/ 996583 h 2650532"/>
              <a:gd name="connsiteX7" fmla="*/ 15206 w 1310127"/>
              <a:gd name="connsiteY7" fmla="*/ 726840 h 2650532"/>
              <a:gd name="connsiteX8" fmla="*/ 123533 w 1310127"/>
              <a:gd name="connsiteY8" fmla="*/ 520197 h 2650532"/>
              <a:gd name="connsiteX9" fmla="*/ 325827 w 1310127"/>
              <a:gd name="connsiteY9" fmla="*/ 356710 h 2650532"/>
              <a:gd name="connsiteX10" fmla="*/ 521071 w 1310127"/>
              <a:gd name="connsiteY10" fmla="*/ 176148 h 2650532"/>
              <a:gd name="connsiteX11" fmla="*/ 843246 w 1310127"/>
              <a:gd name="connsiteY11" fmla="*/ 91463 h 2650532"/>
              <a:gd name="connsiteX12" fmla="*/ 1291314 w 1310127"/>
              <a:gd name="connsiteY12" fmla="*/ 1220452 h 2650532"/>
              <a:gd name="connsiteX0" fmla="*/ 1291314 w 1310127"/>
              <a:gd name="connsiteY0" fmla="*/ 1220452 h 2568298"/>
              <a:gd name="connsiteX1" fmla="*/ 1063790 w 1310127"/>
              <a:gd name="connsiteY1" fmla="*/ 2240416 h 2568298"/>
              <a:gd name="connsiteX2" fmla="*/ 269849 w 1310127"/>
              <a:gd name="connsiteY2" fmla="*/ 2568298 h 2568298"/>
              <a:gd name="connsiteX3" fmla="*/ 414621 w 1310127"/>
              <a:gd name="connsiteY3" fmla="*/ 1691113 h 2568298"/>
              <a:gd name="connsiteX4" fmla="*/ 232047 w 1310127"/>
              <a:gd name="connsiteY4" fmla="*/ 1484678 h 2568298"/>
              <a:gd name="connsiteX5" fmla="*/ 106233 w 1310127"/>
              <a:gd name="connsiteY5" fmla="*/ 1276818 h 2568298"/>
              <a:gd name="connsiteX6" fmla="*/ 10488 w 1310127"/>
              <a:gd name="connsiteY6" fmla="*/ 996583 h 2568298"/>
              <a:gd name="connsiteX7" fmla="*/ 15206 w 1310127"/>
              <a:gd name="connsiteY7" fmla="*/ 726840 h 2568298"/>
              <a:gd name="connsiteX8" fmla="*/ 123533 w 1310127"/>
              <a:gd name="connsiteY8" fmla="*/ 520197 h 2568298"/>
              <a:gd name="connsiteX9" fmla="*/ 325827 w 1310127"/>
              <a:gd name="connsiteY9" fmla="*/ 356710 h 2568298"/>
              <a:gd name="connsiteX10" fmla="*/ 521071 w 1310127"/>
              <a:gd name="connsiteY10" fmla="*/ 176148 h 2568298"/>
              <a:gd name="connsiteX11" fmla="*/ 843246 w 1310127"/>
              <a:gd name="connsiteY11" fmla="*/ 91463 h 2568298"/>
              <a:gd name="connsiteX12" fmla="*/ 1291314 w 1310127"/>
              <a:gd name="connsiteY12" fmla="*/ 1220452 h 2568298"/>
              <a:gd name="connsiteX0" fmla="*/ 1291314 w 1310127"/>
              <a:gd name="connsiteY0" fmla="*/ 1220452 h 2568298"/>
              <a:gd name="connsiteX1" fmla="*/ 1063790 w 1310127"/>
              <a:gd name="connsiteY1" fmla="*/ 2240416 h 2568298"/>
              <a:gd name="connsiteX2" fmla="*/ 269849 w 1310127"/>
              <a:gd name="connsiteY2" fmla="*/ 2568298 h 2568298"/>
              <a:gd name="connsiteX3" fmla="*/ 414621 w 1310127"/>
              <a:gd name="connsiteY3" fmla="*/ 1691113 h 2568298"/>
              <a:gd name="connsiteX4" fmla="*/ 232047 w 1310127"/>
              <a:gd name="connsiteY4" fmla="*/ 1484678 h 2568298"/>
              <a:gd name="connsiteX5" fmla="*/ 106233 w 1310127"/>
              <a:gd name="connsiteY5" fmla="*/ 1276818 h 2568298"/>
              <a:gd name="connsiteX6" fmla="*/ 10488 w 1310127"/>
              <a:gd name="connsiteY6" fmla="*/ 996583 h 2568298"/>
              <a:gd name="connsiteX7" fmla="*/ 15206 w 1310127"/>
              <a:gd name="connsiteY7" fmla="*/ 726840 h 2568298"/>
              <a:gd name="connsiteX8" fmla="*/ 123533 w 1310127"/>
              <a:gd name="connsiteY8" fmla="*/ 520197 h 2568298"/>
              <a:gd name="connsiteX9" fmla="*/ 325827 w 1310127"/>
              <a:gd name="connsiteY9" fmla="*/ 356710 h 2568298"/>
              <a:gd name="connsiteX10" fmla="*/ 521071 w 1310127"/>
              <a:gd name="connsiteY10" fmla="*/ 176148 h 2568298"/>
              <a:gd name="connsiteX11" fmla="*/ 843246 w 1310127"/>
              <a:gd name="connsiteY11" fmla="*/ 91463 h 2568298"/>
              <a:gd name="connsiteX12" fmla="*/ 1291314 w 1310127"/>
              <a:gd name="connsiteY12" fmla="*/ 1220452 h 2568298"/>
              <a:gd name="connsiteX0" fmla="*/ 1291314 w 1310127"/>
              <a:gd name="connsiteY0" fmla="*/ 1220452 h 2877292"/>
              <a:gd name="connsiteX1" fmla="*/ 1063790 w 1310127"/>
              <a:gd name="connsiteY1" fmla="*/ 2240416 h 2877292"/>
              <a:gd name="connsiteX2" fmla="*/ 247563 w 1310127"/>
              <a:gd name="connsiteY2" fmla="*/ 2877292 h 2877292"/>
              <a:gd name="connsiteX3" fmla="*/ 414621 w 1310127"/>
              <a:gd name="connsiteY3" fmla="*/ 1691113 h 2877292"/>
              <a:gd name="connsiteX4" fmla="*/ 232047 w 1310127"/>
              <a:gd name="connsiteY4" fmla="*/ 1484678 h 2877292"/>
              <a:gd name="connsiteX5" fmla="*/ 106233 w 1310127"/>
              <a:gd name="connsiteY5" fmla="*/ 1276818 h 2877292"/>
              <a:gd name="connsiteX6" fmla="*/ 10488 w 1310127"/>
              <a:gd name="connsiteY6" fmla="*/ 996583 h 2877292"/>
              <a:gd name="connsiteX7" fmla="*/ 15206 w 1310127"/>
              <a:gd name="connsiteY7" fmla="*/ 726840 h 2877292"/>
              <a:gd name="connsiteX8" fmla="*/ 123533 w 1310127"/>
              <a:gd name="connsiteY8" fmla="*/ 520197 h 2877292"/>
              <a:gd name="connsiteX9" fmla="*/ 325827 w 1310127"/>
              <a:gd name="connsiteY9" fmla="*/ 356710 h 2877292"/>
              <a:gd name="connsiteX10" fmla="*/ 521071 w 1310127"/>
              <a:gd name="connsiteY10" fmla="*/ 176148 h 2877292"/>
              <a:gd name="connsiteX11" fmla="*/ 843246 w 1310127"/>
              <a:gd name="connsiteY11" fmla="*/ 91463 h 2877292"/>
              <a:gd name="connsiteX12" fmla="*/ 1291314 w 1310127"/>
              <a:gd name="connsiteY12" fmla="*/ 1220452 h 2877292"/>
              <a:gd name="connsiteX0" fmla="*/ 1291314 w 1332591"/>
              <a:gd name="connsiteY0" fmla="*/ 1220452 h 2877292"/>
              <a:gd name="connsiteX1" fmla="*/ 1153440 w 1332591"/>
              <a:gd name="connsiteY1" fmla="*/ 1973553 h 2877292"/>
              <a:gd name="connsiteX2" fmla="*/ 247563 w 1332591"/>
              <a:gd name="connsiteY2" fmla="*/ 2877292 h 2877292"/>
              <a:gd name="connsiteX3" fmla="*/ 414621 w 1332591"/>
              <a:gd name="connsiteY3" fmla="*/ 1691113 h 2877292"/>
              <a:gd name="connsiteX4" fmla="*/ 232047 w 1332591"/>
              <a:gd name="connsiteY4" fmla="*/ 1484678 h 2877292"/>
              <a:gd name="connsiteX5" fmla="*/ 106233 w 1332591"/>
              <a:gd name="connsiteY5" fmla="*/ 1276818 h 2877292"/>
              <a:gd name="connsiteX6" fmla="*/ 10488 w 1332591"/>
              <a:gd name="connsiteY6" fmla="*/ 996583 h 2877292"/>
              <a:gd name="connsiteX7" fmla="*/ 15206 w 1332591"/>
              <a:gd name="connsiteY7" fmla="*/ 726840 h 2877292"/>
              <a:gd name="connsiteX8" fmla="*/ 123533 w 1332591"/>
              <a:gd name="connsiteY8" fmla="*/ 520197 h 2877292"/>
              <a:gd name="connsiteX9" fmla="*/ 325827 w 1332591"/>
              <a:gd name="connsiteY9" fmla="*/ 356710 h 2877292"/>
              <a:gd name="connsiteX10" fmla="*/ 521071 w 1332591"/>
              <a:gd name="connsiteY10" fmla="*/ 176148 h 2877292"/>
              <a:gd name="connsiteX11" fmla="*/ 843246 w 1332591"/>
              <a:gd name="connsiteY11" fmla="*/ 91463 h 2877292"/>
              <a:gd name="connsiteX12" fmla="*/ 1291314 w 1332591"/>
              <a:gd name="connsiteY12" fmla="*/ 1220452 h 2877292"/>
              <a:gd name="connsiteX0" fmla="*/ 1567798 w 1574738"/>
              <a:gd name="connsiteY0" fmla="*/ 1865739 h 2877292"/>
              <a:gd name="connsiteX1" fmla="*/ 1153440 w 1574738"/>
              <a:gd name="connsiteY1" fmla="*/ 1973553 h 2877292"/>
              <a:gd name="connsiteX2" fmla="*/ 247563 w 1574738"/>
              <a:gd name="connsiteY2" fmla="*/ 2877292 h 2877292"/>
              <a:gd name="connsiteX3" fmla="*/ 414621 w 1574738"/>
              <a:gd name="connsiteY3" fmla="*/ 1691113 h 2877292"/>
              <a:gd name="connsiteX4" fmla="*/ 232047 w 1574738"/>
              <a:gd name="connsiteY4" fmla="*/ 1484678 h 2877292"/>
              <a:gd name="connsiteX5" fmla="*/ 106233 w 1574738"/>
              <a:gd name="connsiteY5" fmla="*/ 1276818 h 2877292"/>
              <a:gd name="connsiteX6" fmla="*/ 10488 w 1574738"/>
              <a:gd name="connsiteY6" fmla="*/ 996583 h 2877292"/>
              <a:gd name="connsiteX7" fmla="*/ 15206 w 1574738"/>
              <a:gd name="connsiteY7" fmla="*/ 726840 h 2877292"/>
              <a:gd name="connsiteX8" fmla="*/ 123533 w 1574738"/>
              <a:gd name="connsiteY8" fmla="*/ 520197 h 2877292"/>
              <a:gd name="connsiteX9" fmla="*/ 325827 w 1574738"/>
              <a:gd name="connsiteY9" fmla="*/ 356710 h 2877292"/>
              <a:gd name="connsiteX10" fmla="*/ 521071 w 1574738"/>
              <a:gd name="connsiteY10" fmla="*/ 176148 h 2877292"/>
              <a:gd name="connsiteX11" fmla="*/ 843246 w 1574738"/>
              <a:gd name="connsiteY11" fmla="*/ 91463 h 2877292"/>
              <a:gd name="connsiteX12" fmla="*/ 1567798 w 1574738"/>
              <a:gd name="connsiteY12" fmla="*/ 1865739 h 2877292"/>
              <a:gd name="connsiteX0" fmla="*/ 1567798 w 1573790"/>
              <a:gd name="connsiteY0" fmla="*/ 1865739 h 2877292"/>
              <a:gd name="connsiteX1" fmla="*/ 1109647 w 1573790"/>
              <a:gd name="connsiteY1" fmla="*/ 1891709 h 2877292"/>
              <a:gd name="connsiteX2" fmla="*/ 247563 w 1573790"/>
              <a:gd name="connsiteY2" fmla="*/ 2877292 h 2877292"/>
              <a:gd name="connsiteX3" fmla="*/ 414621 w 1573790"/>
              <a:gd name="connsiteY3" fmla="*/ 1691113 h 2877292"/>
              <a:gd name="connsiteX4" fmla="*/ 232047 w 1573790"/>
              <a:gd name="connsiteY4" fmla="*/ 1484678 h 2877292"/>
              <a:gd name="connsiteX5" fmla="*/ 106233 w 1573790"/>
              <a:gd name="connsiteY5" fmla="*/ 1276818 h 2877292"/>
              <a:gd name="connsiteX6" fmla="*/ 10488 w 1573790"/>
              <a:gd name="connsiteY6" fmla="*/ 996583 h 2877292"/>
              <a:gd name="connsiteX7" fmla="*/ 15206 w 1573790"/>
              <a:gd name="connsiteY7" fmla="*/ 726840 h 2877292"/>
              <a:gd name="connsiteX8" fmla="*/ 123533 w 1573790"/>
              <a:gd name="connsiteY8" fmla="*/ 520197 h 2877292"/>
              <a:gd name="connsiteX9" fmla="*/ 325827 w 1573790"/>
              <a:gd name="connsiteY9" fmla="*/ 356710 h 2877292"/>
              <a:gd name="connsiteX10" fmla="*/ 521071 w 1573790"/>
              <a:gd name="connsiteY10" fmla="*/ 176148 h 2877292"/>
              <a:gd name="connsiteX11" fmla="*/ 843246 w 1573790"/>
              <a:gd name="connsiteY11" fmla="*/ 91463 h 2877292"/>
              <a:gd name="connsiteX12" fmla="*/ 1567798 w 1573790"/>
              <a:gd name="connsiteY12" fmla="*/ 1865739 h 2877292"/>
              <a:gd name="connsiteX0" fmla="*/ 1567798 w 1573527"/>
              <a:gd name="connsiteY0" fmla="*/ 1865739 h 2877292"/>
              <a:gd name="connsiteX1" fmla="*/ 1109647 w 1573527"/>
              <a:gd name="connsiteY1" fmla="*/ 1891709 h 2877292"/>
              <a:gd name="connsiteX2" fmla="*/ 247563 w 1573527"/>
              <a:gd name="connsiteY2" fmla="*/ 2877292 h 2877292"/>
              <a:gd name="connsiteX3" fmla="*/ 414621 w 1573527"/>
              <a:gd name="connsiteY3" fmla="*/ 1691113 h 2877292"/>
              <a:gd name="connsiteX4" fmla="*/ 232047 w 1573527"/>
              <a:gd name="connsiteY4" fmla="*/ 1484678 h 2877292"/>
              <a:gd name="connsiteX5" fmla="*/ 106233 w 1573527"/>
              <a:gd name="connsiteY5" fmla="*/ 1276818 h 2877292"/>
              <a:gd name="connsiteX6" fmla="*/ 10488 w 1573527"/>
              <a:gd name="connsiteY6" fmla="*/ 996583 h 2877292"/>
              <a:gd name="connsiteX7" fmla="*/ 15206 w 1573527"/>
              <a:gd name="connsiteY7" fmla="*/ 726840 h 2877292"/>
              <a:gd name="connsiteX8" fmla="*/ 123533 w 1573527"/>
              <a:gd name="connsiteY8" fmla="*/ 520197 h 2877292"/>
              <a:gd name="connsiteX9" fmla="*/ 325827 w 1573527"/>
              <a:gd name="connsiteY9" fmla="*/ 356710 h 2877292"/>
              <a:gd name="connsiteX10" fmla="*/ 521071 w 1573527"/>
              <a:gd name="connsiteY10" fmla="*/ 176148 h 2877292"/>
              <a:gd name="connsiteX11" fmla="*/ 843246 w 1573527"/>
              <a:gd name="connsiteY11" fmla="*/ 91463 h 2877292"/>
              <a:gd name="connsiteX12" fmla="*/ 1567798 w 1573527"/>
              <a:gd name="connsiteY12" fmla="*/ 1865739 h 2877292"/>
              <a:gd name="connsiteX0" fmla="*/ 1567798 w 1567798"/>
              <a:gd name="connsiteY0" fmla="*/ 1865739 h 2877292"/>
              <a:gd name="connsiteX1" fmla="*/ 1109647 w 1567798"/>
              <a:gd name="connsiteY1" fmla="*/ 1891709 h 2877292"/>
              <a:gd name="connsiteX2" fmla="*/ 247563 w 1567798"/>
              <a:gd name="connsiteY2" fmla="*/ 2877292 h 2877292"/>
              <a:gd name="connsiteX3" fmla="*/ 414621 w 1567798"/>
              <a:gd name="connsiteY3" fmla="*/ 1691113 h 2877292"/>
              <a:gd name="connsiteX4" fmla="*/ 232047 w 1567798"/>
              <a:gd name="connsiteY4" fmla="*/ 1484678 h 2877292"/>
              <a:gd name="connsiteX5" fmla="*/ 106233 w 1567798"/>
              <a:gd name="connsiteY5" fmla="*/ 1276818 h 2877292"/>
              <a:gd name="connsiteX6" fmla="*/ 10488 w 1567798"/>
              <a:gd name="connsiteY6" fmla="*/ 996583 h 2877292"/>
              <a:gd name="connsiteX7" fmla="*/ 15206 w 1567798"/>
              <a:gd name="connsiteY7" fmla="*/ 726840 h 2877292"/>
              <a:gd name="connsiteX8" fmla="*/ 123533 w 1567798"/>
              <a:gd name="connsiteY8" fmla="*/ 520197 h 2877292"/>
              <a:gd name="connsiteX9" fmla="*/ 325827 w 1567798"/>
              <a:gd name="connsiteY9" fmla="*/ 356710 h 2877292"/>
              <a:gd name="connsiteX10" fmla="*/ 521071 w 1567798"/>
              <a:gd name="connsiteY10" fmla="*/ 176148 h 2877292"/>
              <a:gd name="connsiteX11" fmla="*/ 843246 w 1567798"/>
              <a:gd name="connsiteY11" fmla="*/ 91463 h 2877292"/>
              <a:gd name="connsiteX12" fmla="*/ 1567798 w 1567798"/>
              <a:gd name="connsiteY12" fmla="*/ 1865739 h 2877292"/>
              <a:gd name="connsiteX0" fmla="*/ 1641282 w 1641282"/>
              <a:gd name="connsiteY0" fmla="*/ 1995280 h 2877292"/>
              <a:gd name="connsiteX1" fmla="*/ 1109647 w 1641282"/>
              <a:gd name="connsiteY1" fmla="*/ 1891709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109647 w 1641282"/>
              <a:gd name="connsiteY1" fmla="*/ 1891709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048956 w 1641282"/>
              <a:gd name="connsiteY1" fmla="*/ 1986724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048956 w 1641282"/>
              <a:gd name="connsiteY1" fmla="*/ 1986724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106233 w 1641282"/>
              <a:gd name="connsiteY4" fmla="*/ 1276818 h 2877292"/>
              <a:gd name="connsiteX5" fmla="*/ 10488 w 1641282"/>
              <a:gd name="connsiteY5" fmla="*/ 996583 h 2877292"/>
              <a:gd name="connsiteX6" fmla="*/ 15206 w 1641282"/>
              <a:gd name="connsiteY6" fmla="*/ 726840 h 2877292"/>
              <a:gd name="connsiteX7" fmla="*/ 123533 w 1641282"/>
              <a:gd name="connsiteY7" fmla="*/ 520197 h 2877292"/>
              <a:gd name="connsiteX8" fmla="*/ 325827 w 1641282"/>
              <a:gd name="connsiteY8" fmla="*/ 356710 h 2877292"/>
              <a:gd name="connsiteX9" fmla="*/ 521071 w 1641282"/>
              <a:gd name="connsiteY9" fmla="*/ 176148 h 2877292"/>
              <a:gd name="connsiteX10" fmla="*/ 843246 w 1641282"/>
              <a:gd name="connsiteY10" fmla="*/ 91463 h 2877292"/>
              <a:gd name="connsiteX11" fmla="*/ 1641282 w 1641282"/>
              <a:gd name="connsiteY11" fmla="*/ 1995280 h 2877292"/>
              <a:gd name="connsiteX0" fmla="*/ 1626282 w 1626282"/>
              <a:gd name="connsiteY0" fmla="*/ 1995280 h 2877292"/>
              <a:gd name="connsiteX1" fmla="*/ 1033956 w 1626282"/>
              <a:gd name="connsiteY1" fmla="*/ 1986724 h 2877292"/>
              <a:gd name="connsiteX2" fmla="*/ 232563 w 1626282"/>
              <a:gd name="connsiteY2" fmla="*/ 2877292 h 2877292"/>
              <a:gd name="connsiteX3" fmla="*/ 399621 w 1626282"/>
              <a:gd name="connsiteY3" fmla="*/ 1691113 h 2877292"/>
              <a:gd name="connsiteX4" fmla="*/ 91233 w 1626282"/>
              <a:gd name="connsiteY4" fmla="*/ 1276818 h 2877292"/>
              <a:gd name="connsiteX5" fmla="*/ 206 w 1626282"/>
              <a:gd name="connsiteY5" fmla="*/ 726840 h 2877292"/>
              <a:gd name="connsiteX6" fmla="*/ 108533 w 1626282"/>
              <a:gd name="connsiteY6" fmla="*/ 520197 h 2877292"/>
              <a:gd name="connsiteX7" fmla="*/ 310827 w 1626282"/>
              <a:gd name="connsiteY7" fmla="*/ 356710 h 2877292"/>
              <a:gd name="connsiteX8" fmla="*/ 506071 w 1626282"/>
              <a:gd name="connsiteY8" fmla="*/ 176148 h 2877292"/>
              <a:gd name="connsiteX9" fmla="*/ 828246 w 1626282"/>
              <a:gd name="connsiteY9" fmla="*/ 91463 h 2877292"/>
              <a:gd name="connsiteX10" fmla="*/ 1626282 w 1626282"/>
              <a:gd name="connsiteY10" fmla="*/ 1995280 h 2877292"/>
              <a:gd name="connsiteX0" fmla="*/ 2405166 w 2405166"/>
              <a:gd name="connsiteY0" fmla="*/ 1995280 h 2877292"/>
              <a:gd name="connsiteX1" fmla="*/ 1812840 w 2405166"/>
              <a:gd name="connsiteY1" fmla="*/ 1986724 h 2877292"/>
              <a:gd name="connsiteX2" fmla="*/ 1011447 w 2405166"/>
              <a:gd name="connsiteY2" fmla="*/ 2877292 h 2877292"/>
              <a:gd name="connsiteX3" fmla="*/ 1178505 w 2405166"/>
              <a:gd name="connsiteY3" fmla="*/ 1691113 h 2877292"/>
              <a:gd name="connsiteX4" fmla="*/ 870117 w 2405166"/>
              <a:gd name="connsiteY4" fmla="*/ 1276818 h 2877292"/>
              <a:gd name="connsiteX5" fmla="*/ 7 w 2405166"/>
              <a:gd name="connsiteY5" fmla="*/ 848727 h 2877292"/>
              <a:gd name="connsiteX6" fmla="*/ 887417 w 2405166"/>
              <a:gd name="connsiteY6" fmla="*/ 520197 h 2877292"/>
              <a:gd name="connsiteX7" fmla="*/ 1089711 w 2405166"/>
              <a:gd name="connsiteY7" fmla="*/ 356710 h 2877292"/>
              <a:gd name="connsiteX8" fmla="*/ 1284955 w 2405166"/>
              <a:gd name="connsiteY8" fmla="*/ 176148 h 2877292"/>
              <a:gd name="connsiteX9" fmla="*/ 1607130 w 2405166"/>
              <a:gd name="connsiteY9" fmla="*/ 91463 h 2877292"/>
              <a:gd name="connsiteX10" fmla="*/ 2405166 w 2405166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870110 w 2405159"/>
              <a:gd name="connsiteY4" fmla="*/ 1276818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870110 w 2405159"/>
              <a:gd name="connsiteY4" fmla="*/ 1276818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928383 w 2405159"/>
              <a:gd name="connsiteY4" fmla="*/ 1272737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928383 w 2405159"/>
              <a:gd name="connsiteY4" fmla="*/ 1272737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2375056 h 3257068"/>
              <a:gd name="connsiteX1" fmla="*/ 1812833 w 2405159"/>
              <a:gd name="connsiteY1" fmla="*/ 2366500 h 3257068"/>
              <a:gd name="connsiteX2" fmla="*/ 1011440 w 2405159"/>
              <a:gd name="connsiteY2" fmla="*/ 3257068 h 3257068"/>
              <a:gd name="connsiteX3" fmla="*/ 1178498 w 2405159"/>
              <a:gd name="connsiteY3" fmla="*/ 2070889 h 3257068"/>
              <a:gd name="connsiteX4" fmla="*/ 928383 w 2405159"/>
              <a:gd name="connsiteY4" fmla="*/ 1652513 h 3257068"/>
              <a:gd name="connsiteX5" fmla="*/ 0 w 2405159"/>
              <a:gd name="connsiteY5" fmla="*/ 1228503 h 3257068"/>
              <a:gd name="connsiteX6" fmla="*/ 887410 w 2405159"/>
              <a:gd name="connsiteY6" fmla="*/ 899973 h 3257068"/>
              <a:gd name="connsiteX7" fmla="*/ 57530 w 2405159"/>
              <a:gd name="connsiteY7" fmla="*/ 3565 h 3257068"/>
              <a:gd name="connsiteX8" fmla="*/ 1284948 w 2405159"/>
              <a:gd name="connsiteY8" fmla="*/ 555924 h 3257068"/>
              <a:gd name="connsiteX9" fmla="*/ 1607123 w 2405159"/>
              <a:gd name="connsiteY9" fmla="*/ 471239 h 3257068"/>
              <a:gd name="connsiteX10" fmla="*/ 2405159 w 2405159"/>
              <a:gd name="connsiteY10" fmla="*/ 2375056 h 3257068"/>
              <a:gd name="connsiteX0" fmla="*/ 2405159 w 2405159"/>
              <a:gd name="connsiteY0" fmla="*/ 2401450 h 3283462"/>
              <a:gd name="connsiteX1" fmla="*/ 1812833 w 2405159"/>
              <a:gd name="connsiteY1" fmla="*/ 2392894 h 3283462"/>
              <a:gd name="connsiteX2" fmla="*/ 1011440 w 2405159"/>
              <a:gd name="connsiteY2" fmla="*/ 3283462 h 3283462"/>
              <a:gd name="connsiteX3" fmla="*/ 1178498 w 2405159"/>
              <a:gd name="connsiteY3" fmla="*/ 2097283 h 3283462"/>
              <a:gd name="connsiteX4" fmla="*/ 928383 w 2405159"/>
              <a:gd name="connsiteY4" fmla="*/ 1678907 h 3283462"/>
              <a:gd name="connsiteX5" fmla="*/ 0 w 2405159"/>
              <a:gd name="connsiteY5" fmla="*/ 1254897 h 3283462"/>
              <a:gd name="connsiteX6" fmla="*/ 887410 w 2405159"/>
              <a:gd name="connsiteY6" fmla="*/ 926367 h 3283462"/>
              <a:gd name="connsiteX7" fmla="*/ 57530 w 2405159"/>
              <a:gd name="connsiteY7" fmla="*/ 29959 h 3283462"/>
              <a:gd name="connsiteX8" fmla="*/ 1284948 w 2405159"/>
              <a:gd name="connsiteY8" fmla="*/ 582318 h 3283462"/>
              <a:gd name="connsiteX9" fmla="*/ 1607123 w 2405159"/>
              <a:gd name="connsiteY9" fmla="*/ 497633 h 3283462"/>
              <a:gd name="connsiteX10" fmla="*/ 2405159 w 2405159"/>
              <a:gd name="connsiteY10" fmla="*/ 2401450 h 3283462"/>
              <a:gd name="connsiteX0" fmla="*/ 2405159 w 2405159"/>
              <a:gd name="connsiteY0" fmla="*/ 2370434 h 3252446"/>
              <a:gd name="connsiteX1" fmla="*/ 1812833 w 2405159"/>
              <a:gd name="connsiteY1" fmla="*/ 2361878 h 3252446"/>
              <a:gd name="connsiteX2" fmla="*/ 1011440 w 2405159"/>
              <a:gd name="connsiteY2" fmla="*/ 3252446 h 3252446"/>
              <a:gd name="connsiteX3" fmla="*/ 1178498 w 2405159"/>
              <a:gd name="connsiteY3" fmla="*/ 2066267 h 3252446"/>
              <a:gd name="connsiteX4" fmla="*/ 928383 w 2405159"/>
              <a:gd name="connsiteY4" fmla="*/ 1647891 h 3252446"/>
              <a:gd name="connsiteX5" fmla="*/ 0 w 2405159"/>
              <a:gd name="connsiteY5" fmla="*/ 1223881 h 3252446"/>
              <a:gd name="connsiteX6" fmla="*/ 887410 w 2405159"/>
              <a:gd name="connsiteY6" fmla="*/ 895351 h 3252446"/>
              <a:gd name="connsiteX7" fmla="*/ 100769 w 2405159"/>
              <a:gd name="connsiteY7" fmla="*/ 31051 h 3252446"/>
              <a:gd name="connsiteX8" fmla="*/ 1284948 w 2405159"/>
              <a:gd name="connsiteY8" fmla="*/ 551302 h 3252446"/>
              <a:gd name="connsiteX9" fmla="*/ 1607123 w 2405159"/>
              <a:gd name="connsiteY9" fmla="*/ 466617 h 3252446"/>
              <a:gd name="connsiteX10" fmla="*/ 2405159 w 2405159"/>
              <a:gd name="connsiteY10" fmla="*/ 2370434 h 3252446"/>
              <a:gd name="connsiteX0" fmla="*/ 2405159 w 2405159"/>
              <a:gd name="connsiteY0" fmla="*/ 2370434 h 3252446"/>
              <a:gd name="connsiteX1" fmla="*/ 1812833 w 2405159"/>
              <a:gd name="connsiteY1" fmla="*/ 2361878 h 3252446"/>
              <a:gd name="connsiteX2" fmla="*/ 1011440 w 2405159"/>
              <a:gd name="connsiteY2" fmla="*/ 3252446 h 3252446"/>
              <a:gd name="connsiteX3" fmla="*/ 1178498 w 2405159"/>
              <a:gd name="connsiteY3" fmla="*/ 2066267 h 3252446"/>
              <a:gd name="connsiteX4" fmla="*/ 928383 w 2405159"/>
              <a:gd name="connsiteY4" fmla="*/ 1647891 h 3252446"/>
              <a:gd name="connsiteX5" fmla="*/ 0 w 2405159"/>
              <a:gd name="connsiteY5" fmla="*/ 1223881 h 3252446"/>
              <a:gd name="connsiteX6" fmla="*/ 887410 w 2405159"/>
              <a:gd name="connsiteY6" fmla="*/ 895351 h 3252446"/>
              <a:gd name="connsiteX7" fmla="*/ 100769 w 2405159"/>
              <a:gd name="connsiteY7" fmla="*/ 31051 h 3252446"/>
              <a:gd name="connsiteX8" fmla="*/ 1284948 w 2405159"/>
              <a:gd name="connsiteY8" fmla="*/ 551302 h 3252446"/>
              <a:gd name="connsiteX9" fmla="*/ 1607123 w 2405159"/>
              <a:gd name="connsiteY9" fmla="*/ 466617 h 3252446"/>
              <a:gd name="connsiteX10" fmla="*/ 2405159 w 2405159"/>
              <a:gd name="connsiteY10" fmla="*/ 2370434 h 3252446"/>
              <a:gd name="connsiteX0" fmla="*/ 2405159 w 2405159"/>
              <a:gd name="connsiteY0" fmla="*/ 2430654 h 3312666"/>
              <a:gd name="connsiteX1" fmla="*/ 1812833 w 2405159"/>
              <a:gd name="connsiteY1" fmla="*/ 2422098 h 3312666"/>
              <a:gd name="connsiteX2" fmla="*/ 1011440 w 2405159"/>
              <a:gd name="connsiteY2" fmla="*/ 3312666 h 3312666"/>
              <a:gd name="connsiteX3" fmla="*/ 1178498 w 2405159"/>
              <a:gd name="connsiteY3" fmla="*/ 2126487 h 3312666"/>
              <a:gd name="connsiteX4" fmla="*/ 928383 w 2405159"/>
              <a:gd name="connsiteY4" fmla="*/ 1708111 h 3312666"/>
              <a:gd name="connsiteX5" fmla="*/ 0 w 2405159"/>
              <a:gd name="connsiteY5" fmla="*/ 1284101 h 3312666"/>
              <a:gd name="connsiteX6" fmla="*/ 887410 w 2405159"/>
              <a:gd name="connsiteY6" fmla="*/ 955571 h 3312666"/>
              <a:gd name="connsiteX7" fmla="*/ 100769 w 2405159"/>
              <a:gd name="connsiteY7" fmla="*/ 91271 h 3312666"/>
              <a:gd name="connsiteX8" fmla="*/ 1284948 w 2405159"/>
              <a:gd name="connsiteY8" fmla="*/ 611522 h 3312666"/>
              <a:gd name="connsiteX9" fmla="*/ 1607123 w 2405159"/>
              <a:gd name="connsiteY9" fmla="*/ 526837 h 3312666"/>
              <a:gd name="connsiteX10" fmla="*/ 2405159 w 2405159"/>
              <a:gd name="connsiteY10" fmla="*/ 2430654 h 3312666"/>
              <a:gd name="connsiteX0" fmla="*/ 2405159 w 2405159"/>
              <a:gd name="connsiteY0" fmla="*/ 2438605 h 3320617"/>
              <a:gd name="connsiteX1" fmla="*/ 1812833 w 2405159"/>
              <a:gd name="connsiteY1" fmla="*/ 2430049 h 3320617"/>
              <a:gd name="connsiteX2" fmla="*/ 1011440 w 2405159"/>
              <a:gd name="connsiteY2" fmla="*/ 3320617 h 3320617"/>
              <a:gd name="connsiteX3" fmla="*/ 1178498 w 2405159"/>
              <a:gd name="connsiteY3" fmla="*/ 2134438 h 3320617"/>
              <a:gd name="connsiteX4" fmla="*/ 928383 w 2405159"/>
              <a:gd name="connsiteY4" fmla="*/ 1716062 h 3320617"/>
              <a:gd name="connsiteX5" fmla="*/ 0 w 2405159"/>
              <a:gd name="connsiteY5" fmla="*/ 1292052 h 3320617"/>
              <a:gd name="connsiteX6" fmla="*/ 887410 w 2405159"/>
              <a:gd name="connsiteY6" fmla="*/ 963522 h 3320617"/>
              <a:gd name="connsiteX7" fmla="*/ 100769 w 2405159"/>
              <a:gd name="connsiteY7" fmla="*/ 99222 h 3320617"/>
              <a:gd name="connsiteX8" fmla="*/ 1325039 w 2405159"/>
              <a:gd name="connsiteY8" fmla="*/ 522972 h 3320617"/>
              <a:gd name="connsiteX9" fmla="*/ 1607123 w 2405159"/>
              <a:gd name="connsiteY9" fmla="*/ 534788 h 3320617"/>
              <a:gd name="connsiteX10" fmla="*/ 2405159 w 2405159"/>
              <a:gd name="connsiteY10" fmla="*/ 2438605 h 3320617"/>
              <a:gd name="connsiteX0" fmla="*/ 2681314 w 2681314"/>
              <a:gd name="connsiteY0" fmla="*/ 2438605 h 3320617"/>
              <a:gd name="connsiteX1" fmla="*/ 2088988 w 2681314"/>
              <a:gd name="connsiteY1" fmla="*/ 2430049 h 3320617"/>
              <a:gd name="connsiteX2" fmla="*/ 1287595 w 2681314"/>
              <a:gd name="connsiteY2" fmla="*/ 3320617 h 3320617"/>
              <a:gd name="connsiteX3" fmla="*/ 1454653 w 2681314"/>
              <a:gd name="connsiteY3" fmla="*/ 2134438 h 3320617"/>
              <a:gd name="connsiteX4" fmla="*/ 1204538 w 2681314"/>
              <a:gd name="connsiteY4" fmla="*/ 1716062 h 3320617"/>
              <a:gd name="connsiteX5" fmla="*/ 0 w 2681314"/>
              <a:gd name="connsiteY5" fmla="*/ 1446071 h 3320617"/>
              <a:gd name="connsiteX6" fmla="*/ 1163565 w 2681314"/>
              <a:gd name="connsiteY6" fmla="*/ 963522 h 3320617"/>
              <a:gd name="connsiteX7" fmla="*/ 376924 w 2681314"/>
              <a:gd name="connsiteY7" fmla="*/ 99222 h 3320617"/>
              <a:gd name="connsiteX8" fmla="*/ 1601194 w 2681314"/>
              <a:gd name="connsiteY8" fmla="*/ 522972 h 3320617"/>
              <a:gd name="connsiteX9" fmla="*/ 1883278 w 2681314"/>
              <a:gd name="connsiteY9" fmla="*/ 534788 h 3320617"/>
              <a:gd name="connsiteX10" fmla="*/ 2681314 w 2681314"/>
              <a:gd name="connsiteY10" fmla="*/ 2438605 h 3320617"/>
              <a:gd name="connsiteX0" fmla="*/ 2674616 w 2674616"/>
              <a:gd name="connsiteY0" fmla="*/ 2438605 h 3320617"/>
              <a:gd name="connsiteX1" fmla="*/ 2082290 w 2674616"/>
              <a:gd name="connsiteY1" fmla="*/ 2430049 h 3320617"/>
              <a:gd name="connsiteX2" fmla="*/ 1280897 w 2674616"/>
              <a:gd name="connsiteY2" fmla="*/ 3320617 h 3320617"/>
              <a:gd name="connsiteX3" fmla="*/ 1447955 w 2674616"/>
              <a:gd name="connsiteY3" fmla="*/ 2134438 h 3320617"/>
              <a:gd name="connsiteX4" fmla="*/ 1197840 w 2674616"/>
              <a:gd name="connsiteY4" fmla="*/ 1716062 h 3320617"/>
              <a:gd name="connsiteX5" fmla="*/ 0 w 2674616"/>
              <a:gd name="connsiteY5" fmla="*/ 1123528 h 3320617"/>
              <a:gd name="connsiteX6" fmla="*/ 1156867 w 2674616"/>
              <a:gd name="connsiteY6" fmla="*/ 963522 h 3320617"/>
              <a:gd name="connsiteX7" fmla="*/ 370226 w 2674616"/>
              <a:gd name="connsiteY7" fmla="*/ 99222 h 3320617"/>
              <a:gd name="connsiteX8" fmla="*/ 1594496 w 2674616"/>
              <a:gd name="connsiteY8" fmla="*/ 522972 h 3320617"/>
              <a:gd name="connsiteX9" fmla="*/ 1876580 w 2674616"/>
              <a:gd name="connsiteY9" fmla="*/ 534788 h 3320617"/>
              <a:gd name="connsiteX10" fmla="*/ 2674616 w 2674616"/>
              <a:gd name="connsiteY10" fmla="*/ 2438605 h 3320617"/>
              <a:gd name="connsiteX0" fmla="*/ 2674616 w 2674616"/>
              <a:gd name="connsiteY0" fmla="*/ 2444318 h 3326330"/>
              <a:gd name="connsiteX1" fmla="*/ 2082290 w 2674616"/>
              <a:gd name="connsiteY1" fmla="*/ 2435762 h 3326330"/>
              <a:gd name="connsiteX2" fmla="*/ 1280897 w 2674616"/>
              <a:gd name="connsiteY2" fmla="*/ 3326330 h 3326330"/>
              <a:gd name="connsiteX3" fmla="*/ 1447955 w 2674616"/>
              <a:gd name="connsiteY3" fmla="*/ 2140151 h 3326330"/>
              <a:gd name="connsiteX4" fmla="*/ 1197840 w 2674616"/>
              <a:gd name="connsiteY4" fmla="*/ 1721775 h 3326330"/>
              <a:gd name="connsiteX5" fmla="*/ 0 w 2674616"/>
              <a:gd name="connsiteY5" fmla="*/ 1129241 h 3326330"/>
              <a:gd name="connsiteX6" fmla="*/ 1156867 w 2674616"/>
              <a:gd name="connsiteY6" fmla="*/ 969235 h 3326330"/>
              <a:gd name="connsiteX7" fmla="*/ 370226 w 2674616"/>
              <a:gd name="connsiteY7" fmla="*/ 104935 h 3326330"/>
              <a:gd name="connsiteX8" fmla="*/ 1619554 w 2674616"/>
              <a:gd name="connsiteY8" fmla="*/ 468373 h 3326330"/>
              <a:gd name="connsiteX9" fmla="*/ 1876580 w 2674616"/>
              <a:gd name="connsiteY9" fmla="*/ 540501 h 3326330"/>
              <a:gd name="connsiteX10" fmla="*/ 2674616 w 2674616"/>
              <a:gd name="connsiteY10" fmla="*/ 2444318 h 3326330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76580 w 2674616"/>
              <a:gd name="connsiteY9" fmla="*/ 4809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16508 w 2674616"/>
              <a:gd name="connsiteY9" fmla="*/ 305904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16508 w 2674616"/>
              <a:gd name="connsiteY9" fmla="*/ 305904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782988 w 2674616"/>
              <a:gd name="connsiteY9" fmla="*/ 2197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782988 w 2674616"/>
              <a:gd name="connsiteY9" fmla="*/ 2197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788183"/>
              <a:gd name="connsiteX1" fmla="*/ 2082290 w 2674616"/>
              <a:gd name="connsiteY1" fmla="*/ 2376258 h 3788183"/>
              <a:gd name="connsiteX2" fmla="*/ 1090286 w 2674616"/>
              <a:gd name="connsiteY2" fmla="*/ 3788183 h 3788183"/>
              <a:gd name="connsiteX3" fmla="*/ 1447955 w 2674616"/>
              <a:gd name="connsiteY3" fmla="*/ 2080647 h 3788183"/>
              <a:gd name="connsiteX4" fmla="*/ 1197840 w 2674616"/>
              <a:gd name="connsiteY4" fmla="*/ 1662271 h 3788183"/>
              <a:gd name="connsiteX5" fmla="*/ 0 w 2674616"/>
              <a:gd name="connsiteY5" fmla="*/ 1069737 h 3788183"/>
              <a:gd name="connsiteX6" fmla="*/ 1156867 w 2674616"/>
              <a:gd name="connsiteY6" fmla="*/ 909731 h 3788183"/>
              <a:gd name="connsiteX7" fmla="*/ 547640 w 2674616"/>
              <a:gd name="connsiteY7" fmla="*/ 112064 h 3788183"/>
              <a:gd name="connsiteX8" fmla="*/ 1619554 w 2674616"/>
              <a:gd name="connsiteY8" fmla="*/ 408869 h 3788183"/>
              <a:gd name="connsiteX9" fmla="*/ 1782988 w 2674616"/>
              <a:gd name="connsiteY9" fmla="*/ 219797 h 3788183"/>
              <a:gd name="connsiteX10" fmla="*/ 2674616 w 2674616"/>
              <a:gd name="connsiteY10" fmla="*/ 2384814 h 3788183"/>
              <a:gd name="connsiteX0" fmla="*/ 2674616 w 2674616"/>
              <a:gd name="connsiteY0" fmla="*/ 2384814 h 3741590"/>
              <a:gd name="connsiteX1" fmla="*/ 2082290 w 2674616"/>
              <a:gd name="connsiteY1" fmla="*/ 2376258 h 3741590"/>
              <a:gd name="connsiteX2" fmla="*/ 1124079 w 2674616"/>
              <a:gd name="connsiteY2" fmla="*/ 3741590 h 3741590"/>
              <a:gd name="connsiteX3" fmla="*/ 1447955 w 2674616"/>
              <a:gd name="connsiteY3" fmla="*/ 2080647 h 3741590"/>
              <a:gd name="connsiteX4" fmla="*/ 1197840 w 2674616"/>
              <a:gd name="connsiteY4" fmla="*/ 1662271 h 3741590"/>
              <a:gd name="connsiteX5" fmla="*/ 0 w 2674616"/>
              <a:gd name="connsiteY5" fmla="*/ 1069737 h 3741590"/>
              <a:gd name="connsiteX6" fmla="*/ 1156867 w 2674616"/>
              <a:gd name="connsiteY6" fmla="*/ 909731 h 3741590"/>
              <a:gd name="connsiteX7" fmla="*/ 547640 w 2674616"/>
              <a:gd name="connsiteY7" fmla="*/ 112064 h 3741590"/>
              <a:gd name="connsiteX8" fmla="*/ 1619554 w 2674616"/>
              <a:gd name="connsiteY8" fmla="*/ 408869 h 3741590"/>
              <a:gd name="connsiteX9" fmla="*/ 1782988 w 2674616"/>
              <a:gd name="connsiteY9" fmla="*/ 219797 h 3741590"/>
              <a:gd name="connsiteX10" fmla="*/ 2674616 w 2674616"/>
              <a:gd name="connsiteY10" fmla="*/ 2384814 h 3741590"/>
              <a:gd name="connsiteX0" fmla="*/ 2674616 w 2674616"/>
              <a:gd name="connsiteY0" fmla="*/ 2384814 h 3751850"/>
              <a:gd name="connsiteX1" fmla="*/ 2082290 w 2674616"/>
              <a:gd name="connsiteY1" fmla="*/ 2376258 h 3751850"/>
              <a:gd name="connsiteX2" fmla="*/ 1124079 w 2674616"/>
              <a:gd name="connsiteY2" fmla="*/ 3741590 h 3751850"/>
              <a:gd name="connsiteX3" fmla="*/ 1447955 w 2674616"/>
              <a:gd name="connsiteY3" fmla="*/ 2080647 h 3751850"/>
              <a:gd name="connsiteX4" fmla="*/ 1197840 w 2674616"/>
              <a:gd name="connsiteY4" fmla="*/ 1662271 h 3751850"/>
              <a:gd name="connsiteX5" fmla="*/ 0 w 2674616"/>
              <a:gd name="connsiteY5" fmla="*/ 1069737 h 3751850"/>
              <a:gd name="connsiteX6" fmla="*/ 1156867 w 2674616"/>
              <a:gd name="connsiteY6" fmla="*/ 909731 h 3751850"/>
              <a:gd name="connsiteX7" fmla="*/ 547640 w 2674616"/>
              <a:gd name="connsiteY7" fmla="*/ 112064 h 3751850"/>
              <a:gd name="connsiteX8" fmla="*/ 1619554 w 2674616"/>
              <a:gd name="connsiteY8" fmla="*/ 408869 h 3751850"/>
              <a:gd name="connsiteX9" fmla="*/ 1782988 w 2674616"/>
              <a:gd name="connsiteY9" fmla="*/ 219797 h 3751850"/>
              <a:gd name="connsiteX10" fmla="*/ 2674616 w 2674616"/>
              <a:gd name="connsiteY10" fmla="*/ 2384814 h 3751850"/>
              <a:gd name="connsiteX0" fmla="*/ 2674616 w 2674616"/>
              <a:gd name="connsiteY0" fmla="*/ 2384814 h 3751850"/>
              <a:gd name="connsiteX1" fmla="*/ 2082290 w 2674616"/>
              <a:gd name="connsiteY1" fmla="*/ 2376258 h 3751850"/>
              <a:gd name="connsiteX2" fmla="*/ 1124079 w 2674616"/>
              <a:gd name="connsiteY2" fmla="*/ 3741590 h 3751850"/>
              <a:gd name="connsiteX3" fmla="*/ 1447955 w 2674616"/>
              <a:gd name="connsiteY3" fmla="*/ 2080647 h 3751850"/>
              <a:gd name="connsiteX4" fmla="*/ 1197840 w 2674616"/>
              <a:gd name="connsiteY4" fmla="*/ 1662271 h 3751850"/>
              <a:gd name="connsiteX5" fmla="*/ 0 w 2674616"/>
              <a:gd name="connsiteY5" fmla="*/ 1069737 h 3751850"/>
              <a:gd name="connsiteX6" fmla="*/ 1156867 w 2674616"/>
              <a:gd name="connsiteY6" fmla="*/ 909731 h 3751850"/>
              <a:gd name="connsiteX7" fmla="*/ 547640 w 2674616"/>
              <a:gd name="connsiteY7" fmla="*/ 112064 h 3751850"/>
              <a:gd name="connsiteX8" fmla="*/ 1619554 w 2674616"/>
              <a:gd name="connsiteY8" fmla="*/ 408869 h 3751850"/>
              <a:gd name="connsiteX9" fmla="*/ 1782988 w 2674616"/>
              <a:gd name="connsiteY9" fmla="*/ 219797 h 3751850"/>
              <a:gd name="connsiteX10" fmla="*/ 2674616 w 2674616"/>
              <a:gd name="connsiteY10" fmla="*/ 2384814 h 3751850"/>
              <a:gd name="connsiteX0" fmla="*/ 2674616 w 2674616"/>
              <a:gd name="connsiteY0" fmla="*/ 2384814 h 3725810"/>
              <a:gd name="connsiteX1" fmla="*/ 2082290 w 2674616"/>
              <a:gd name="connsiteY1" fmla="*/ 2376258 h 3725810"/>
              <a:gd name="connsiteX2" fmla="*/ 1217271 w 2674616"/>
              <a:gd name="connsiteY2" fmla="*/ 3715342 h 3725810"/>
              <a:gd name="connsiteX3" fmla="*/ 1447955 w 2674616"/>
              <a:gd name="connsiteY3" fmla="*/ 2080647 h 3725810"/>
              <a:gd name="connsiteX4" fmla="*/ 1197840 w 2674616"/>
              <a:gd name="connsiteY4" fmla="*/ 1662271 h 3725810"/>
              <a:gd name="connsiteX5" fmla="*/ 0 w 2674616"/>
              <a:gd name="connsiteY5" fmla="*/ 1069737 h 3725810"/>
              <a:gd name="connsiteX6" fmla="*/ 1156867 w 2674616"/>
              <a:gd name="connsiteY6" fmla="*/ 909731 h 3725810"/>
              <a:gd name="connsiteX7" fmla="*/ 547640 w 2674616"/>
              <a:gd name="connsiteY7" fmla="*/ 112064 h 3725810"/>
              <a:gd name="connsiteX8" fmla="*/ 1619554 w 2674616"/>
              <a:gd name="connsiteY8" fmla="*/ 408869 h 3725810"/>
              <a:gd name="connsiteX9" fmla="*/ 1782988 w 2674616"/>
              <a:gd name="connsiteY9" fmla="*/ 219797 h 3725810"/>
              <a:gd name="connsiteX10" fmla="*/ 2674616 w 2674616"/>
              <a:gd name="connsiteY10" fmla="*/ 2384814 h 3725810"/>
              <a:gd name="connsiteX0" fmla="*/ 2674616 w 2674616"/>
              <a:gd name="connsiteY0" fmla="*/ 2384814 h 3718391"/>
              <a:gd name="connsiteX1" fmla="*/ 2082290 w 2674616"/>
              <a:gd name="connsiteY1" fmla="*/ 2376258 h 3718391"/>
              <a:gd name="connsiteX2" fmla="*/ 1217271 w 2674616"/>
              <a:gd name="connsiteY2" fmla="*/ 3715342 h 3718391"/>
              <a:gd name="connsiteX3" fmla="*/ 1447955 w 2674616"/>
              <a:gd name="connsiteY3" fmla="*/ 2080647 h 3718391"/>
              <a:gd name="connsiteX4" fmla="*/ 1197840 w 2674616"/>
              <a:gd name="connsiteY4" fmla="*/ 1662271 h 3718391"/>
              <a:gd name="connsiteX5" fmla="*/ 0 w 2674616"/>
              <a:gd name="connsiteY5" fmla="*/ 1069737 h 3718391"/>
              <a:gd name="connsiteX6" fmla="*/ 1156867 w 2674616"/>
              <a:gd name="connsiteY6" fmla="*/ 909731 h 3718391"/>
              <a:gd name="connsiteX7" fmla="*/ 547640 w 2674616"/>
              <a:gd name="connsiteY7" fmla="*/ 112064 h 3718391"/>
              <a:gd name="connsiteX8" fmla="*/ 1619554 w 2674616"/>
              <a:gd name="connsiteY8" fmla="*/ 408869 h 3718391"/>
              <a:gd name="connsiteX9" fmla="*/ 1782988 w 2674616"/>
              <a:gd name="connsiteY9" fmla="*/ 219797 h 3718391"/>
              <a:gd name="connsiteX10" fmla="*/ 2674616 w 2674616"/>
              <a:gd name="connsiteY10" fmla="*/ 2384814 h 3718391"/>
              <a:gd name="connsiteX0" fmla="*/ 2674616 w 2674616"/>
              <a:gd name="connsiteY0" fmla="*/ 2384814 h 3668259"/>
              <a:gd name="connsiteX1" fmla="*/ 2082290 w 2674616"/>
              <a:gd name="connsiteY1" fmla="*/ 2376258 h 3668259"/>
              <a:gd name="connsiteX2" fmla="*/ 1235268 w 2674616"/>
              <a:gd name="connsiteY2" fmla="*/ 3665074 h 3668259"/>
              <a:gd name="connsiteX3" fmla="*/ 1447955 w 2674616"/>
              <a:gd name="connsiteY3" fmla="*/ 2080647 h 3668259"/>
              <a:gd name="connsiteX4" fmla="*/ 1197840 w 2674616"/>
              <a:gd name="connsiteY4" fmla="*/ 1662271 h 3668259"/>
              <a:gd name="connsiteX5" fmla="*/ 0 w 2674616"/>
              <a:gd name="connsiteY5" fmla="*/ 1069737 h 3668259"/>
              <a:gd name="connsiteX6" fmla="*/ 1156867 w 2674616"/>
              <a:gd name="connsiteY6" fmla="*/ 909731 h 3668259"/>
              <a:gd name="connsiteX7" fmla="*/ 547640 w 2674616"/>
              <a:gd name="connsiteY7" fmla="*/ 112064 h 3668259"/>
              <a:gd name="connsiteX8" fmla="*/ 1619554 w 2674616"/>
              <a:gd name="connsiteY8" fmla="*/ 408869 h 3668259"/>
              <a:gd name="connsiteX9" fmla="*/ 1782988 w 2674616"/>
              <a:gd name="connsiteY9" fmla="*/ 219797 h 3668259"/>
              <a:gd name="connsiteX10" fmla="*/ 2674616 w 2674616"/>
              <a:gd name="connsiteY10" fmla="*/ 2384814 h 3668259"/>
              <a:gd name="connsiteX0" fmla="*/ 2674616 w 2674616"/>
              <a:gd name="connsiteY0" fmla="*/ 2384814 h 3668259"/>
              <a:gd name="connsiteX1" fmla="*/ 2082290 w 2674616"/>
              <a:gd name="connsiteY1" fmla="*/ 2376258 h 3668259"/>
              <a:gd name="connsiteX2" fmla="*/ 1235268 w 2674616"/>
              <a:gd name="connsiteY2" fmla="*/ 3665074 h 3668259"/>
              <a:gd name="connsiteX3" fmla="*/ 1447955 w 2674616"/>
              <a:gd name="connsiteY3" fmla="*/ 2080647 h 3668259"/>
              <a:gd name="connsiteX4" fmla="*/ 1197840 w 2674616"/>
              <a:gd name="connsiteY4" fmla="*/ 1662271 h 3668259"/>
              <a:gd name="connsiteX5" fmla="*/ 0 w 2674616"/>
              <a:gd name="connsiteY5" fmla="*/ 1069737 h 3668259"/>
              <a:gd name="connsiteX6" fmla="*/ 1156867 w 2674616"/>
              <a:gd name="connsiteY6" fmla="*/ 909731 h 3668259"/>
              <a:gd name="connsiteX7" fmla="*/ 547640 w 2674616"/>
              <a:gd name="connsiteY7" fmla="*/ 112064 h 3668259"/>
              <a:gd name="connsiteX8" fmla="*/ 1619554 w 2674616"/>
              <a:gd name="connsiteY8" fmla="*/ 408869 h 3668259"/>
              <a:gd name="connsiteX9" fmla="*/ 1782988 w 2674616"/>
              <a:gd name="connsiteY9" fmla="*/ 219797 h 3668259"/>
              <a:gd name="connsiteX10" fmla="*/ 2674616 w 2674616"/>
              <a:gd name="connsiteY10" fmla="*/ 2384814 h 3668259"/>
              <a:gd name="connsiteX0" fmla="*/ 2674616 w 2674616"/>
              <a:gd name="connsiteY0" fmla="*/ 2384814 h 3673452"/>
              <a:gd name="connsiteX1" fmla="*/ 2082290 w 2674616"/>
              <a:gd name="connsiteY1" fmla="*/ 2376258 h 3673452"/>
              <a:gd name="connsiteX2" fmla="*/ 1235268 w 2674616"/>
              <a:gd name="connsiteY2" fmla="*/ 3665074 h 3673452"/>
              <a:gd name="connsiteX3" fmla="*/ 1447955 w 2674616"/>
              <a:gd name="connsiteY3" fmla="*/ 2080647 h 3673452"/>
              <a:gd name="connsiteX4" fmla="*/ 1197840 w 2674616"/>
              <a:gd name="connsiteY4" fmla="*/ 1662271 h 3673452"/>
              <a:gd name="connsiteX5" fmla="*/ 0 w 2674616"/>
              <a:gd name="connsiteY5" fmla="*/ 1069737 h 3673452"/>
              <a:gd name="connsiteX6" fmla="*/ 1156867 w 2674616"/>
              <a:gd name="connsiteY6" fmla="*/ 909731 h 3673452"/>
              <a:gd name="connsiteX7" fmla="*/ 547640 w 2674616"/>
              <a:gd name="connsiteY7" fmla="*/ 112064 h 3673452"/>
              <a:gd name="connsiteX8" fmla="*/ 1619554 w 2674616"/>
              <a:gd name="connsiteY8" fmla="*/ 408869 h 3673452"/>
              <a:gd name="connsiteX9" fmla="*/ 1782988 w 2674616"/>
              <a:gd name="connsiteY9" fmla="*/ 219797 h 3673452"/>
              <a:gd name="connsiteX10" fmla="*/ 2674616 w 2674616"/>
              <a:gd name="connsiteY10" fmla="*/ 2384814 h 3673452"/>
              <a:gd name="connsiteX0" fmla="*/ 2674616 w 2674616"/>
              <a:gd name="connsiteY0" fmla="*/ 2384814 h 3763668"/>
              <a:gd name="connsiteX1" fmla="*/ 2082290 w 2674616"/>
              <a:gd name="connsiteY1" fmla="*/ 2376258 h 3763668"/>
              <a:gd name="connsiteX2" fmla="*/ 1193214 w 2674616"/>
              <a:gd name="connsiteY2" fmla="*/ 3755875 h 3763668"/>
              <a:gd name="connsiteX3" fmla="*/ 1447955 w 2674616"/>
              <a:gd name="connsiteY3" fmla="*/ 2080647 h 3763668"/>
              <a:gd name="connsiteX4" fmla="*/ 1197840 w 2674616"/>
              <a:gd name="connsiteY4" fmla="*/ 1662271 h 3763668"/>
              <a:gd name="connsiteX5" fmla="*/ 0 w 2674616"/>
              <a:gd name="connsiteY5" fmla="*/ 1069737 h 3763668"/>
              <a:gd name="connsiteX6" fmla="*/ 1156867 w 2674616"/>
              <a:gd name="connsiteY6" fmla="*/ 909731 h 3763668"/>
              <a:gd name="connsiteX7" fmla="*/ 547640 w 2674616"/>
              <a:gd name="connsiteY7" fmla="*/ 112064 h 3763668"/>
              <a:gd name="connsiteX8" fmla="*/ 1619554 w 2674616"/>
              <a:gd name="connsiteY8" fmla="*/ 408869 h 3763668"/>
              <a:gd name="connsiteX9" fmla="*/ 1782988 w 2674616"/>
              <a:gd name="connsiteY9" fmla="*/ 219797 h 3763668"/>
              <a:gd name="connsiteX10" fmla="*/ 2674616 w 2674616"/>
              <a:gd name="connsiteY10" fmla="*/ 2384814 h 3763668"/>
              <a:gd name="connsiteX0" fmla="*/ 2674616 w 2674616"/>
              <a:gd name="connsiteY0" fmla="*/ 2384814 h 3763668"/>
              <a:gd name="connsiteX1" fmla="*/ 2082290 w 2674616"/>
              <a:gd name="connsiteY1" fmla="*/ 2376258 h 3763668"/>
              <a:gd name="connsiteX2" fmla="*/ 1193214 w 2674616"/>
              <a:gd name="connsiteY2" fmla="*/ 3755875 h 3763668"/>
              <a:gd name="connsiteX3" fmla="*/ 1411551 w 2674616"/>
              <a:gd name="connsiteY3" fmla="*/ 2081402 h 3763668"/>
              <a:gd name="connsiteX4" fmla="*/ 1197840 w 2674616"/>
              <a:gd name="connsiteY4" fmla="*/ 1662271 h 3763668"/>
              <a:gd name="connsiteX5" fmla="*/ 0 w 2674616"/>
              <a:gd name="connsiteY5" fmla="*/ 1069737 h 3763668"/>
              <a:gd name="connsiteX6" fmla="*/ 1156867 w 2674616"/>
              <a:gd name="connsiteY6" fmla="*/ 909731 h 3763668"/>
              <a:gd name="connsiteX7" fmla="*/ 547640 w 2674616"/>
              <a:gd name="connsiteY7" fmla="*/ 112064 h 3763668"/>
              <a:gd name="connsiteX8" fmla="*/ 1619554 w 2674616"/>
              <a:gd name="connsiteY8" fmla="*/ 408869 h 3763668"/>
              <a:gd name="connsiteX9" fmla="*/ 1782988 w 2674616"/>
              <a:gd name="connsiteY9" fmla="*/ 219797 h 3763668"/>
              <a:gd name="connsiteX10" fmla="*/ 2674616 w 2674616"/>
              <a:gd name="connsiteY10" fmla="*/ 2384814 h 3763668"/>
              <a:gd name="connsiteX0" fmla="*/ 2967364 w 2967364"/>
              <a:gd name="connsiteY0" fmla="*/ 2384814 h 3763668"/>
              <a:gd name="connsiteX1" fmla="*/ 2375038 w 2967364"/>
              <a:gd name="connsiteY1" fmla="*/ 2376258 h 3763668"/>
              <a:gd name="connsiteX2" fmla="*/ 1485962 w 2967364"/>
              <a:gd name="connsiteY2" fmla="*/ 3755875 h 3763668"/>
              <a:gd name="connsiteX3" fmla="*/ 1704299 w 2967364"/>
              <a:gd name="connsiteY3" fmla="*/ 2081402 h 3763668"/>
              <a:gd name="connsiteX4" fmla="*/ 1490588 w 2967364"/>
              <a:gd name="connsiteY4" fmla="*/ 1662271 h 3763668"/>
              <a:gd name="connsiteX5" fmla="*/ 0 w 2967364"/>
              <a:gd name="connsiteY5" fmla="*/ 1002974 h 3763668"/>
              <a:gd name="connsiteX6" fmla="*/ 1449615 w 2967364"/>
              <a:gd name="connsiteY6" fmla="*/ 909731 h 3763668"/>
              <a:gd name="connsiteX7" fmla="*/ 840388 w 2967364"/>
              <a:gd name="connsiteY7" fmla="*/ 112064 h 3763668"/>
              <a:gd name="connsiteX8" fmla="*/ 1912302 w 2967364"/>
              <a:gd name="connsiteY8" fmla="*/ 408869 h 3763668"/>
              <a:gd name="connsiteX9" fmla="*/ 2075736 w 2967364"/>
              <a:gd name="connsiteY9" fmla="*/ 219797 h 3763668"/>
              <a:gd name="connsiteX10" fmla="*/ 2967364 w 2967364"/>
              <a:gd name="connsiteY10" fmla="*/ 2384814 h 3763668"/>
              <a:gd name="connsiteX0" fmla="*/ 2967364 w 2967364"/>
              <a:gd name="connsiteY0" fmla="*/ 2388700 h 3767554"/>
              <a:gd name="connsiteX1" fmla="*/ 2375038 w 2967364"/>
              <a:gd name="connsiteY1" fmla="*/ 2380144 h 3767554"/>
              <a:gd name="connsiteX2" fmla="*/ 1485962 w 2967364"/>
              <a:gd name="connsiteY2" fmla="*/ 3759761 h 3767554"/>
              <a:gd name="connsiteX3" fmla="*/ 1704299 w 2967364"/>
              <a:gd name="connsiteY3" fmla="*/ 2085288 h 3767554"/>
              <a:gd name="connsiteX4" fmla="*/ 1490588 w 2967364"/>
              <a:gd name="connsiteY4" fmla="*/ 1666157 h 3767554"/>
              <a:gd name="connsiteX5" fmla="*/ 0 w 2967364"/>
              <a:gd name="connsiteY5" fmla="*/ 1006860 h 3767554"/>
              <a:gd name="connsiteX6" fmla="*/ 1449615 w 2967364"/>
              <a:gd name="connsiteY6" fmla="*/ 913617 h 3767554"/>
              <a:gd name="connsiteX7" fmla="*/ 1014001 w 2967364"/>
              <a:gd name="connsiteY7" fmla="*/ 111565 h 3767554"/>
              <a:gd name="connsiteX8" fmla="*/ 1912302 w 2967364"/>
              <a:gd name="connsiteY8" fmla="*/ 412755 h 3767554"/>
              <a:gd name="connsiteX9" fmla="*/ 2075736 w 2967364"/>
              <a:gd name="connsiteY9" fmla="*/ 223683 h 3767554"/>
              <a:gd name="connsiteX10" fmla="*/ 2967364 w 2967364"/>
              <a:gd name="connsiteY10" fmla="*/ 2388700 h 3767554"/>
              <a:gd name="connsiteX0" fmla="*/ 2967364 w 2967364"/>
              <a:gd name="connsiteY0" fmla="*/ 2480589 h 3859443"/>
              <a:gd name="connsiteX1" fmla="*/ 2375038 w 2967364"/>
              <a:gd name="connsiteY1" fmla="*/ 2472033 h 3859443"/>
              <a:gd name="connsiteX2" fmla="*/ 1485962 w 2967364"/>
              <a:gd name="connsiteY2" fmla="*/ 3851650 h 3859443"/>
              <a:gd name="connsiteX3" fmla="*/ 1704299 w 2967364"/>
              <a:gd name="connsiteY3" fmla="*/ 2177177 h 3859443"/>
              <a:gd name="connsiteX4" fmla="*/ 1490588 w 2967364"/>
              <a:gd name="connsiteY4" fmla="*/ 1758046 h 3859443"/>
              <a:gd name="connsiteX5" fmla="*/ 0 w 2967364"/>
              <a:gd name="connsiteY5" fmla="*/ 1098749 h 3859443"/>
              <a:gd name="connsiteX6" fmla="*/ 1449615 w 2967364"/>
              <a:gd name="connsiteY6" fmla="*/ 1005506 h 3859443"/>
              <a:gd name="connsiteX7" fmla="*/ 1059427 w 2967364"/>
              <a:gd name="connsiteY7" fmla="*/ 101062 h 3859443"/>
              <a:gd name="connsiteX8" fmla="*/ 1912302 w 2967364"/>
              <a:gd name="connsiteY8" fmla="*/ 504644 h 3859443"/>
              <a:gd name="connsiteX9" fmla="*/ 2075736 w 2967364"/>
              <a:gd name="connsiteY9" fmla="*/ 315572 h 3859443"/>
              <a:gd name="connsiteX10" fmla="*/ 2967364 w 2967364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15287 w 2992063"/>
              <a:gd name="connsiteY4" fmla="*/ 175804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15287 w 2992063"/>
              <a:gd name="connsiteY4" fmla="*/ 175804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72562 w 2992063"/>
              <a:gd name="connsiteY4" fmla="*/ 180782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60602"/>
              <a:gd name="connsiteX1" fmla="*/ 2366237 w 2992063"/>
              <a:gd name="connsiteY1" fmla="*/ 2640448 h 3860602"/>
              <a:gd name="connsiteX2" fmla="*/ 1510661 w 2992063"/>
              <a:gd name="connsiteY2" fmla="*/ 3851650 h 3860602"/>
              <a:gd name="connsiteX3" fmla="*/ 1728998 w 2992063"/>
              <a:gd name="connsiteY3" fmla="*/ 2177177 h 3860602"/>
              <a:gd name="connsiteX4" fmla="*/ 1572562 w 2992063"/>
              <a:gd name="connsiteY4" fmla="*/ 1807826 h 3860602"/>
              <a:gd name="connsiteX5" fmla="*/ 0 w 2992063"/>
              <a:gd name="connsiteY5" fmla="*/ 1113029 h 3860602"/>
              <a:gd name="connsiteX6" fmla="*/ 1474314 w 2992063"/>
              <a:gd name="connsiteY6" fmla="*/ 1005506 h 3860602"/>
              <a:gd name="connsiteX7" fmla="*/ 1084126 w 2992063"/>
              <a:gd name="connsiteY7" fmla="*/ 101062 h 3860602"/>
              <a:gd name="connsiteX8" fmla="*/ 1937001 w 2992063"/>
              <a:gd name="connsiteY8" fmla="*/ 504644 h 3860602"/>
              <a:gd name="connsiteX9" fmla="*/ 2100435 w 2992063"/>
              <a:gd name="connsiteY9" fmla="*/ 315572 h 3860602"/>
              <a:gd name="connsiteX10" fmla="*/ 2992063 w 2992063"/>
              <a:gd name="connsiteY10" fmla="*/ 2480589 h 3860602"/>
              <a:gd name="connsiteX0" fmla="*/ 2992063 w 2992063"/>
              <a:gd name="connsiteY0" fmla="*/ 2480589 h 4557910"/>
              <a:gd name="connsiteX1" fmla="*/ 2366237 w 2992063"/>
              <a:gd name="connsiteY1" fmla="*/ 2640448 h 4557910"/>
              <a:gd name="connsiteX2" fmla="*/ 1248717 w 2992063"/>
              <a:gd name="connsiteY2" fmla="*/ 4552383 h 4557910"/>
              <a:gd name="connsiteX3" fmla="*/ 1728998 w 2992063"/>
              <a:gd name="connsiteY3" fmla="*/ 2177177 h 4557910"/>
              <a:gd name="connsiteX4" fmla="*/ 1572562 w 2992063"/>
              <a:gd name="connsiteY4" fmla="*/ 1807826 h 4557910"/>
              <a:gd name="connsiteX5" fmla="*/ 0 w 2992063"/>
              <a:gd name="connsiteY5" fmla="*/ 1113029 h 4557910"/>
              <a:gd name="connsiteX6" fmla="*/ 1474314 w 2992063"/>
              <a:gd name="connsiteY6" fmla="*/ 1005506 h 4557910"/>
              <a:gd name="connsiteX7" fmla="*/ 1084126 w 2992063"/>
              <a:gd name="connsiteY7" fmla="*/ 101062 h 4557910"/>
              <a:gd name="connsiteX8" fmla="*/ 1937001 w 2992063"/>
              <a:gd name="connsiteY8" fmla="*/ 504644 h 4557910"/>
              <a:gd name="connsiteX9" fmla="*/ 2100435 w 2992063"/>
              <a:gd name="connsiteY9" fmla="*/ 315572 h 4557910"/>
              <a:gd name="connsiteX10" fmla="*/ 2992063 w 2992063"/>
              <a:gd name="connsiteY10" fmla="*/ 2480589 h 4557910"/>
              <a:gd name="connsiteX0" fmla="*/ 2992063 w 2992063"/>
              <a:gd name="connsiteY0" fmla="*/ 2480589 h 4557910"/>
              <a:gd name="connsiteX1" fmla="*/ 2366237 w 2992063"/>
              <a:gd name="connsiteY1" fmla="*/ 2640448 h 4557910"/>
              <a:gd name="connsiteX2" fmla="*/ 1248717 w 2992063"/>
              <a:gd name="connsiteY2" fmla="*/ 4552383 h 4557910"/>
              <a:gd name="connsiteX3" fmla="*/ 1728998 w 2992063"/>
              <a:gd name="connsiteY3" fmla="*/ 2177177 h 4557910"/>
              <a:gd name="connsiteX4" fmla="*/ 1572562 w 2992063"/>
              <a:gd name="connsiteY4" fmla="*/ 1807826 h 4557910"/>
              <a:gd name="connsiteX5" fmla="*/ 0 w 2992063"/>
              <a:gd name="connsiteY5" fmla="*/ 1113029 h 4557910"/>
              <a:gd name="connsiteX6" fmla="*/ 1474314 w 2992063"/>
              <a:gd name="connsiteY6" fmla="*/ 1005506 h 4557910"/>
              <a:gd name="connsiteX7" fmla="*/ 1084126 w 2992063"/>
              <a:gd name="connsiteY7" fmla="*/ 101062 h 4557910"/>
              <a:gd name="connsiteX8" fmla="*/ 1937001 w 2992063"/>
              <a:gd name="connsiteY8" fmla="*/ 504644 h 4557910"/>
              <a:gd name="connsiteX9" fmla="*/ 2100435 w 2992063"/>
              <a:gd name="connsiteY9" fmla="*/ 315572 h 4557910"/>
              <a:gd name="connsiteX10" fmla="*/ 2992063 w 2992063"/>
              <a:gd name="connsiteY10" fmla="*/ 2480589 h 4557910"/>
              <a:gd name="connsiteX0" fmla="*/ 2992063 w 2992063"/>
              <a:gd name="connsiteY0" fmla="*/ 2480589 h 4552383"/>
              <a:gd name="connsiteX1" fmla="*/ 2366237 w 2992063"/>
              <a:gd name="connsiteY1" fmla="*/ 2640448 h 4552383"/>
              <a:gd name="connsiteX2" fmla="*/ 1248717 w 2992063"/>
              <a:gd name="connsiteY2" fmla="*/ 4552383 h 4552383"/>
              <a:gd name="connsiteX3" fmla="*/ 1728998 w 2992063"/>
              <a:gd name="connsiteY3" fmla="*/ 2177177 h 4552383"/>
              <a:gd name="connsiteX4" fmla="*/ 1572562 w 2992063"/>
              <a:gd name="connsiteY4" fmla="*/ 1807826 h 4552383"/>
              <a:gd name="connsiteX5" fmla="*/ 0 w 2992063"/>
              <a:gd name="connsiteY5" fmla="*/ 1113029 h 4552383"/>
              <a:gd name="connsiteX6" fmla="*/ 1474314 w 2992063"/>
              <a:gd name="connsiteY6" fmla="*/ 1005506 h 4552383"/>
              <a:gd name="connsiteX7" fmla="*/ 1084126 w 2992063"/>
              <a:gd name="connsiteY7" fmla="*/ 101062 h 4552383"/>
              <a:gd name="connsiteX8" fmla="*/ 1937001 w 2992063"/>
              <a:gd name="connsiteY8" fmla="*/ 504644 h 4552383"/>
              <a:gd name="connsiteX9" fmla="*/ 2100435 w 2992063"/>
              <a:gd name="connsiteY9" fmla="*/ 315572 h 4552383"/>
              <a:gd name="connsiteX10" fmla="*/ 2992063 w 2992063"/>
              <a:gd name="connsiteY10" fmla="*/ 2480589 h 4552383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2562 w 2992063"/>
              <a:gd name="connsiteY4" fmla="*/ 1807826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8781 w 2992063"/>
              <a:gd name="connsiteY4" fmla="*/ 1810410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8781 w 2992063"/>
              <a:gd name="connsiteY4" fmla="*/ 1810410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967 w 2992967"/>
              <a:gd name="connsiteY0" fmla="*/ 2480589 h 4569225"/>
              <a:gd name="connsiteX1" fmla="*/ 2367141 w 2992967"/>
              <a:gd name="connsiteY1" fmla="*/ 2640448 h 4569225"/>
              <a:gd name="connsiteX2" fmla="*/ 1246272 w 2992967"/>
              <a:gd name="connsiteY2" fmla="*/ 4569225 h 4569225"/>
              <a:gd name="connsiteX3" fmla="*/ 1729902 w 2992967"/>
              <a:gd name="connsiteY3" fmla="*/ 2177177 h 4569225"/>
              <a:gd name="connsiteX4" fmla="*/ 904 w 2992967"/>
              <a:gd name="connsiteY4" fmla="*/ 1113029 h 4569225"/>
              <a:gd name="connsiteX5" fmla="*/ 1475218 w 2992967"/>
              <a:gd name="connsiteY5" fmla="*/ 1005506 h 4569225"/>
              <a:gd name="connsiteX6" fmla="*/ 1085030 w 2992967"/>
              <a:gd name="connsiteY6" fmla="*/ 101062 h 4569225"/>
              <a:gd name="connsiteX7" fmla="*/ 1937905 w 2992967"/>
              <a:gd name="connsiteY7" fmla="*/ 504644 h 4569225"/>
              <a:gd name="connsiteX8" fmla="*/ 2101339 w 2992967"/>
              <a:gd name="connsiteY8" fmla="*/ 315572 h 4569225"/>
              <a:gd name="connsiteX9" fmla="*/ 2992967 w 2992967"/>
              <a:gd name="connsiteY9" fmla="*/ 2480589 h 4569225"/>
              <a:gd name="connsiteX0" fmla="*/ 2169290 w 2169290"/>
              <a:gd name="connsiteY0" fmla="*/ 2480589 h 4569225"/>
              <a:gd name="connsiteX1" fmla="*/ 1543464 w 2169290"/>
              <a:gd name="connsiteY1" fmla="*/ 2640448 h 4569225"/>
              <a:gd name="connsiteX2" fmla="*/ 422595 w 2169290"/>
              <a:gd name="connsiteY2" fmla="*/ 4569225 h 4569225"/>
              <a:gd name="connsiteX3" fmla="*/ 906225 w 2169290"/>
              <a:gd name="connsiteY3" fmla="*/ 2177177 h 4569225"/>
              <a:gd name="connsiteX4" fmla="*/ 2020 w 2169290"/>
              <a:gd name="connsiteY4" fmla="*/ 2349116 h 4569225"/>
              <a:gd name="connsiteX5" fmla="*/ 651541 w 2169290"/>
              <a:gd name="connsiteY5" fmla="*/ 1005506 h 4569225"/>
              <a:gd name="connsiteX6" fmla="*/ 261353 w 2169290"/>
              <a:gd name="connsiteY6" fmla="*/ 101062 h 4569225"/>
              <a:gd name="connsiteX7" fmla="*/ 1114228 w 2169290"/>
              <a:gd name="connsiteY7" fmla="*/ 504644 h 4569225"/>
              <a:gd name="connsiteX8" fmla="*/ 1277662 w 2169290"/>
              <a:gd name="connsiteY8" fmla="*/ 315572 h 4569225"/>
              <a:gd name="connsiteX9" fmla="*/ 2169290 w 2169290"/>
              <a:gd name="connsiteY9" fmla="*/ 2480589 h 4569225"/>
              <a:gd name="connsiteX0" fmla="*/ 2169290 w 2169290"/>
              <a:gd name="connsiteY0" fmla="*/ 2480589 h 4569225"/>
              <a:gd name="connsiteX1" fmla="*/ 1543464 w 2169290"/>
              <a:gd name="connsiteY1" fmla="*/ 2640448 h 4569225"/>
              <a:gd name="connsiteX2" fmla="*/ 422595 w 2169290"/>
              <a:gd name="connsiteY2" fmla="*/ 4569225 h 4569225"/>
              <a:gd name="connsiteX3" fmla="*/ 1030621 w 2169290"/>
              <a:gd name="connsiteY3" fmla="*/ 2228857 h 4569225"/>
              <a:gd name="connsiteX4" fmla="*/ 2020 w 2169290"/>
              <a:gd name="connsiteY4" fmla="*/ 2349116 h 4569225"/>
              <a:gd name="connsiteX5" fmla="*/ 651541 w 2169290"/>
              <a:gd name="connsiteY5" fmla="*/ 1005506 h 4569225"/>
              <a:gd name="connsiteX6" fmla="*/ 261353 w 2169290"/>
              <a:gd name="connsiteY6" fmla="*/ 101062 h 4569225"/>
              <a:gd name="connsiteX7" fmla="*/ 1114228 w 2169290"/>
              <a:gd name="connsiteY7" fmla="*/ 504644 h 4569225"/>
              <a:gd name="connsiteX8" fmla="*/ 1277662 w 2169290"/>
              <a:gd name="connsiteY8" fmla="*/ 315572 h 4569225"/>
              <a:gd name="connsiteX9" fmla="*/ 2169290 w 2169290"/>
              <a:gd name="connsiteY9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38047 w 2168396"/>
              <a:gd name="connsiteY4" fmla="*/ 213138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1498 w 2168396"/>
              <a:gd name="connsiteY4" fmla="*/ 20134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1498 w 2168396"/>
              <a:gd name="connsiteY4" fmla="*/ 20134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3316 w 2168396"/>
              <a:gd name="connsiteY4" fmla="*/ 2017896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3316 w 2168396"/>
              <a:gd name="connsiteY4" fmla="*/ 2017896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1951825 w 1951825"/>
              <a:gd name="connsiteY0" fmla="*/ 2480589 h 4569225"/>
              <a:gd name="connsiteX1" fmla="*/ 1325999 w 1951825"/>
              <a:gd name="connsiteY1" fmla="*/ 2640448 h 4569225"/>
              <a:gd name="connsiteX2" fmla="*/ 205130 w 1951825"/>
              <a:gd name="connsiteY2" fmla="*/ 4569225 h 4569225"/>
              <a:gd name="connsiteX3" fmla="*/ 742064 w 1951825"/>
              <a:gd name="connsiteY3" fmla="*/ 2119095 h 4569225"/>
              <a:gd name="connsiteX4" fmla="*/ 646745 w 1951825"/>
              <a:gd name="connsiteY4" fmla="*/ 2017896 h 4569225"/>
              <a:gd name="connsiteX5" fmla="*/ 1689 w 1951825"/>
              <a:gd name="connsiteY5" fmla="*/ 2151239 h 4569225"/>
              <a:gd name="connsiteX6" fmla="*/ 434076 w 1951825"/>
              <a:gd name="connsiteY6" fmla="*/ 1005506 h 4569225"/>
              <a:gd name="connsiteX7" fmla="*/ 43888 w 1951825"/>
              <a:gd name="connsiteY7" fmla="*/ 101062 h 4569225"/>
              <a:gd name="connsiteX8" fmla="*/ 896763 w 1951825"/>
              <a:gd name="connsiteY8" fmla="*/ 504644 h 4569225"/>
              <a:gd name="connsiteX9" fmla="*/ 1060197 w 1951825"/>
              <a:gd name="connsiteY9" fmla="*/ 315572 h 4569225"/>
              <a:gd name="connsiteX10" fmla="*/ 1951825 w 1951825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742037 w 1951798"/>
              <a:gd name="connsiteY3" fmla="*/ 2119095 h 4569225"/>
              <a:gd name="connsiteX4" fmla="*/ 646718 w 1951798"/>
              <a:gd name="connsiteY4" fmla="*/ 2017896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742037 w 1951798"/>
              <a:gd name="connsiteY3" fmla="*/ 2119095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728821 w 1951798"/>
              <a:gd name="connsiteY4" fmla="*/ 2004600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728821 w 1951798"/>
              <a:gd name="connsiteY4" fmla="*/ 2004600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2549178 w 2549178"/>
              <a:gd name="connsiteY0" fmla="*/ 2165017 h 4253653"/>
              <a:gd name="connsiteX1" fmla="*/ 1923352 w 2549178"/>
              <a:gd name="connsiteY1" fmla="*/ 2324876 h 4253653"/>
              <a:gd name="connsiteX2" fmla="*/ 802483 w 2549178"/>
              <a:gd name="connsiteY2" fmla="*/ 4253653 h 4253653"/>
              <a:gd name="connsiteX3" fmla="*/ 1265623 w 2549178"/>
              <a:gd name="connsiteY3" fmla="*/ 2086479 h 4253653"/>
              <a:gd name="connsiteX4" fmla="*/ 1326201 w 2549178"/>
              <a:gd name="connsiteY4" fmla="*/ 1689028 h 4253653"/>
              <a:gd name="connsiteX5" fmla="*/ 599042 w 2549178"/>
              <a:gd name="connsiteY5" fmla="*/ 1835667 h 4253653"/>
              <a:gd name="connsiteX6" fmla="*/ 1038481 w 2549178"/>
              <a:gd name="connsiteY6" fmla="*/ 1243508 h 4253653"/>
              <a:gd name="connsiteX7" fmla="*/ 23887 w 2549178"/>
              <a:gd name="connsiteY7" fmla="*/ 736054 h 4253653"/>
              <a:gd name="connsiteX8" fmla="*/ 1494116 w 2549178"/>
              <a:gd name="connsiteY8" fmla="*/ 189072 h 4253653"/>
              <a:gd name="connsiteX9" fmla="*/ 1657550 w 2549178"/>
              <a:gd name="connsiteY9" fmla="*/ 0 h 4253653"/>
              <a:gd name="connsiteX10" fmla="*/ 2549178 w 2549178"/>
              <a:gd name="connsiteY10" fmla="*/ 2165017 h 4253653"/>
              <a:gd name="connsiteX0" fmla="*/ 2549178 w 2549178"/>
              <a:gd name="connsiteY0" fmla="*/ 2165017 h 4253653"/>
              <a:gd name="connsiteX1" fmla="*/ 2155978 w 2549178"/>
              <a:gd name="connsiteY1" fmla="*/ 2326707 h 4253653"/>
              <a:gd name="connsiteX2" fmla="*/ 802483 w 2549178"/>
              <a:gd name="connsiteY2" fmla="*/ 4253653 h 4253653"/>
              <a:gd name="connsiteX3" fmla="*/ 1265623 w 2549178"/>
              <a:gd name="connsiteY3" fmla="*/ 2086479 h 4253653"/>
              <a:gd name="connsiteX4" fmla="*/ 1326201 w 2549178"/>
              <a:gd name="connsiteY4" fmla="*/ 1689028 h 4253653"/>
              <a:gd name="connsiteX5" fmla="*/ 599042 w 2549178"/>
              <a:gd name="connsiteY5" fmla="*/ 1835667 h 4253653"/>
              <a:gd name="connsiteX6" fmla="*/ 1038481 w 2549178"/>
              <a:gd name="connsiteY6" fmla="*/ 1243508 h 4253653"/>
              <a:gd name="connsiteX7" fmla="*/ 23887 w 2549178"/>
              <a:gd name="connsiteY7" fmla="*/ 736054 h 4253653"/>
              <a:gd name="connsiteX8" fmla="*/ 1494116 w 2549178"/>
              <a:gd name="connsiteY8" fmla="*/ 189072 h 4253653"/>
              <a:gd name="connsiteX9" fmla="*/ 1657550 w 2549178"/>
              <a:gd name="connsiteY9" fmla="*/ 0 h 4253653"/>
              <a:gd name="connsiteX10" fmla="*/ 2549178 w 2549178"/>
              <a:gd name="connsiteY10" fmla="*/ 2165017 h 4253653"/>
              <a:gd name="connsiteX0" fmla="*/ 2549178 w 2549178"/>
              <a:gd name="connsiteY0" fmla="*/ 2165017 h 4436715"/>
              <a:gd name="connsiteX1" fmla="*/ 2155978 w 2549178"/>
              <a:gd name="connsiteY1" fmla="*/ 2326707 h 4436715"/>
              <a:gd name="connsiteX2" fmla="*/ 883236 w 2549178"/>
              <a:gd name="connsiteY2" fmla="*/ 4436715 h 4436715"/>
              <a:gd name="connsiteX3" fmla="*/ 1265623 w 2549178"/>
              <a:gd name="connsiteY3" fmla="*/ 2086479 h 4436715"/>
              <a:gd name="connsiteX4" fmla="*/ 1326201 w 2549178"/>
              <a:gd name="connsiteY4" fmla="*/ 1689028 h 4436715"/>
              <a:gd name="connsiteX5" fmla="*/ 599042 w 2549178"/>
              <a:gd name="connsiteY5" fmla="*/ 1835667 h 4436715"/>
              <a:gd name="connsiteX6" fmla="*/ 1038481 w 2549178"/>
              <a:gd name="connsiteY6" fmla="*/ 1243508 h 4436715"/>
              <a:gd name="connsiteX7" fmla="*/ 23887 w 2549178"/>
              <a:gd name="connsiteY7" fmla="*/ 736054 h 4436715"/>
              <a:gd name="connsiteX8" fmla="*/ 1494116 w 2549178"/>
              <a:gd name="connsiteY8" fmla="*/ 189072 h 4436715"/>
              <a:gd name="connsiteX9" fmla="*/ 1657550 w 2549178"/>
              <a:gd name="connsiteY9" fmla="*/ 0 h 4436715"/>
              <a:gd name="connsiteX10" fmla="*/ 2549178 w 2549178"/>
              <a:gd name="connsiteY10" fmla="*/ 2165017 h 4436715"/>
              <a:gd name="connsiteX0" fmla="*/ 2549178 w 2549178"/>
              <a:gd name="connsiteY0" fmla="*/ 2165017 h 4436715"/>
              <a:gd name="connsiteX1" fmla="*/ 2155978 w 2549178"/>
              <a:gd name="connsiteY1" fmla="*/ 2326707 h 4436715"/>
              <a:gd name="connsiteX2" fmla="*/ 883236 w 2549178"/>
              <a:gd name="connsiteY2" fmla="*/ 4436715 h 4436715"/>
              <a:gd name="connsiteX3" fmla="*/ 1326574 w 2549178"/>
              <a:gd name="connsiteY3" fmla="*/ 2159208 h 4436715"/>
              <a:gd name="connsiteX4" fmla="*/ 1326201 w 2549178"/>
              <a:gd name="connsiteY4" fmla="*/ 1689028 h 4436715"/>
              <a:gd name="connsiteX5" fmla="*/ 599042 w 2549178"/>
              <a:gd name="connsiteY5" fmla="*/ 1835667 h 4436715"/>
              <a:gd name="connsiteX6" fmla="*/ 1038481 w 2549178"/>
              <a:gd name="connsiteY6" fmla="*/ 1243508 h 4436715"/>
              <a:gd name="connsiteX7" fmla="*/ 23887 w 2549178"/>
              <a:gd name="connsiteY7" fmla="*/ 736054 h 4436715"/>
              <a:gd name="connsiteX8" fmla="*/ 1494116 w 2549178"/>
              <a:gd name="connsiteY8" fmla="*/ 189072 h 4436715"/>
              <a:gd name="connsiteX9" fmla="*/ 1657550 w 2549178"/>
              <a:gd name="connsiteY9" fmla="*/ 0 h 4436715"/>
              <a:gd name="connsiteX10" fmla="*/ 2549178 w 2549178"/>
              <a:gd name="connsiteY10" fmla="*/ 2165017 h 4436715"/>
              <a:gd name="connsiteX0" fmla="*/ 2549178 w 2549178"/>
              <a:gd name="connsiteY0" fmla="*/ 2165017 h 3867077"/>
              <a:gd name="connsiteX1" fmla="*/ 2155978 w 2549178"/>
              <a:gd name="connsiteY1" fmla="*/ 2326707 h 3867077"/>
              <a:gd name="connsiteX2" fmla="*/ 1127184 w 2549178"/>
              <a:gd name="connsiteY2" fmla="*/ 3867077 h 3867077"/>
              <a:gd name="connsiteX3" fmla="*/ 1326574 w 2549178"/>
              <a:gd name="connsiteY3" fmla="*/ 2159208 h 3867077"/>
              <a:gd name="connsiteX4" fmla="*/ 1326201 w 2549178"/>
              <a:gd name="connsiteY4" fmla="*/ 1689028 h 3867077"/>
              <a:gd name="connsiteX5" fmla="*/ 599042 w 2549178"/>
              <a:gd name="connsiteY5" fmla="*/ 1835667 h 3867077"/>
              <a:gd name="connsiteX6" fmla="*/ 1038481 w 2549178"/>
              <a:gd name="connsiteY6" fmla="*/ 1243508 h 3867077"/>
              <a:gd name="connsiteX7" fmla="*/ 23887 w 2549178"/>
              <a:gd name="connsiteY7" fmla="*/ 736054 h 3867077"/>
              <a:gd name="connsiteX8" fmla="*/ 1494116 w 2549178"/>
              <a:gd name="connsiteY8" fmla="*/ 189072 h 3867077"/>
              <a:gd name="connsiteX9" fmla="*/ 1657550 w 2549178"/>
              <a:gd name="connsiteY9" fmla="*/ 0 h 3867077"/>
              <a:gd name="connsiteX10" fmla="*/ 2549178 w 2549178"/>
              <a:gd name="connsiteY10" fmla="*/ 216501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64127 w 2464127"/>
              <a:gd name="connsiteY0" fmla="*/ 1834304 h 3867077"/>
              <a:gd name="connsiteX1" fmla="*/ 2155978 w 2464127"/>
              <a:gd name="connsiteY1" fmla="*/ 2326707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3867077"/>
              <a:gd name="connsiteX1" fmla="*/ 2155978 w 2464127"/>
              <a:gd name="connsiteY1" fmla="*/ 2326707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3867077"/>
              <a:gd name="connsiteX1" fmla="*/ 2114165 w 2464127"/>
              <a:gd name="connsiteY1" fmla="*/ 2225464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4142657"/>
              <a:gd name="connsiteX1" fmla="*/ 2114165 w 2464127"/>
              <a:gd name="connsiteY1" fmla="*/ 2225464 h 4142657"/>
              <a:gd name="connsiteX2" fmla="*/ 921529 w 2464127"/>
              <a:gd name="connsiteY2" fmla="*/ 4142657 h 4142657"/>
              <a:gd name="connsiteX3" fmla="*/ 1326574 w 2464127"/>
              <a:gd name="connsiteY3" fmla="*/ 2159208 h 4142657"/>
              <a:gd name="connsiteX4" fmla="*/ 1326201 w 2464127"/>
              <a:gd name="connsiteY4" fmla="*/ 1689028 h 4142657"/>
              <a:gd name="connsiteX5" fmla="*/ 599042 w 2464127"/>
              <a:gd name="connsiteY5" fmla="*/ 1835667 h 4142657"/>
              <a:gd name="connsiteX6" fmla="*/ 1038481 w 2464127"/>
              <a:gd name="connsiteY6" fmla="*/ 1243508 h 4142657"/>
              <a:gd name="connsiteX7" fmla="*/ 23887 w 2464127"/>
              <a:gd name="connsiteY7" fmla="*/ 736054 h 4142657"/>
              <a:gd name="connsiteX8" fmla="*/ 1494116 w 2464127"/>
              <a:gd name="connsiteY8" fmla="*/ 189072 h 4142657"/>
              <a:gd name="connsiteX9" fmla="*/ 1657550 w 2464127"/>
              <a:gd name="connsiteY9" fmla="*/ 0 h 4142657"/>
              <a:gd name="connsiteX10" fmla="*/ 2464127 w 2464127"/>
              <a:gd name="connsiteY10" fmla="*/ 1834304 h 4142657"/>
              <a:gd name="connsiteX0" fmla="*/ 2464127 w 2464127"/>
              <a:gd name="connsiteY0" fmla="*/ 1653633 h 3961986"/>
              <a:gd name="connsiteX1" fmla="*/ 2114165 w 2464127"/>
              <a:gd name="connsiteY1" fmla="*/ 2044793 h 3961986"/>
              <a:gd name="connsiteX2" fmla="*/ 921529 w 2464127"/>
              <a:gd name="connsiteY2" fmla="*/ 3961986 h 3961986"/>
              <a:gd name="connsiteX3" fmla="*/ 1326574 w 2464127"/>
              <a:gd name="connsiteY3" fmla="*/ 1978537 h 3961986"/>
              <a:gd name="connsiteX4" fmla="*/ 1326201 w 2464127"/>
              <a:gd name="connsiteY4" fmla="*/ 1508357 h 3961986"/>
              <a:gd name="connsiteX5" fmla="*/ 599042 w 2464127"/>
              <a:gd name="connsiteY5" fmla="*/ 1654996 h 3961986"/>
              <a:gd name="connsiteX6" fmla="*/ 1038481 w 2464127"/>
              <a:gd name="connsiteY6" fmla="*/ 1062837 h 3961986"/>
              <a:gd name="connsiteX7" fmla="*/ 23887 w 2464127"/>
              <a:gd name="connsiteY7" fmla="*/ 555383 h 3961986"/>
              <a:gd name="connsiteX8" fmla="*/ 1494116 w 2464127"/>
              <a:gd name="connsiteY8" fmla="*/ 8401 h 3961986"/>
              <a:gd name="connsiteX9" fmla="*/ 1782894 w 2464127"/>
              <a:gd name="connsiteY9" fmla="*/ 35503 h 3961986"/>
              <a:gd name="connsiteX10" fmla="*/ 2464127 w 2464127"/>
              <a:gd name="connsiteY10" fmla="*/ 1653633 h 3961986"/>
              <a:gd name="connsiteX0" fmla="*/ 2464127 w 2464127"/>
              <a:gd name="connsiteY0" fmla="*/ 1660269 h 3968622"/>
              <a:gd name="connsiteX1" fmla="*/ 2114165 w 2464127"/>
              <a:gd name="connsiteY1" fmla="*/ 2051429 h 3968622"/>
              <a:gd name="connsiteX2" fmla="*/ 921529 w 2464127"/>
              <a:gd name="connsiteY2" fmla="*/ 3968622 h 3968622"/>
              <a:gd name="connsiteX3" fmla="*/ 1326574 w 2464127"/>
              <a:gd name="connsiteY3" fmla="*/ 1985173 h 3968622"/>
              <a:gd name="connsiteX4" fmla="*/ 1326201 w 2464127"/>
              <a:gd name="connsiteY4" fmla="*/ 1514993 h 3968622"/>
              <a:gd name="connsiteX5" fmla="*/ 599042 w 2464127"/>
              <a:gd name="connsiteY5" fmla="*/ 1661632 h 3968622"/>
              <a:gd name="connsiteX6" fmla="*/ 1038481 w 2464127"/>
              <a:gd name="connsiteY6" fmla="*/ 1069473 h 3968622"/>
              <a:gd name="connsiteX7" fmla="*/ 23887 w 2464127"/>
              <a:gd name="connsiteY7" fmla="*/ 562019 h 3968622"/>
              <a:gd name="connsiteX8" fmla="*/ 1494116 w 2464127"/>
              <a:gd name="connsiteY8" fmla="*/ 15037 h 3968622"/>
              <a:gd name="connsiteX9" fmla="*/ 1782894 w 2464127"/>
              <a:gd name="connsiteY9" fmla="*/ 42139 h 3968622"/>
              <a:gd name="connsiteX10" fmla="*/ 2464127 w 2464127"/>
              <a:gd name="connsiteY10" fmla="*/ 1660269 h 3968622"/>
              <a:gd name="connsiteX0" fmla="*/ 2464127 w 2464127"/>
              <a:gd name="connsiteY0" fmla="*/ 1618195 h 3926548"/>
              <a:gd name="connsiteX1" fmla="*/ 2114165 w 2464127"/>
              <a:gd name="connsiteY1" fmla="*/ 2009355 h 3926548"/>
              <a:gd name="connsiteX2" fmla="*/ 921529 w 2464127"/>
              <a:gd name="connsiteY2" fmla="*/ 3926548 h 3926548"/>
              <a:gd name="connsiteX3" fmla="*/ 1326574 w 2464127"/>
              <a:gd name="connsiteY3" fmla="*/ 1943099 h 3926548"/>
              <a:gd name="connsiteX4" fmla="*/ 1326201 w 2464127"/>
              <a:gd name="connsiteY4" fmla="*/ 1472919 h 3926548"/>
              <a:gd name="connsiteX5" fmla="*/ 599042 w 2464127"/>
              <a:gd name="connsiteY5" fmla="*/ 1619558 h 3926548"/>
              <a:gd name="connsiteX6" fmla="*/ 1038481 w 2464127"/>
              <a:gd name="connsiteY6" fmla="*/ 1027399 h 3926548"/>
              <a:gd name="connsiteX7" fmla="*/ 23887 w 2464127"/>
              <a:gd name="connsiteY7" fmla="*/ 519945 h 3926548"/>
              <a:gd name="connsiteX8" fmla="*/ 1432762 w 2464127"/>
              <a:gd name="connsiteY8" fmla="*/ 261087 h 3926548"/>
              <a:gd name="connsiteX9" fmla="*/ 1782894 w 2464127"/>
              <a:gd name="connsiteY9" fmla="*/ 65 h 3926548"/>
              <a:gd name="connsiteX10" fmla="*/ 2464127 w 2464127"/>
              <a:gd name="connsiteY10" fmla="*/ 1618195 h 3926548"/>
              <a:gd name="connsiteX0" fmla="*/ 2464127 w 2464127"/>
              <a:gd name="connsiteY0" fmla="*/ 1618198 h 3926551"/>
              <a:gd name="connsiteX1" fmla="*/ 2114165 w 2464127"/>
              <a:gd name="connsiteY1" fmla="*/ 2009358 h 3926551"/>
              <a:gd name="connsiteX2" fmla="*/ 921529 w 2464127"/>
              <a:gd name="connsiteY2" fmla="*/ 3926551 h 3926551"/>
              <a:gd name="connsiteX3" fmla="*/ 1326574 w 2464127"/>
              <a:gd name="connsiteY3" fmla="*/ 1943102 h 3926551"/>
              <a:gd name="connsiteX4" fmla="*/ 1326201 w 2464127"/>
              <a:gd name="connsiteY4" fmla="*/ 1472922 h 3926551"/>
              <a:gd name="connsiteX5" fmla="*/ 599042 w 2464127"/>
              <a:gd name="connsiteY5" fmla="*/ 1619561 h 3926551"/>
              <a:gd name="connsiteX6" fmla="*/ 1038481 w 2464127"/>
              <a:gd name="connsiteY6" fmla="*/ 1027402 h 3926551"/>
              <a:gd name="connsiteX7" fmla="*/ 23887 w 2464127"/>
              <a:gd name="connsiteY7" fmla="*/ 519948 h 3926551"/>
              <a:gd name="connsiteX8" fmla="*/ 1452954 w 2464127"/>
              <a:gd name="connsiteY8" fmla="*/ 247598 h 3926551"/>
              <a:gd name="connsiteX9" fmla="*/ 1782894 w 2464127"/>
              <a:gd name="connsiteY9" fmla="*/ 68 h 3926551"/>
              <a:gd name="connsiteX10" fmla="*/ 2464127 w 2464127"/>
              <a:gd name="connsiteY10" fmla="*/ 1618198 h 3926551"/>
              <a:gd name="connsiteX0" fmla="*/ 2512118 w 2512118"/>
              <a:gd name="connsiteY0" fmla="*/ 1618198 h 3926551"/>
              <a:gd name="connsiteX1" fmla="*/ 2162156 w 2512118"/>
              <a:gd name="connsiteY1" fmla="*/ 2009358 h 3926551"/>
              <a:gd name="connsiteX2" fmla="*/ 969520 w 2512118"/>
              <a:gd name="connsiteY2" fmla="*/ 3926551 h 3926551"/>
              <a:gd name="connsiteX3" fmla="*/ 1374565 w 2512118"/>
              <a:gd name="connsiteY3" fmla="*/ 1943102 h 3926551"/>
              <a:gd name="connsiteX4" fmla="*/ 1374192 w 2512118"/>
              <a:gd name="connsiteY4" fmla="*/ 1472922 h 3926551"/>
              <a:gd name="connsiteX5" fmla="*/ 647033 w 2512118"/>
              <a:gd name="connsiteY5" fmla="*/ 1619561 h 3926551"/>
              <a:gd name="connsiteX6" fmla="*/ 1086472 w 2512118"/>
              <a:gd name="connsiteY6" fmla="*/ 1027402 h 3926551"/>
              <a:gd name="connsiteX7" fmla="*/ 23093 w 2512118"/>
              <a:gd name="connsiteY7" fmla="*/ 189715 h 3926551"/>
              <a:gd name="connsiteX8" fmla="*/ 1500945 w 2512118"/>
              <a:gd name="connsiteY8" fmla="*/ 247598 h 3926551"/>
              <a:gd name="connsiteX9" fmla="*/ 1830885 w 2512118"/>
              <a:gd name="connsiteY9" fmla="*/ 68 h 3926551"/>
              <a:gd name="connsiteX10" fmla="*/ 2512118 w 2512118"/>
              <a:gd name="connsiteY10" fmla="*/ 1618198 h 3926551"/>
              <a:gd name="connsiteX0" fmla="*/ 2512118 w 2512118"/>
              <a:gd name="connsiteY0" fmla="*/ 1618188 h 3926541"/>
              <a:gd name="connsiteX1" fmla="*/ 2162156 w 2512118"/>
              <a:gd name="connsiteY1" fmla="*/ 2009348 h 3926541"/>
              <a:gd name="connsiteX2" fmla="*/ 969520 w 2512118"/>
              <a:gd name="connsiteY2" fmla="*/ 3926541 h 3926541"/>
              <a:gd name="connsiteX3" fmla="*/ 1374565 w 2512118"/>
              <a:gd name="connsiteY3" fmla="*/ 1943092 h 3926541"/>
              <a:gd name="connsiteX4" fmla="*/ 1374192 w 2512118"/>
              <a:gd name="connsiteY4" fmla="*/ 1472912 h 3926541"/>
              <a:gd name="connsiteX5" fmla="*/ 647033 w 2512118"/>
              <a:gd name="connsiteY5" fmla="*/ 1619551 h 3926541"/>
              <a:gd name="connsiteX6" fmla="*/ 1086472 w 2512118"/>
              <a:gd name="connsiteY6" fmla="*/ 1027392 h 3926541"/>
              <a:gd name="connsiteX7" fmla="*/ 23093 w 2512118"/>
              <a:gd name="connsiteY7" fmla="*/ 189705 h 3926541"/>
              <a:gd name="connsiteX8" fmla="*/ 1508502 w 2512118"/>
              <a:gd name="connsiteY8" fmla="*/ 290840 h 3926541"/>
              <a:gd name="connsiteX9" fmla="*/ 1830885 w 2512118"/>
              <a:gd name="connsiteY9" fmla="*/ 58 h 3926541"/>
              <a:gd name="connsiteX10" fmla="*/ 2512118 w 2512118"/>
              <a:gd name="connsiteY10" fmla="*/ 1618188 h 3926541"/>
              <a:gd name="connsiteX0" fmla="*/ 2512118 w 2512118"/>
              <a:gd name="connsiteY0" fmla="*/ 1618200 h 3926553"/>
              <a:gd name="connsiteX1" fmla="*/ 2162156 w 2512118"/>
              <a:gd name="connsiteY1" fmla="*/ 2009360 h 3926553"/>
              <a:gd name="connsiteX2" fmla="*/ 969520 w 2512118"/>
              <a:gd name="connsiteY2" fmla="*/ 3926553 h 3926553"/>
              <a:gd name="connsiteX3" fmla="*/ 1374565 w 2512118"/>
              <a:gd name="connsiteY3" fmla="*/ 1943104 h 3926553"/>
              <a:gd name="connsiteX4" fmla="*/ 1374192 w 2512118"/>
              <a:gd name="connsiteY4" fmla="*/ 1472924 h 3926553"/>
              <a:gd name="connsiteX5" fmla="*/ 647033 w 2512118"/>
              <a:gd name="connsiteY5" fmla="*/ 1619563 h 3926553"/>
              <a:gd name="connsiteX6" fmla="*/ 1086472 w 2512118"/>
              <a:gd name="connsiteY6" fmla="*/ 1027404 h 3926553"/>
              <a:gd name="connsiteX7" fmla="*/ 23093 w 2512118"/>
              <a:gd name="connsiteY7" fmla="*/ 189717 h 3926553"/>
              <a:gd name="connsiteX8" fmla="*/ 1426593 w 2512118"/>
              <a:gd name="connsiteY8" fmla="*/ 242237 h 3926553"/>
              <a:gd name="connsiteX9" fmla="*/ 1830885 w 2512118"/>
              <a:gd name="connsiteY9" fmla="*/ 70 h 3926553"/>
              <a:gd name="connsiteX10" fmla="*/ 2512118 w 2512118"/>
              <a:gd name="connsiteY10" fmla="*/ 1618200 h 3926553"/>
              <a:gd name="connsiteX0" fmla="*/ 2512118 w 2512118"/>
              <a:gd name="connsiteY0" fmla="*/ 1624133 h 3932486"/>
              <a:gd name="connsiteX1" fmla="*/ 2162156 w 2512118"/>
              <a:gd name="connsiteY1" fmla="*/ 2015293 h 3932486"/>
              <a:gd name="connsiteX2" fmla="*/ 969520 w 2512118"/>
              <a:gd name="connsiteY2" fmla="*/ 3932486 h 3932486"/>
              <a:gd name="connsiteX3" fmla="*/ 1374565 w 2512118"/>
              <a:gd name="connsiteY3" fmla="*/ 1949037 h 3932486"/>
              <a:gd name="connsiteX4" fmla="*/ 1374192 w 2512118"/>
              <a:gd name="connsiteY4" fmla="*/ 1478857 h 3932486"/>
              <a:gd name="connsiteX5" fmla="*/ 647033 w 2512118"/>
              <a:gd name="connsiteY5" fmla="*/ 1625496 h 3932486"/>
              <a:gd name="connsiteX6" fmla="*/ 1086472 w 2512118"/>
              <a:gd name="connsiteY6" fmla="*/ 1033337 h 3932486"/>
              <a:gd name="connsiteX7" fmla="*/ 23093 w 2512118"/>
              <a:gd name="connsiteY7" fmla="*/ 195650 h 3932486"/>
              <a:gd name="connsiteX8" fmla="*/ 1426593 w 2512118"/>
              <a:gd name="connsiteY8" fmla="*/ 248170 h 3932486"/>
              <a:gd name="connsiteX9" fmla="*/ 1807824 w 2512118"/>
              <a:gd name="connsiteY9" fmla="*/ 68 h 3932486"/>
              <a:gd name="connsiteX10" fmla="*/ 2512118 w 2512118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36987 w 1974913"/>
              <a:gd name="connsiteY4" fmla="*/ 1478857 h 3932486"/>
              <a:gd name="connsiteX5" fmla="*/ 109828 w 1974913"/>
              <a:gd name="connsiteY5" fmla="*/ 1625496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68943 w 1974913"/>
              <a:gd name="connsiteY4" fmla="*/ 1568712 h 3932486"/>
              <a:gd name="connsiteX5" fmla="*/ 109828 w 1974913"/>
              <a:gd name="connsiteY5" fmla="*/ 1625496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68943 w 1974913"/>
              <a:gd name="connsiteY4" fmla="*/ 1568712 h 3932486"/>
              <a:gd name="connsiteX5" fmla="*/ 35580 w 1974913"/>
              <a:gd name="connsiteY5" fmla="*/ 1470664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6078 w 1976078"/>
              <a:gd name="connsiteY0" fmla="*/ 1624133 h 3932486"/>
              <a:gd name="connsiteX1" fmla="*/ 1626116 w 1976078"/>
              <a:gd name="connsiteY1" fmla="*/ 2015293 h 3932486"/>
              <a:gd name="connsiteX2" fmla="*/ 433480 w 1976078"/>
              <a:gd name="connsiteY2" fmla="*/ 3932486 h 3932486"/>
              <a:gd name="connsiteX3" fmla="*/ 838525 w 1976078"/>
              <a:gd name="connsiteY3" fmla="*/ 1949037 h 3932486"/>
              <a:gd name="connsiteX4" fmla="*/ 870108 w 1976078"/>
              <a:gd name="connsiteY4" fmla="*/ 1568712 h 3932486"/>
              <a:gd name="connsiteX5" fmla="*/ 36745 w 1976078"/>
              <a:gd name="connsiteY5" fmla="*/ 1470664 h 3932486"/>
              <a:gd name="connsiteX6" fmla="*/ 522397 w 1976078"/>
              <a:gd name="connsiteY6" fmla="*/ 977931 h 3932486"/>
              <a:gd name="connsiteX7" fmla="*/ 38134 w 1976078"/>
              <a:gd name="connsiteY7" fmla="*/ 282376 h 3932486"/>
              <a:gd name="connsiteX8" fmla="*/ 890553 w 1976078"/>
              <a:gd name="connsiteY8" fmla="*/ 248170 h 3932486"/>
              <a:gd name="connsiteX9" fmla="*/ 1271784 w 1976078"/>
              <a:gd name="connsiteY9" fmla="*/ 68 h 3932486"/>
              <a:gd name="connsiteX10" fmla="*/ 1976078 w 1976078"/>
              <a:gd name="connsiteY10" fmla="*/ 1624133 h 3932486"/>
              <a:gd name="connsiteX0" fmla="*/ 1973471 w 1973471"/>
              <a:gd name="connsiteY0" fmla="*/ 1624133 h 3932486"/>
              <a:gd name="connsiteX1" fmla="*/ 1623509 w 1973471"/>
              <a:gd name="connsiteY1" fmla="*/ 2015293 h 3932486"/>
              <a:gd name="connsiteX2" fmla="*/ 430873 w 1973471"/>
              <a:gd name="connsiteY2" fmla="*/ 3932486 h 3932486"/>
              <a:gd name="connsiteX3" fmla="*/ 835918 w 1973471"/>
              <a:gd name="connsiteY3" fmla="*/ 1949037 h 3932486"/>
              <a:gd name="connsiteX4" fmla="*/ 867501 w 1973471"/>
              <a:gd name="connsiteY4" fmla="*/ 1568712 h 3932486"/>
              <a:gd name="connsiteX5" fmla="*/ 34138 w 1973471"/>
              <a:gd name="connsiteY5" fmla="*/ 1470664 h 3932486"/>
              <a:gd name="connsiteX6" fmla="*/ 585052 w 1973471"/>
              <a:gd name="connsiteY6" fmla="*/ 961285 h 3932486"/>
              <a:gd name="connsiteX7" fmla="*/ 35527 w 1973471"/>
              <a:gd name="connsiteY7" fmla="*/ 282376 h 3932486"/>
              <a:gd name="connsiteX8" fmla="*/ 887946 w 1973471"/>
              <a:gd name="connsiteY8" fmla="*/ 248170 h 3932486"/>
              <a:gd name="connsiteX9" fmla="*/ 1269177 w 1973471"/>
              <a:gd name="connsiteY9" fmla="*/ 68 h 3932486"/>
              <a:gd name="connsiteX10" fmla="*/ 1973471 w 1973471"/>
              <a:gd name="connsiteY10" fmla="*/ 1624133 h 3932486"/>
              <a:gd name="connsiteX0" fmla="*/ 1973471 w 1973471"/>
              <a:gd name="connsiteY0" fmla="*/ 1624133 h 3932486"/>
              <a:gd name="connsiteX1" fmla="*/ 1623509 w 1973471"/>
              <a:gd name="connsiteY1" fmla="*/ 2015293 h 3932486"/>
              <a:gd name="connsiteX2" fmla="*/ 430873 w 1973471"/>
              <a:gd name="connsiteY2" fmla="*/ 3932486 h 3932486"/>
              <a:gd name="connsiteX3" fmla="*/ 835918 w 1973471"/>
              <a:gd name="connsiteY3" fmla="*/ 1949037 h 3932486"/>
              <a:gd name="connsiteX4" fmla="*/ 814964 w 1973471"/>
              <a:gd name="connsiteY4" fmla="*/ 1616172 h 3932486"/>
              <a:gd name="connsiteX5" fmla="*/ 34138 w 1973471"/>
              <a:gd name="connsiteY5" fmla="*/ 1470664 h 3932486"/>
              <a:gd name="connsiteX6" fmla="*/ 585052 w 1973471"/>
              <a:gd name="connsiteY6" fmla="*/ 961285 h 3932486"/>
              <a:gd name="connsiteX7" fmla="*/ 35527 w 1973471"/>
              <a:gd name="connsiteY7" fmla="*/ 282376 h 3932486"/>
              <a:gd name="connsiteX8" fmla="*/ 887946 w 1973471"/>
              <a:gd name="connsiteY8" fmla="*/ 248170 h 3932486"/>
              <a:gd name="connsiteX9" fmla="*/ 1269177 w 1973471"/>
              <a:gd name="connsiteY9" fmla="*/ 68 h 3932486"/>
              <a:gd name="connsiteX10" fmla="*/ 1973471 w 1973471"/>
              <a:gd name="connsiteY10" fmla="*/ 1624133 h 3932486"/>
              <a:gd name="connsiteX0" fmla="*/ 1973471 w 1973471"/>
              <a:gd name="connsiteY0" fmla="*/ 1624108 h 3932461"/>
              <a:gd name="connsiteX1" fmla="*/ 1623509 w 1973471"/>
              <a:gd name="connsiteY1" fmla="*/ 2015268 h 3932461"/>
              <a:gd name="connsiteX2" fmla="*/ 430873 w 1973471"/>
              <a:gd name="connsiteY2" fmla="*/ 3932461 h 3932461"/>
              <a:gd name="connsiteX3" fmla="*/ 835918 w 1973471"/>
              <a:gd name="connsiteY3" fmla="*/ 1949012 h 3932461"/>
              <a:gd name="connsiteX4" fmla="*/ 814964 w 1973471"/>
              <a:gd name="connsiteY4" fmla="*/ 1616147 h 3932461"/>
              <a:gd name="connsiteX5" fmla="*/ 34138 w 1973471"/>
              <a:gd name="connsiteY5" fmla="*/ 1470639 h 3932461"/>
              <a:gd name="connsiteX6" fmla="*/ 585052 w 1973471"/>
              <a:gd name="connsiteY6" fmla="*/ 961260 h 3932461"/>
              <a:gd name="connsiteX7" fmla="*/ 35527 w 1973471"/>
              <a:gd name="connsiteY7" fmla="*/ 282351 h 3932461"/>
              <a:gd name="connsiteX8" fmla="*/ 863730 w 1973471"/>
              <a:gd name="connsiteY8" fmla="*/ 376657 h 3932461"/>
              <a:gd name="connsiteX9" fmla="*/ 1269177 w 1973471"/>
              <a:gd name="connsiteY9" fmla="*/ 43 h 3932461"/>
              <a:gd name="connsiteX10" fmla="*/ 1973471 w 1973471"/>
              <a:gd name="connsiteY10" fmla="*/ 1624108 h 3932461"/>
              <a:gd name="connsiteX0" fmla="*/ 1973471 w 1973471"/>
              <a:gd name="connsiteY0" fmla="*/ 1624119 h 3932472"/>
              <a:gd name="connsiteX1" fmla="*/ 1623509 w 1973471"/>
              <a:gd name="connsiteY1" fmla="*/ 2015279 h 3932472"/>
              <a:gd name="connsiteX2" fmla="*/ 430873 w 1973471"/>
              <a:gd name="connsiteY2" fmla="*/ 3932472 h 3932472"/>
              <a:gd name="connsiteX3" fmla="*/ 835918 w 1973471"/>
              <a:gd name="connsiteY3" fmla="*/ 1949023 h 3932472"/>
              <a:gd name="connsiteX4" fmla="*/ 814964 w 1973471"/>
              <a:gd name="connsiteY4" fmla="*/ 1616158 h 3932472"/>
              <a:gd name="connsiteX5" fmla="*/ 34138 w 1973471"/>
              <a:gd name="connsiteY5" fmla="*/ 1470650 h 3932472"/>
              <a:gd name="connsiteX6" fmla="*/ 585052 w 1973471"/>
              <a:gd name="connsiteY6" fmla="*/ 961271 h 3932472"/>
              <a:gd name="connsiteX7" fmla="*/ 35527 w 1973471"/>
              <a:gd name="connsiteY7" fmla="*/ 282362 h 3932472"/>
              <a:gd name="connsiteX8" fmla="*/ 824022 w 1973471"/>
              <a:gd name="connsiteY8" fmla="*/ 305472 h 3932472"/>
              <a:gd name="connsiteX9" fmla="*/ 1269177 w 1973471"/>
              <a:gd name="connsiteY9" fmla="*/ 54 h 3932472"/>
              <a:gd name="connsiteX10" fmla="*/ 1973471 w 1973471"/>
              <a:gd name="connsiteY10" fmla="*/ 1624119 h 3932472"/>
              <a:gd name="connsiteX0" fmla="*/ 1992462 w 1992462"/>
              <a:gd name="connsiteY0" fmla="*/ 1624119 h 3932472"/>
              <a:gd name="connsiteX1" fmla="*/ 1642500 w 1992462"/>
              <a:gd name="connsiteY1" fmla="*/ 2015279 h 3932472"/>
              <a:gd name="connsiteX2" fmla="*/ 449864 w 1992462"/>
              <a:gd name="connsiteY2" fmla="*/ 3932472 h 3932472"/>
              <a:gd name="connsiteX3" fmla="*/ 854909 w 1992462"/>
              <a:gd name="connsiteY3" fmla="*/ 1949023 h 3932472"/>
              <a:gd name="connsiteX4" fmla="*/ 833955 w 1992462"/>
              <a:gd name="connsiteY4" fmla="*/ 1616158 h 3932472"/>
              <a:gd name="connsiteX5" fmla="*/ 53129 w 1992462"/>
              <a:gd name="connsiteY5" fmla="*/ 1470650 h 3932472"/>
              <a:gd name="connsiteX6" fmla="*/ 604043 w 1992462"/>
              <a:gd name="connsiteY6" fmla="*/ 961271 h 3932472"/>
              <a:gd name="connsiteX7" fmla="*/ 34807 w 1992462"/>
              <a:gd name="connsiteY7" fmla="*/ 259586 h 3932472"/>
              <a:gd name="connsiteX8" fmla="*/ 843013 w 1992462"/>
              <a:gd name="connsiteY8" fmla="*/ 305472 h 3932472"/>
              <a:gd name="connsiteX9" fmla="*/ 1288168 w 1992462"/>
              <a:gd name="connsiteY9" fmla="*/ 54 h 3932472"/>
              <a:gd name="connsiteX10" fmla="*/ 1992462 w 1992462"/>
              <a:gd name="connsiteY10" fmla="*/ 1624119 h 3932472"/>
              <a:gd name="connsiteX0" fmla="*/ 1968623 w 1968623"/>
              <a:gd name="connsiteY0" fmla="*/ 1624119 h 3932472"/>
              <a:gd name="connsiteX1" fmla="*/ 1618661 w 1968623"/>
              <a:gd name="connsiteY1" fmla="*/ 2015279 h 3932472"/>
              <a:gd name="connsiteX2" fmla="*/ 426025 w 1968623"/>
              <a:gd name="connsiteY2" fmla="*/ 3932472 h 3932472"/>
              <a:gd name="connsiteX3" fmla="*/ 831070 w 1968623"/>
              <a:gd name="connsiteY3" fmla="*/ 1949023 h 3932472"/>
              <a:gd name="connsiteX4" fmla="*/ 810116 w 1968623"/>
              <a:gd name="connsiteY4" fmla="*/ 1616158 h 3932472"/>
              <a:gd name="connsiteX5" fmla="*/ 29290 w 1968623"/>
              <a:gd name="connsiteY5" fmla="*/ 1470650 h 3932472"/>
              <a:gd name="connsiteX6" fmla="*/ 580204 w 1968623"/>
              <a:gd name="connsiteY6" fmla="*/ 961271 h 3932472"/>
              <a:gd name="connsiteX7" fmla="*/ 10968 w 1968623"/>
              <a:gd name="connsiteY7" fmla="*/ 259586 h 3932472"/>
              <a:gd name="connsiteX8" fmla="*/ 819174 w 1968623"/>
              <a:gd name="connsiteY8" fmla="*/ 305472 h 3932472"/>
              <a:gd name="connsiteX9" fmla="*/ 1264329 w 1968623"/>
              <a:gd name="connsiteY9" fmla="*/ 54 h 3932472"/>
              <a:gd name="connsiteX10" fmla="*/ 1968623 w 1968623"/>
              <a:gd name="connsiteY10" fmla="*/ 1624119 h 3932472"/>
              <a:gd name="connsiteX0" fmla="*/ 1968623 w 1968623"/>
              <a:gd name="connsiteY0" fmla="*/ 1773477 h 4081830"/>
              <a:gd name="connsiteX1" fmla="*/ 1618661 w 1968623"/>
              <a:gd name="connsiteY1" fmla="*/ 2164637 h 4081830"/>
              <a:gd name="connsiteX2" fmla="*/ 426025 w 1968623"/>
              <a:gd name="connsiteY2" fmla="*/ 4081830 h 4081830"/>
              <a:gd name="connsiteX3" fmla="*/ 831070 w 1968623"/>
              <a:gd name="connsiteY3" fmla="*/ 2098381 h 4081830"/>
              <a:gd name="connsiteX4" fmla="*/ 810116 w 1968623"/>
              <a:gd name="connsiteY4" fmla="*/ 1765516 h 4081830"/>
              <a:gd name="connsiteX5" fmla="*/ 29290 w 1968623"/>
              <a:gd name="connsiteY5" fmla="*/ 1620008 h 4081830"/>
              <a:gd name="connsiteX6" fmla="*/ 580204 w 1968623"/>
              <a:gd name="connsiteY6" fmla="*/ 1110629 h 4081830"/>
              <a:gd name="connsiteX7" fmla="*/ 10968 w 1968623"/>
              <a:gd name="connsiteY7" fmla="*/ 408944 h 4081830"/>
              <a:gd name="connsiteX8" fmla="*/ 819174 w 1968623"/>
              <a:gd name="connsiteY8" fmla="*/ 454830 h 4081830"/>
              <a:gd name="connsiteX9" fmla="*/ 1176875 w 1968623"/>
              <a:gd name="connsiteY9" fmla="*/ 34 h 4081830"/>
              <a:gd name="connsiteX10" fmla="*/ 1968623 w 1968623"/>
              <a:gd name="connsiteY10" fmla="*/ 1773477 h 4081830"/>
              <a:gd name="connsiteX0" fmla="*/ 1968623 w 1968623"/>
              <a:gd name="connsiteY0" fmla="*/ 1773484 h 4081837"/>
              <a:gd name="connsiteX1" fmla="*/ 1618661 w 1968623"/>
              <a:gd name="connsiteY1" fmla="*/ 2164644 h 4081837"/>
              <a:gd name="connsiteX2" fmla="*/ 426025 w 1968623"/>
              <a:gd name="connsiteY2" fmla="*/ 4081837 h 4081837"/>
              <a:gd name="connsiteX3" fmla="*/ 831070 w 1968623"/>
              <a:gd name="connsiteY3" fmla="*/ 2098388 h 4081837"/>
              <a:gd name="connsiteX4" fmla="*/ 810116 w 1968623"/>
              <a:gd name="connsiteY4" fmla="*/ 1765523 h 4081837"/>
              <a:gd name="connsiteX5" fmla="*/ 29290 w 1968623"/>
              <a:gd name="connsiteY5" fmla="*/ 1620015 h 4081837"/>
              <a:gd name="connsiteX6" fmla="*/ 580204 w 1968623"/>
              <a:gd name="connsiteY6" fmla="*/ 1110636 h 4081837"/>
              <a:gd name="connsiteX7" fmla="*/ 10968 w 1968623"/>
              <a:gd name="connsiteY7" fmla="*/ 408951 h 4081837"/>
              <a:gd name="connsiteX8" fmla="*/ 655642 w 1968623"/>
              <a:gd name="connsiteY8" fmla="*/ 383252 h 4081837"/>
              <a:gd name="connsiteX9" fmla="*/ 1176875 w 1968623"/>
              <a:gd name="connsiteY9" fmla="*/ 41 h 4081837"/>
              <a:gd name="connsiteX10" fmla="*/ 1968623 w 1968623"/>
              <a:gd name="connsiteY10" fmla="*/ 1773484 h 4081837"/>
              <a:gd name="connsiteX0" fmla="*/ 1992978 w 1992978"/>
              <a:gd name="connsiteY0" fmla="*/ 1773484 h 4081837"/>
              <a:gd name="connsiteX1" fmla="*/ 1643016 w 1992978"/>
              <a:gd name="connsiteY1" fmla="*/ 2164644 h 4081837"/>
              <a:gd name="connsiteX2" fmla="*/ 450380 w 1992978"/>
              <a:gd name="connsiteY2" fmla="*/ 4081837 h 4081837"/>
              <a:gd name="connsiteX3" fmla="*/ 855425 w 1992978"/>
              <a:gd name="connsiteY3" fmla="*/ 2098388 h 4081837"/>
              <a:gd name="connsiteX4" fmla="*/ 834471 w 1992978"/>
              <a:gd name="connsiteY4" fmla="*/ 1765523 h 4081837"/>
              <a:gd name="connsiteX5" fmla="*/ 53645 w 1992978"/>
              <a:gd name="connsiteY5" fmla="*/ 1620015 h 4081837"/>
              <a:gd name="connsiteX6" fmla="*/ 604559 w 1992978"/>
              <a:gd name="connsiteY6" fmla="*/ 1110636 h 4081837"/>
              <a:gd name="connsiteX7" fmla="*/ 10638 w 1992978"/>
              <a:gd name="connsiteY7" fmla="*/ 336703 h 4081837"/>
              <a:gd name="connsiteX8" fmla="*/ 679997 w 1992978"/>
              <a:gd name="connsiteY8" fmla="*/ 383252 h 4081837"/>
              <a:gd name="connsiteX9" fmla="*/ 1201230 w 1992978"/>
              <a:gd name="connsiteY9" fmla="*/ 41 h 4081837"/>
              <a:gd name="connsiteX10" fmla="*/ 1992978 w 1992978"/>
              <a:gd name="connsiteY10" fmla="*/ 1773484 h 4081837"/>
              <a:gd name="connsiteX0" fmla="*/ 1992978 w 1992978"/>
              <a:gd name="connsiteY0" fmla="*/ 1587213 h 3895566"/>
              <a:gd name="connsiteX1" fmla="*/ 1643016 w 1992978"/>
              <a:gd name="connsiteY1" fmla="*/ 1978373 h 3895566"/>
              <a:gd name="connsiteX2" fmla="*/ 450380 w 1992978"/>
              <a:gd name="connsiteY2" fmla="*/ 3895566 h 3895566"/>
              <a:gd name="connsiteX3" fmla="*/ 855425 w 1992978"/>
              <a:gd name="connsiteY3" fmla="*/ 1912117 h 3895566"/>
              <a:gd name="connsiteX4" fmla="*/ 834471 w 1992978"/>
              <a:gd name="connsiteY4" fmla="*/ 1579252 h 3895566"/>
              <a:gd name="connsiteX5" fmla="*/ 53645 w 1992978"/>
              <a:gd name="connsiteY5" fmla="*/ 1433744 h 3895566"/>
              <a:gd name="connsiteX6" fmla="*/ 604559 w 1992978"/>
              <a:gd name="connsiteY6" fmla="*/ 924365 h 3895566"/>
              <a:gd name="connsiteX7" fmla="*/ 10638 w 1992978"/>
              <a:gd name="connsiteY7" fmla="*/ 150432 h 3895566"/>
              <a:gd name="connsiteX8" fmla="*/ 679997 w 1992978"/>
              <a:gd name="connsiteY8" fmla="*/ 196981 h 3895566"/>
              <a:gd name="connsiteX9" fmla="*/ 1325809 w 1992978"/>
              <a:gd name="connsiteY9" fmla="*/ 40565 h 3895566"/>
              <a:gd name="connsiteX10" fmla="*/ 1992978 w 1992978"/>
              <a:gd name="connsiteY10" fmla="*/ 1587213 h 3895566"/>
              <a:gd name="connsiteX0" fmla="*/ 1992978 w 1992978"/>
              <a:gd name="connsiteY0" fmla="*/ 1723344 h 4031697"/>
              <a:gd name="connsiteX1" fmla="*/ 1643016 w 1992978"/>
              <a:gd name="connsiteY1" fmla="*/ 2114504 h 4031697"/>
              <a:gd name="connsiteX2" fmla="*/ 450380 w 1992978"/>
              <a:gd name="connsiteY2" fmla="*/ 4031697 h 4031697"/>
              <a:gd name="connsiteX3" fmla="*/ 855425 w 1992978"/>
              <a:gd name="connsiteY3" fmla="*/ 2048248 h 4031697"/>
              <a:gd name="connsiteX4" fmla="*/ 834471 w 1992978"/>
              <a:gd name="connsiteY4" fmla="*/ 1715383 h 4031697"/>
              <a:gd name="connsiteX5" fmla="*/ 53645 w 1992978"/>
              <a:gd name="connsiteY5" fmla="*/ 1569875 h 4031697"/>
              <a:gd name="connsiteX6" fmla="*/ 604559 w 1992978"/>
              <a:gd name="connsiteY6" fmla="*/ 1060496 h 4031697"/>
              <a:gd name="connsiteX7" fmla="*/ 10638 w 1992978"/>
              <a:gd name="connsiteY7" fmla="*/ 286563 h 4031697"/>
              <a:gd name="connsiteX8" fmla="*/ 679997 w 1992978"/>
              <a:gd name="connsiteY8" fmla="*/ 333112 h 4031697"/>
              <a:gd name="connsiteX9" fmla="*/ 1304383 w 1992978"/>
              <a:gd name="connsiteY9" fmla="*/ 49 h 4031697"/>
              <a:gd name="connsiteX10" fmla="*/ 1992978 w 1992978"/>
              <a:gd name="connsiteY10" fmla="*/ 1723344 h 4031697"/>
              <a:gd name="connsiteX0" fmla="*/ 1992978 w 1992978"/>
              <a:gd name="connsiteY0" fmla="*/ 1723354 h 4031707"/>
              <a:gd name="connsiteX1" fmla="*/ 1643016 w 1992978"/>
              <a:gd name="connsiteY1" fmla="*/ 2114514 h 4031707"/>
              <a:gd name="connsiteX2" fmla="*/ 450380 w 1992978"/>
              <a:gd name="connsiteY2" fmla="*/ 4031707 h 4031707"/>
              <a:gd name="connsiteX3" fmla="*/ 855425 w 1992978"/>
              <a:gd name="connsiteY3" fmla="*/ 2048258 h 4031707"/>
              <a:gd name="connsiteX4" fmla="*/ 834471 w 1992978"/>
              <a:gd name="connsiteY4" fmla="*/ 1715393 h 4031707"/>
              <a:gd name="connsiteX5" fmla="*/ 53645 w 1992978"/>
              <a:gd name="connsiteY5" fmla="*/ 1569885 h 4031707"/>
              <a:gd name="connsiteX6" fmla="*/ 604559 w 1992978"/>
              <a:gd name="connsiteY6" fmla="*/ 1060506 h 4031707"/>
              <a:gd name="connsiteX7" fmla="*/ 10638 w 1992978"/>
              <a:gd name="connsiteY7" fmla="*/ 286573 h 4031707"/>
              <a:gd name="connsiteX8" fmla="*/ 720095 w 1992978"/>
              <a:gd name="connsiteY8" fmla="*/ 280494 h 4031707"/>
              <a:gd name="connsiteX9" fmla="*/ 1304383 w 1992978"/>
              <a:gd name="connsiteY9" fmla="*/ 59 h 4031707"/>
              <a:gd name="connsiteX10" fmla="*/ 1992978 w 1992978"/>
              <a:gd name="connsiteY10" fmla="*/ 1723354 h 4031707"/>
              <a:gd name="connsiteX0" fmla="*/ 2016879 w 2016879"/>
              <a:gd name="connsiteY0" fmla="*/ 1723354 h 4031707"/>
              <a:gd name="connsiteX1" fmla="*/ 1666917 w 2016879"/>
              <a:gd name="connsiteY1" fmla="*/ 2114514 h 4031707"/>
              <a:gd name="connsiteX2" fmla="*/ 474281 w 2016879"/>
              <a:gd name="connsiteY2" fmla="*/ 4031707 h 4031707"/>
              <a:gd name="connsiteX3" fmla="*/ 879326 w 2016879"/>
              <a:gd name="connsiteY3" fmla="*/ 2048258 h 4031707"/>
              <a:gd name="connsiteX4" fmla="*/ 858372 w 2016879"/>
              <a:gd name="connsiteY4" fmla="*/ 1715393 h 4031707"/>
              <a:gd name="connsiteX5" fmla="*/ 77546 w 2016879"/>
              <a:gd name="connsiteY5" fmla="*/ 1569885 h 4031707"/>
              <a:gd name="connsiteX6" fmla="*/ 628460 w 2016879"/>
              <a:gd name="connsiteY6" fmla="*/ 1060506 h 4031707"/>
              <a:gd name="connsiteX7" fmla="*/ 10335 w 2016879"/>
              <a:gd name="connsiteY7" fmla="*/ 178059 h 4031707"/>
              <a:gd name="connsiteX8" fmla="*/ 743996 w 2016879"/>
              <a:gd name="connsiteY8" fmla="*/ 280494 h 4031707"/>
              <a:gd name="connsiteX9" fmla="*/ 1328284 w 2016879"/>
              <a:gd name="connsiteY9" fmla="*/ 59 h 4031707"/>
              <a:gd name="connsiteX10" fmla="*/ 2016879 w 2016879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117934 w 2057267"/>
              <a:gd name="connsiteY5" fmla="*/ 1569885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117934 w 2057267"/>
              <a:gd name="connsiteY5" fmla="*/ 1569885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30948 w 2057267"/>
              <a:gd name="connsiteY5" fmla="*/ 1621268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54170 w 2057267"/>
              <a:gd name="connsiteY4" fmla="*/ 1682281 h 4031707"/>
              <a:gd name="connsiteX5" fmla="*/ 30948 w 2057267"/>
              <a:gd name="connsiteY5" fmla="*/ 1621268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244969 w 2244969"/>
              <a:gd name="connsiteY0" fmla="*/ 1723354 h 4031707"/>
              <a:gd name="connsiteX1" fmla="*/ 1895007 w 2244969"/>
              <a:gd name="connsiteY1" fmla="*/ 2114514 h 4031707"/>
              <a:gd name="connsiteX2" fmla="*/ 702371 w 2244969"/>
              <a:gd name="connsiteY2" fmla="*/ 4031707 h 4031707"/>
              <a:gd name="connsiteX3" fmla="*/ 1107416 w 2244969"/>
              <a:gd name="connsiteY3" fmla="*/ 2048258 h 4031707"/>
              <a:gd name="connsiteX4" fmla="*/ 1041872 w 2244969"/>
              <a:gd name="connsiteY4" fmla="*/ 1682281 h 4031707"/>
              <a:gd name="connsiteX5" fmla="*/ 854 w 2244969"/>
              <a:gd name="connsiteY5" fmla="*/ 1680298 h 4031707"/>
              <a:gd name="connsiteX6" fmla="*/ 856550 w 2244969"/>
              <a:gd name="connsiteY6" fmla="*/ 1060506 h 4031707"/>
              <a:gd name="connsiteX7" fmla="*/ 197562 w 2244969"/>
              <a:gd name="connsiteY7" fmla="*/ 241310 h 4031707"/>
              <a:gd name="connsiteX8" fmla="*/ 972086 w 2244969"/>
              <a:gd name="connsiteY8" fmla="*/ 280494 h 4031707"/>
              <a:gd name="connsiteX9" fmla="*/ 1556374 w 2244969"/>
              <a:gd name="connsiteY9" fmla="*/ 59 h 4031707"/>
              <a:gd name="connsiteX10" fmla="*/ 2244969 w 2244969"/>
              <a:gd name="connsiteY10" fmla="*/ 1723354 h 4031707"/>
              <a:gd name="connsiteX0" fmla="*/ 2244969 w 2244969"/>
              <a:gd name="connsiteY0" fmla="*/ 1783217 h 4091570"/>
              <a:gd name="connsiteX1" fmla="*/ 1895007 w 2244969"/>
              <a:gd name="connsiteY1" fmla="*/ 2174377 h 4091570"/>
              <a:gd name="connsiteX2" fmla="*/ 702371 w 2244969"/>
              <a:gd name="connsiteY2" fmla="*/ 4091570 h 4091570"/>
              <a:gd name="connsiteX3" fmla="*/ 1107416 w 2244969"/>
              <a:gd name="connsiteY3" fmla="*/ 2108121 h 4091570"/>
              <a:gd name="connsiteX4" fmla="*/ 1041872 w 2244969"/>
              <a:gd name="connsiteY4" fmla="*/ 1742144 h 4091570"/>
              <a:gd name="connsiteX5" fmla="*/ 854 w 2244969"/>
              <a:gd name="connsiteY5" fmla="*/ 1740161 h 4091570"/>
              <a:gd name="connsiteX6" fmla="*/ 856550 w 2244969"/>
              <a:gd name="connsiteY6" fmla="*/ 1120369 h 4091570"/>
              <a:gd name="connsiteX7" fmla="*/ 251500 w 2244969"/>
              <a:gd name="connsiteY7" fmla="*/ 121772 h 4091570"/>
              <a:gd name="connsiteX8" fmla="*/ 972086 w 2244969"/>
              <a:gd name="connsiteY8" fmla="*/ 340357 h 4091570"/>
              <a:gd name="connsiteX9" fmla="*/ 1556374 w 2244969"/>
              <a:gd name="connsiteY9" fmla="*/ 59922 h 4091570"/>
              <a:gd name="connsiteX10" fmla="*/ 2244969 w 2244969"/>
              <a:gd name="connsiteY10" fmla="*/ 1783217 h 4091570"/>
              <a:gd name="connsiteX0" fmla="*/ 2244969 w 2244969"/>
              <a:gd name="connsiteY0" fmla="*/ 1798579 h 4106932"/>
              <a:gd name="connsiteX1" fmla="*/ 1895007 w 2244969"/>
              <a:gd name="connsiteY1" fmla="*/ 2189739 h 4106932"/>
              <a:gd name="connsiteX2" fmla="*/ 702371 w 2244969"/>
              <a:gd name="connsiteY2" fmla="*/ 4106932 h 4106932"/>
              <a:gd name="connsiteX3" fmla="*/ 1107416 w 2244969"/>
              <a:gd name="connsiteY3" fmla="*/ 2123483 h 4106932"/>
              <a:gd name="connsiteX4" fmla="*/ 1041872 w 2244969"/>
              <a:gd name="connsiteY4" fmla="*/ 1757506 h 4106932"/>
              <a:gd name="connsiteX5" fmla="*/ 854 w 2244969"/>
              <a:gd name="connsiteY5" fmla="*/ 1755523 h 4106932"/>
              <a:gd name="connsiteX6" fmla="*/ 856550 w 2244969"/>
              <a:gd name="connsiteY6" fmla="*/ 1135731 h 4106932"/>
              <a:gd name="connsiteX7" fmla="*/ 251500 w 2244969"/>
              <a:gd name="connsiteY7" fmla="*/ 137134 h 4106932"/>
              <a:gd name="connsiteX8" fmla="*/ 1174732 w 2244969"/>
              <a:gd name="connsiteY8" fmla="*/ 254571 h 4106932"/>
              <a:gd name="connsiteX9" fmla="*/ 1556374 w 2244969"/>
              <a:gd name="connsiteY9" fmla="*/ 75284 h 4106932"/>
              <a:gd name="connsiteX10" fmla="*/ 2244969 w 2244969"/>
              <a:gd name="connsiteY10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558296 w 2245012"/>
              <a:gd name="connsiteY7" fmla="*/ 682589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857315 h 4165668"/>
              <a:gd name="connsiteX1" fmla="*/ 1895050 w 2245012"/>
              <a:gd name="connsiteY1" fmla="*/ 2248475 h 4165668"/>
              <a:gd name="connsiteX2" fmla="*/ 702414 w 2245012"/>
              <a:gd name="connsiteY2" fmla="*/ 4165668 h 4165668"/>
              <a:gd name="connsiteX3" fmla="*/ 1107459 w 2245012"/>
              <a:gd name="connsiteY3" fmla="*/ 2182219 h 4165668"/>
              <a:gd name="connsiteX4" fmla="*/ 1041915 w 2245012"/>
              <a:gd name="connsiteY4" fmla="*/ 1816242 h 4165668"/>
              <a:gd name="connsiteX5" fmla="*/ 897 w 2245012"/>
              <a:gd name="connsiteY5" fmla="*/ 1814259 h 4165668"/>
              <a:gd name="connsiteX6" fmla="*/ 856593 w 2245012"/>
              <a:gd name="connsiteY6" fmla="*/ 1194467 h 4165668"/>
              <a:gd name="connsiteX7" fmla="*/ 754342 w 2245012"/>
              <a:gd name="connsiteY7" fmla="*/ 765113 h 4165668"/>
              <a:gd name="connsiteX8" fmla="*/ 321687 w 2245012"/>
              <a:gd name="connsiteY8" fmla="*/ 126166 h 4165668"/>
              <a:gd name="connsiteX9" fmla="*/ 1174775 w 2245012"/>
              <a:gd name="connsiteY9" fmla="*/ 313307 h 4165668"/>
              <a:gd name="connsiteX10" fmla="*/ 1556417 w 2245012"/>
              <a:gd name="connsiteY10" fmla="*/ 134020 h 4165668"/>
              <a:gd name="connsiteX11" fmla="*/ 2245012 w 2245012"/>
              <a:gd name="connsiteY11" fmla="*/ 1857315 h 4165668"/>
              <a:gd name="connsiteX0" fmla="*/ 2309886 w 2309886"/>
              <a:gd name="connsiteY0" fmla="*/ 1857315 h 4165668"/>
              <a:gd name="connsiteX1" fmla="*/ 1959924 w 2309886"/>
              <a:gd name="connsiteY1" fmla="*/ 2248475 h 4165668"/>
              <a:gd name="connsiteX2" fmla="*/ 767288 w 2309886"/>
              <a:gd name="connsiteY2" fmla="*/ 4165668 h 4165668"/>
              <a:gd name="connsiteX3" fmla="*/ 1172333 w 2309886"/>
              <a:gd name="connsiteY3" fmla="*/ 2182219 h 4165668"/>
              <a:gd name="connsiteX4" fmla="*/ 1106789 w 2309886"/>
              <a:gd name="connsiteY4" fmla="*/ 1816242 h 4165668"/>
              <a:gd name="connsiteX5" fmla="*/ 65771 w 2309886"/>
              <a:gd name="connsiteY5" fmla="*/ 1814259 h 4165668"/>
              <a:gd name="connsiteX6" fmla="*/ 921467 w 2309886"/>
              <a:gd name="connsiteY6" fmla="*/ 1194467 h 4165668"/>
              <a:gd name="connsiteX7" fmla="*/ 819216 w 2309886"/>
              <a:gd name="connsiteY7" fmla="*/ 765113 h 4165668"/>
              <a:gd name="connsiteX8" fmla="*/ 386561 w 2309886"/>
              <a:gd name="connsiteY8" fmla="*/ 126166 h 4165668"/>
              <a:gd name="connsiteX9" fmla="*/ 1239649 w 2309886"/>
              <a:gd name="connsiteY9" fmla="*/ 313307 h 4165668"/>
              <a:gd name="connsiteX10" fmla="*/ 1621291 w 2309886"/>
              <a:gd name="connsiteY10" fmla="*/ 134020 h 4165668"/>
              <a:gd name="connsiteX11" fmla="*/ 2309886 w 2309886"/>
              <a:gd name="connsiteY11" fmla="*/ 1857315 h 4165668"/>
              <a:gd name="connsiteX0" fmla="*/ 2284314 w 2284314"/>
              <a:gd name="connsiteY0" fmla="*/ 1857315 h 4165668"/>
              <a:gd name="connsiteX1" fmla="*/ 1934352 w 2284314"/>
              <a:gd name="connsiteY1" fmla="*/ 2248475 h 4165668"/>
              <a:gd name="connsiteX2" fmla="*/ 741716 w 2284314"/>
              <a:gd name="connsiteY2" fmla="*/ 4165668 h 4165668"/>
              <a:gd name="connsiteX3" fmla="*/ 1146761 w 2284314"/>
              <a:gd name="connsiteY3" fmla="*/ 2182219 h 4165668"/>
              <a:gd name="connsiteX4" fmla="*/ 1081217 w 2284314"/>
              <a:gd name="connsiteY4" fmla="*/ 1816242 h 4165668"/>
              <a:gd name="connsiteX5" fmla="*/ 67110 w 2284314"/>
              <a:gd name="connsiteY5" fmla="*/ 1808965 h 4165668"/>
              <a:gd name="connsiteX6" fmla="*/ 895895 w 2284314"/>
              <a:gd name="connsiteY6" fmla="*/ 1194467 h 4165668"/>
              <a:gd name="connsiteX7" fmla="*/ 793644 w 2284314"/>
              <a:gd name="connsiteY7" fmla="*/ 765113 h 4165668"/>
              <a:gd name="connsiteX8" fmla="*/ 360989 w 2284314"/>
              <a:gd name="connsiteY8" fmla="*/ 126166 h 4165668"/>
              <a:gd name="connsiteX9" fmla="*/ 1214077 w 2284314"/>
              <a:gd name="connsiteY9" fmla="*/ 313307 h 4165668"/>
              <a:gd name="connsiteX10" fmla="*/ 1595719 w 2284314"/>
              <a:gd name="connsiteY10" fmla="*/ 134020 h 4165668"/>
              <a:gd name="connsiteX11" fmla="*/ 2284314 w 2284314"/>
              <a:gd name="connsiteY11" fmla="*/ 1857315 h 4165668"/>
              <a:gd name="connsiteX0" fmla="*/ 2284314 w 2284314"/>
              <a:gd name="connsiteY0" fmla="*/ 1857315 h 4165668"/>
              <a:gd name="connsiteX1" fmla="*/ 1934352 w 2284314"/>
              <a:gd name="connsiteY1" fmla="*/ 2248475 h 4165668"/>
              <a:gd name="connsiteX2" fmla="*/ 741716 w 2284314"/>
              <a:gd name="connsiteY2" fmla="*/ 4165668 h 4165668"/>
              <a:gd name="connsiteX3" fmla="*/ 1146761 w 2284314"/>
              <a:gd name="connsiteY3" fmla="*/ 2182219 h 4165668"/>
              <a:gd name="connsiteX4" fmla="*/ 1081217 w 2284314"/>
              <a:gd name="connsiteY4" fmla="*/ 1816242 h 4165668"/>
              <a:gd name="connsiteX5" fmla="*/ 67110 w 2284314"/>
              <a:gd name="connsiteY5" fmla="*/ 1808965 h 4165668"/>
              <a:gd name="connsiteX6" fmla="*/ 895895 w 2284314"/>
              <a:gd name="connsiteY6" fmla="*/ 1194467 h 4165668"/>
              <a:gd name="connsiteX7" fmla="*/ 793644 w 2284314"/>
              <a:gd name="connsiteY7" fmla="*/ 765113 h 4165668"/>
              <a:gd name="connsiteX8" fmla="*/ 360989 w 2284314"/>
              <a:gd name="connsiteY8" fmla="*/ 126166 h 4165668"/>
              <a:gd name="connsiteX9" fmla="*/ 1214077 w 2284314"/>
              <a:gd name="connsiteY9" fmla="*/ 313307 h 4165668"/>
              <a:gd name="connsiteX10" fmla="*/ 1595719 w 2284314"/>
              <a:gd name="connsiteY10" fmla="*/ 134020 h 4165668"/>
              <a:gd name="connsiteX11" fmla="*/ 2284314 w 2284314"/>
              <a:gd name="connsiteY11" fmla="*/ 1857315 h 4165668"/>
              <a:gd name="connsiteX0" fmla="*/ 2240394 w 2240394"/>
              <a:gd name="connsiteY0" fmla="*/ 1857315 h 4165668"/>
              <a:gd name="connsiteX1" fmla="*/ 1890432 w 2240394"/>
              <a:gd name="connsiteY1" fmla="*/ 2248475 h 4165668"/>
              <a:gd name="connsiteX2" fmla="*/ 697796 w 2240394"/>
              <a:gd name="connsiteY2" fmla="*/ 4165668 h 4165668"/>
              <a:gd name="connsiteX3" fmla="*/ 1102841 w 2240394"/>
              <a:gd name="connsiteY3" fmla="*/ 2182219 h 4165668"/>
              <a:gd name="connsiteX4" fmla="*/ 1037297 w 2240394"/>
              <a:gd name="connsiteY4" fmla="*/ 1816242 h 4165668"/>
              <a:gd name="connsiteX5" fmla="*/ 23190 w 2240394"/>
              <a:gd name="connsiteY5" fmla="*/ 1808965 h 4165668"/>
              <a:gd name="connsiteX6" fmla="*/ 851975 w 2240394"/>
              <a:gd name="connsiteY6" fmla="*/ 1194467 h 4165668"/>
              <a:gd name="connsiteX7" fmla="*/ 749724 w 2240394"/>
              <a:gd name="connsiteY7" fmla="*/ 765113 h 4165668"/>
              <a:gd name="connsiteX8" fmla="*/ 317069 w 2240394"/>
              <a:gd name="connsiteY8" fmla="*/ 126166 h 4165668"/>
              <a:gd name="connsiteX9" fmla="*/ 1170157 w 2240394"/>
              <a:gd name="connsiteY9" fmla="*/ 313307 h 4165668"/>
              <a:gd name="connsiteX10" fmla="*/ 1551799 w 2240394"/>
              <a:gd name="connsiteY10" fmla="*/ 134020 h 4165668"/>
              <a:gd name="connsiteX11" fmla="*/ 2240394 w 2240394"/>
              <a:gd name="connsiteY11" fmla="*/ 1857315 h 4165668"/>
              <a:gd name="connsiteX0" fmla="*/ 2240394 w 2240394"/>
              <a:gd name="connsiteY0" fmla="*/ 1857315 h 4165668"/>
              <a:gd name="connsiteX1" fmla="*/ 1890432 w 2240394"/>
              <a:gd name="connsiteY1" fmla="*/ 2248475 h 4165668"/>
              <a:gd name="connsiteX2" fmla="*/ 697796 w 2240394"/>
              <a:gd name="connsiteY2" fmla="*/ 4165668 h 4165668"/>
              <a:gd name="connsiteX3" fmla="*/ 1102841 w 2240394"/>
              <a:gd name="connsiteY3" fmla="*/ 2182219 h 4165668"/>
              <a:gd name="connsiteX4" fmla="*/ 1037297 w 2240394"/>
              <a:gd name="connsiteY4" fmla="*/ 1816242 h 4165668"/>
              <a:gd name="connsiteX5" fmla="*/ 23190 w 2240394"/>
              <a:gd name="connsiteY5" fmla="*/ 1808965 h 4165668"/>
              <a:gd name="connsiteX6" fmla="*/ 851975 w 2240394"/>
              <a:gd name="connsiteY6" fmla="*/ 1194467 h 4165668"/>
              <a:gd name="connsiteX7" fmla="*/ 749724 w 2240394"/>
              <a:gd name="connsiteY7" fmla="*/ 765113 h 4165668"/>
              <a:gd name="connsiteX8" fmla="*/ 317069 w 2240394"/>
              <a:gd name="connsiteY8" fmla="*/ 126166 h 4165668"/>
              <a:gd name="connsiteX9" fmla="*/ 1170157 w 2240394"/>
              <a:gd name="connsiteY9" fmla="*/ 313307 h 4165668"/>
              <a:gd name="connsiteX10" fmla="*/ 1551799 w 2240394"/>
              <a:gd name="connsiteY10" fmla="*/ 134020 h 4165668"/>
              <a:gd name="connsiteX11" fmla="*/ 2240394 w 2240394"/>
              <a:gd name="connsiteY11" fmla="*/ 1857315 h 4165668"/>
              <a:gd name="connsiteX0" fmla="*/ 2218423 w 2218423"/>
              <a:gd name="connsiteY0" fmla="*/ 1857315 h 4165668"/>
              <a:gd name="connsiteX1" fmla="*/ 1868461 w 2218423"/>
              <a:gd name="connsiteY1" fmla="*/ 2248475 h 4165668"/>
              <a:gd name="connsiteX2" fmla="*/ 675825 w 2218423"/>
              <a:gd name="connsiteY2" fmla="*/ 4165668 h 4165668"/>
              <a:gd name="connsiteX3" fmla="*/ 1080870 w 2218423"/>
              <a:gd name="connsiteY3" fmla="*/ 2182219 h 4165668"/>
              <a:gd name="connsiteX4" fmla="*/ 1015326 w 2218423"/>
              <a:gd name="connsiteY4" fmla="*/ 1816242 h 4165668"/>
              <a:gd name="connsiteX5" fmla="*/ 23701 w 2218423"/>
              <a:gd name="connsiteY5" fmla="*/ 1764764 h 4165668"/>
              <a:gd name="connsiteX6" fmla="*/ 830004 w 2218423"/>
              <a:gd name="connsiteY6" fmla="*/ 1194467 h 4165668"/>
              <a:gd name="connsiteX7" fmla="*/ 727753 w 2218423"/>
              <a:gd name="connsiteY7" fmla="*/ 765113 h 4165668"/>
              <a:gd name="connsiteX8" fmla="*/ 295098 w 2218423"/>
              <a:gd name="connsiteY8" fmla="*/ 126166 h 4165668"/>
              <a:gd name="connsiteX9" fmla="*/ 1148186 w 2218423"/>
              <a:gd name="connsiteY9" fmla="*/ 313307 h 4165668"/>
              <a:gd name="connsiteX10" fmla="*/ 1529828 w 2218423"/>
              <a:gd name="connsiteY10" fmla="*/ 134020 h 4165668"/>
              <a:gd name="connsiteX11" fmla="*/ 2218423 w 2218423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27321 w 2217991"/>
              <a:gd name="connsiteY7" fmla="*/ 765113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27321 w 2217991"/>
              <a:gd name="connsiteY7" fmla="*/ 765113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88490 w 2217991"/>
              <a:gd name="connsiteY7" fmla="*/ 786408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758613 h 4066966"/>
              <a:gd name="connsiteX1" fmla="*/ 1868029 w 2217991"/>
              <a:gd name="connsiteY1" fmla="*/ 2149773 h 4066966"/>
              <a:gd name="connsiteX2" fmla="*/ 675393 w 2217991"/>
              <a:gd name="connsiteY2" fmla="*/ 4066966 h 4066966"/>
              <a:gd name="connsiteX3" fmla="*/ 1080438 w 2217991"/>
              <a:gd name="connsiteY3" fmla="*/ 2083517 h 4066966"/>
              <a:gd name="connsiteX4" fmla="*/ 1014894 w 2217991"/>
              <a:gd name="connsiteY4" fmla="*/ 1717540 h 4066966"/>
              <a:gd name="connsiteX5" fmla="*/ 23269 w 2217991"/>
              <a:gd name="connsiteY5" fmla="*/ 1666062 h 4066966"/>
              <a:gd name="connsiteX6" fmla="*/ 848490 w 2217991"/>
              <a:gd name="connsiteY6" fmla="*/ 1000660 h 4066966"/>
              <a:gd name="connsiteX7" fmla="*/ 788490 w 2217991"/>
              <a:gd name="connsiteY7" fmla="*/ 687706 h 4066966"/>
              <a:gd name="connsiteX8" fmla="*/ 500758 w 2217991"/>
              <a:gd name="connsiteY8" fmla="*/ 146033 h 4066966"/>
              <a:gd name="connsiteX9" fmla="*/ 1147754 w 2217991"/>
              <a:gd name="connsiteY9" fmla="*/ 214605 h 4066966"/>
              <a:gd name="connsiteX10" fmla="*/ 1529396 w 2217991"/>
              <a:gd name="connsiteY10" fmla="*/ 35318 h 4066966"/>
              <a:gd name="connsiteX11" fmla="*/ 2217991 w 2217991"/>
              <a:gd name="connsiteY11" fmla="*/ 1758613 h 406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7991" h="4066966">
                <a:moveTo>
                  <a:pt x="2217991" y="1758613"/>
                </a:moveTo>
                <a:cubicBezTo>
                  <a:pt x="2077704" y="1922733"/>
                  <a:pt x="2220187" y="1760435"/>
                  <a:pt x="1868029" y="2149773"/>
                </a:cubicBezTo>
                <a:cubicBezTo>
                  <a:pt x="1681851" y="2432623"/>
                  <a:pt x="1024612" y="3950621"/>
                  <a:pt x="675393" y="4066966"/>
                </a:cubicBezTo>
                <a:cubicBezTo>
                  <a:pt x="503393" y="3720297"/>
                  <a:pt x="1023855" y="2475088"/>
                  <a:pt x="1080438" y="2083517"/>
                </a:cubicBezTo>
                <a:cubicBezTo>
                  <a:pt x="1137021" y="1691946"/>
                  <a:pt x="1137323" y="1903230"/>
                  <a:pt x="1014894" y="1717540"/>
                </a:cubicBezTo>
                <a:cubicBezTo>
                  <a:pt x="845564" y="1767630"/>
                  <a:pt x="136525" y="1953681"/>
                  <a:pt x="23269" y="1666062"/>
                </a:cubicBezTo>
                <a:cubicBezTo>
                  <a:pt x="-155909" y="1289277"/>
                  <a:pt x="755590" y="1179482"/>
                  <a:pt x="848490" y="1000660"/>
                </a:cubicBezTo>
                <a:cubicBezTo>
                  <a:pt x="805325" y="802377"/>
                  <a:pt x="865765" y="980261"/>
                  <a:pt x="788490" y="687706"/>
                </a:cubicBezTo>
                <a:cubicBezTo>
                  <a:pt x="532562" y="498029"/>
                  <a:pt x="363960" y="388559"/>
                  <a:pt x="500758" y="146033"/>
                </a:cubicBezTo>
                <a:cubicBezTo>
                  <a:pt x="822395" y="-236623"/>
                  <a:pt x="1061518" y="258813"/>
                  <a:pt x="1147754" y="214605"/>
                </a:cubicBezTo>
                <a:cubicBezTo>
                  <a:pt x="1233990" y="170397"/>
                  <a:pt x="1322605" y="30917"/>
                  <a:pt x="1529396" y="35318"/>
                </a:cubicBezTo>
                <a:lnTo>
                  <a:pt x="2217991" y="1758613"/>
                </a:lnTo>
                <a:close/>
              </a:path>
            </a:pathLst>
          </a:custGeom>
          <a:solidFill>
            <a:srgbClr val="FFE593">
              <a:alpha val="80000"/>
            </a:srgbClr>
          </a:solidFill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007100" y="3856697"/>
            <a:ext cx="17145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11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867400" y="4629150"/>
            <a:ext cx="1428750" cy="571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Chord 24"/>
          <p:cNvSpPr/>
          <p:nvPr/>
        </p:nvSpPr>
        <p:spPr>
          <a:xfrm rot="6694740">
            <a:off x="4318033" y="739294"/>
            <a:ext cx="2217991" cy="4066966"/>
          </a:xfrm>
          <a:custGeom>
            <a:avLst/>
            <a:gdLst>
              <a:gd name="connsiteX0" fmla="*/ 1463417 w 1714500"/>
              <a:gd name="connsiteY0" fmla="*/ 1463417 h 1714500"/>
              <a:gd name="connsiteX1" fmla="*/ 428625 w 1714500"/>
              <a:gd name="connsiteY1" fmla="*/ 1599650 h 1714500"/>
              <a:gd name="connsiteX2" fmla="*/ 29210 w 1714500"/>
              <a:gd name="connsiteY2" fmla="*/ 635377 h 1714500"/>
              <a:gd name="connsiteX3" fmla="*/ 857250 w 1714500"/>
              <a:gd name="connsiteY3" fmla="*/ 0 h 1714500"/>
              <a:gd name="connsiteX4" fmla="*/ 1463417 w 1714500"/>
              <a:gd name="connsiteY4" fmla="*/ 1463417 h 1714500"/>
              <a:gd name="connsiteX0" fmla="*/ 1452437 w 1453497"/>
              <a:gd name="connsiteY0" fmla="*/ 1463417 h 1736720"/>
              <a:gd name="connsiteX1" fmla="*/ 977942 w 1453497"/>
              <a:gd name="connsiteY1" fmla="*/ 1715984 h 1736720"/>
              <a:gd name="connsiteX2" fmla="*/ 417645 w 1453497"/>
              <a:gd name="connsiteY2" fmla="*/ 1599650 h 1736720"/>
              <a:gd name="connsiteX3" fmla="*/ 18230 w 1453497"/>
              <a:gd name="connsiteY3" fmla="*/ 635377 h 1736720"/>
              <a:gd name="connsiteX4" fmla="*/ 846270 w 1453497"/>
              <a:gd name="connsiteY4" fmla="*/ 0 h 1736720"/>
              <a:gd name="connsiteX5" fmla="*/ 1452437 w 1453497"/>
              <a:gd name="connsiteY5" fmla="*/ 1463417 h 1736720"/>
              <a:gd name="connsiteX0" fmla="*/ 1481560 w 1482620"/>
              <a:gd name="connsiteY0" fmla="*/ 1463417 h 1721398"/>
              <a:gd name="connsiteX1" fmla="*/ 1007065 w 1482620"/>
              <a:gd name="connsiteY1" fmla="*/ 1715984 h 1721398"/>
              <a:gd name="connsiteX2" fmla="*/ 446768 w 1482620"/>
              <a:gd name="connsiteY2" fmla="*/ 1599650 h 1721398"/>
              <a:gd name="connsiteX3" fmla="*/ 138380 w 1482620"/>
              <a:gd name="connsiteY3" fmla="*/ 1185355 h 1721398"/>
              <a:gd name="connsiteX4" fmla="*/ 47353 w 1482620"/>
              <a:gd name="connsiteY4" fmla="*/ 635377 h 1721398"/>
              <a:gd name="connsiteX5" fmla="*/ 875393 w 1482620"/>
              <a:gd name="connsiteY5" fmla="*/ 0 h 1721398"/>
              <a:gd name="connsiteX6" fmla="*/ 1481560 w 1482620"/>
              <a:gd name="connsiteY6" fmla="*/ 1463417 h 1721398"/>
              <a:gd name="connsiteX0" fmla="*/ 1445200 w 1446260"/>
              <a:gd name="connsiteY0" fmla="*/ 1522823 h 1780804"/>
              <a:gd name="connsiteX1" fmla="*/ 970705 w 1446260"/>
              <a:gd name="connsiteY1" fmla="*/ 1775390 h 1780804"/>
              <a:gd name="connsiteX2" fmla="*/ 410408 w 1446260"/>
              <a:gd name="connsiteY2" fmla="*/ 1659056 h 1780804"/>
              <a:gd name="connsiteX3" fmla="*/ 102020 w 1446260"/>
              <a:gd name="connsiteY3" fmla="*/ 1244761 h 1780804"/>
              <a:gd name="connsiteX4" fmla="*/ 10993 w 1446260"/>
              <a:gd name="connsiteY4" fmla="*/ 694783 h 1780804"/>
              <a:gd name="connsiteX5" fmla="*/ 321614 w 1446260"/>
              <a:gd name="connsiteY5" fmla="*/ 324653 h 1780804"/>
              <a:gd name="connsiteX6" fmla="*/ 839033 w 1446260"/>
              <a:gd name="connsiteY6" fmla="*/ 59406 h 1780804"/>
              <a:gd name="connsiteX7" fmla="*/ 1445200 w 1446260"/>
              <a:gd name="connsiteY7" fmla="*/ 1522823 h 1780804"/>
              <a:gd name="connsiteX0" fmla="*/ 1462952 w 1464012"/>
              <a:gd name="connsiteY0" fmla="*/ 1522823 h 1780804"/>
              <a:gd name="connsiteX1" fmla="*/ 988457 w 1464012"/>
              <a:gd name="connsiteY1" fmla="*/ 1775390 h 1780804"/>
              <a:gd name="connsiteX2" fmla="*/ 428160 w 1464012"/>
              <a:gd name="connsiteY2" fmla="*/ 1659056 h 1780804"/>
              <a:gd name="connsiteX3" fmla="*/ 119772 w 1464012"/>
              <a:gd name="connsiteY3" fmla="*/ 1244761 h 1780804"/>
              <a:gd name="connsiteX4" fmla="*/ 24027 w 1464012"/>
              <a:gd name="connsiteY4" fmla="*/ 964526 h 1780804"/>
              <a:gd name="connsiteX5" fmla="*/ 28745 w 1464012"/>
              <a:gd name="connsiteY5" fmla="*/ 694783 h 1780804"/>
              <a:gd name="connsiteX6" fmla="*/ 339366 w 1464012"/>
              <a:gd name="connsiteY6" fmla="*/ 324653 h 1780804"/>
              <a:gd name="connsiteX7" fmla="*/ 856785 w 1464012"/>
              <a:gd name="connsiteY7" fmla="*/ 59406 h 1780804"/>
              <a:gd name="connsiteX8" fmla="*/ 1462952 w 1464012"/>
              <a:gd name="connsiteY8" fmla="*/ 1522823 h 1780804"/>
              <a:gd name="connsiteX0" fmla="*/ 1462952 w 1464012"/>
              <a:gd name="connsiteY0" fmla="*/ 1522823 h 1779152"/>
              <a:gd name="connsiteX1" fmla="*/ 988457 w 1464012"/>
              <a:gd name="connsiteY1" fmla="*/ 1775390 h 1779152"/>
              <a:gd name="connsiteX2" fmla="*/ 428160 w 1464012"/>
              <a:gd name="connsiteY2" fmla="*/ 1659056 h 1779152"/>
              <a:gd name="connsiteX3" fmla="*/ 245586 w 1464012"/>
              <a:gd name="connsiteY3" fmla="*/ 1452621 h 1779152"/>
              <a:gd name="connsiteX4" fmla="*/ 119772 w 1464012"/>
              <a:gd name="connsiteY4" fmla="*/ 1244761 h 1779152"/>
              <a:gd name="connsiteX5" fmla="*/ 24027 w 1464012"/>
              <a:gd name="connsiteY5" fmla="*/ 964526 h 1779152"/>
              <a:gd name="connsiteX6" fmla="*/ 28745 w 1464012"/>
              <a:gd name="connsiteY6" fmla="*/ 694783 h 1779152"/>
              <a:gd name="connsiteX7" fmla="*/ 339366 w 1464012"/>
              <a:gd name="connsiteY7" fmla="*/ 324653 h 1779152"/>
              <a:gd name="connsiteX8" fmla="*/ 856785 w 1464012"/>
              <a:gd name="connsiteY8" fmla="*/ 59406 h 1779152"/>
              <a:gd name="connsiteX9" fmla="*/ 1462952 w 1464012"/>
              <a:gd name="connsiteY9" fmla="*/ 1522823 h 1779152"/>
              <a:gd name="connsiteX0" fmla="*/ 1462952 w 1464012"/>
              <a:gd name="connsiteY0" fmla="*/ 1522823 h 1803706"/>
              <a:gd name="connsiteX1" fmla="*/ 988457 w 1464012"/>
              <a:gd name="connsiteY1" fmla="*/ 1775390 h 1803706"/>
              <a:gd name="connsiteX2" fmla="*/ 772440 w 1464012"/>
              <a:gd name="connsiteY2" fmla="*/ 1784656 h 1803706"/>
              <a:gd name="connsiteX3" fmla="*/ 428160 w 1464012"/>
              <a:gd name="connsiteY3" fmla="*/ 1659056 h 1803706"/>
              <a:gd name="connsiteX4" fmla="*/ 245586 w 1464012"/>
              <a:gd name="connsiteY4" fmla="*/ 1452621 h 1803706"/>
              <a:gd name="connsiteX5" fmla="*/ 119772 w 1464012"/>
              <a:gd name="connsiteY5" fmla="*/ 1244761 h 1803706"/>
              <a:gd name="connsiteX6" fmla="*/ 24027 w 1464012"/>
              <a:gd name="connsiteY6" fmla="*/ 964526 h 1803706"/>
              <a:gd name="connsiteX7" fmla="*/ 28745 w 1464012"/>
              <a:gd name="connsiteY7" fmla="*/ 694783 h 1803706"/>
              <a:gd name="connsiteX8" fmla="*/ 339366 w 1464012"/>
              <a:gd name="connsiteY8" fmla="*/ 324653 h 1803706"/>
              <a:gd name="connsiteX9" fmla="*/ 856785 w 1464012"/>
              <a:gd name="connsiteY9" fmla="*/ 59406 h 1803706"/>
              <a:gd name="connsiteX10" fmla="*/ 1462952 w 1464012"/>
              <a:gd name="connsiteY10" fmla="*/ 1522823 h 1803706"/>
              <a:gd name="connsiteX0" fmla="*/ 1462952 w 1474055"/>
              <a:gd name="connsiteY0" fmla="*/ 1522823 h 1803706"/>
              <a:gd name="connsiteX1" fmla="*/ 1230089 w 1474055"/>
              <a:gd name="connsiteY1" fmla="*/ 1755544 h 1803706"/>
              <a:gd name="connsiteX2" fmla="*/ 988457 w 1474055"/>
              <a:gd name="connsiteY2" fmla="*/ 1775390 h 1803706"/>
              <a:gd name="connsiteX3" fmla="*/ 772440 w 1474055"/>
              <a:gd name="connsiteY3" fmla="*/ 1784656 h 1803706"/>
              <a:gd name="connsiteX4" fmla="*/ 428160 w 1474055"/>
              <a:gd name="connsiteY4" fmla="*/ 1659056 h 1803706"/>
              <a:gd name="connsiteX5" fmla="*/ 245586 w 1474055"/>
              <a:gd name="connsiteY5" fmla="*/ 1452621 h 1803706"/>
              <a:gd name="connsiteX6" fmla="*/ 119772 w 1474055"/>
              <a:gd name="connsiteY6" fmla="*/ 1244761 h 1803706"/>
              <a:gd name="connsiteX7" fmla="*/ 24027 w 1474055"/>
              <a:gd name="connsiteY7" fmla="*/ 964526 h 1803706"/>
              <a:gd name="connsiteX8" fmla="*/ 28745 w 1474055"/>
              <a:gd name="connsiteY8" fmla="*/ 694783 h 1803706"/>
              <a:gd name="connsiteX9" fmla="*/ 339366 w 1474055"/>
              <a:gd name="connsiteY9" fmla="*/ 324653 h 1803706"/>
              <a:gd name="connsiteX10" fmla="*/ 856785 w 1474055"/>
              <a:gd name="connsiteY10" fmla="*/ 59406 h 1803706"/>
              <a:gd name="connsiteX11" fmla="*/ 1462952 w 1474055"/>
              <a:gd name="connsiteY11" fmla="*/ 1522823 h 1803706"/>
              <a:gd name="connsiteX0" fmla="*/ 1449413 w 1460516"/>
              <a:gd name="connsiteY0" fmla="*/ 1519376 h 1800259"/>
              <a:gd name="connsiteX1" fmla="*/ 1216550 w 1460516"/>
              <a:gd name="connsiteY1" fmla="*/ 1752097 h 1800259"/>
              <a:gd name="connsiteX2" fmla="*/ 974918 w 1460516"/>
              <a:gd name="connsiteY2" fmla="*/ 1771943 h 1800259"/>
              <a:gd name="connsiteX3" fmla="*/ 758901 w 1460516"/>
              <a:gd name="connsiteY3" fmla="*/ 1781209 h 1800259"/>
              <a:gd name="connsiteX4" fmla="*/ 414621 w 1460516"/>
              <a:gd name="connsiteY4" fmla="*/ 1655609 h 1800259"/>
              <a:gd name="connsiteX5" fmla="*/ 232047 w 1460516"/>
              <a:gd name="connsiteY5" fmla="*/ 1449174 h 1800259"/>
              <a:gd name="connsiteX6" fmla="*/ 106233 w 1460516"/>
              <a:gd name="connsiteY6" fmla="*/ 1241314 h 1800259"/>
              <a:gd name="connsiteX7" fmla="*/ 10488 w 1460516"/>
              <a:gd name="connsiteY7" fmla="*/ 961079 h 1800259"/>
              <a:gd name="connsiteX8" fmla="*/ 15206 w 1460516"/>
              <a:gd name="connsiteY8" fmla="*/ 691336 h 1800259"/>
              <a:gd name="connsiteX9" fmla="*/ 123533 w 1460516"/>
              <a:gd name="connsiteY9" fmla="*/ 484693 h 1800259"/>
              <a:gd name="connsiteX10" fmla="*/ 325827 w 1460516"/>
              <a:gd name="connsiteY10" fmla="*/ 321206 h 1800259"/>
              <a:gd name="connsiteX11" fmla="*/ 843246 w 1460516"/>
              <a:gd name="connsiteY11" fmla="*/ 55959 h 1800259"/>
              <a:gd name="connsiteX12" fmla="*/ 1449413 w 1460516"/>
              <a:gd name="connsiteY12" fmla="*/ 1519376 h 1800259"/>
              <a:gd name="connsiteX0" fmla="*/ 1449413 w 1460516"/>
              <a:gd name="connsiteY0" fmla="*/ 1554880 h 1835763"/>
              <a:gd name="connsiteX1" fmla="*/ 1216550 w 1460516"/>
              <a:gd name="connsiteY1" fmla="*/ 1787601 h 1835763"/>
              <a:gd name="connsiteX2" fmla="*/ 974918 w 1460516"/>
              <a:gd name="connsiteY2" fmla="*/ 1807447 h 1835763"/>
              <a:gd name="connsiteX3" fmla="*/ 758901 w 1460516"/>
              <a:gd name="connsiteY3" fmla="*/ 1816713 h 1835763"/>
              <a:gd name="connsiteX4" fmla="*/ 414621 w 1460516"/>
              <a:gd name="connsiteY4" fmla="*/ 1691113 h 1835763"/>
              <a:gd name="connsiteX5" fmla="*/ 232047 w 1460516"/>
              <a:gd name="connsiteY5" fmla="*/ 1484678 h 1835763"/>
              <a:gd name="connsiteX6" fmla="*/ 106233 w 1460516"/>
              <a:gd name="connsiteY6" fmla="*/ 1276818 h 1835763"/>
              <a:gd name="connsiteX7" fmla="*/ 10488 w 1460516"/>
              <a:gd name="connsiteY7" fmla="*/ 996583 h 1835763"/>
              <a:gd name="connsiteX8" fmla="*/ 15206 w 1460516"/>
              <a:gd name="connsiteY8" fmla="*/ 726840 h 1835763"/>
              <a:gd name="connsiteX9" fmla="*/ 123533 w 1460516"/>
              <a:gd name="connsiteY9" fmla="*/ 520197 h 1835763"/>
              <a:gd name="connsiteX10" fmla="*/ 325827 w 1460516"/>
              <a:gd name="connsiteY10" fmla="*/ 356710 h 1835763"/>
              <a:gd name="connsiteX11" fmla="*/ 521071 w 1460516"/>
              <a:gd name="connsiteY11" fmla="*/ 176148 h 1835763"/>
              <a:gd name="connsiteX12" fmla="*/ 843246 w 1460516"/>
              <a:gd name="connsiteY12" fmla="*/ 91463 h 1835763"/>
              <a:gd name="connsiteX13" fmla="*/ 1449413 w 1460516"/>
              <a:gd name="connsiteY13" fmla="*/ 1554880 h 1835763"/>
              <a:gd name="connsiteX0" fmla="*/ 1449413 w 1460516"/>
              <a:gd name="connsiteY0" fmla="*/ 1554880 h 2305040"/>
              <a:gd name="connsiteX1" fmla="*/ 1216550 w 1460516"/>
              <a:gd name="connsiteY1" fmla="*/ 1787601 h 2305040"/>
              <a:gd name="connsiteX2" fmla="*/ 889523 w 1460516"/>
              <a:gd name="connsiteY2" fmla="*/ 2302393 h 2305040"/>
              <a:gd name="connsiteX3" fmla="*/ 758901 w 1460516"/>
              <a:gd name="connsiteY3" fmla="*/ 1816713 h 2305040"/>
              <a:gd name="connsiteX4" fmla="*/ 414621 w 1460516"/>
              <a:gd name="connsiteY4" fmla="*/ 1691113 h 2305040"/>
              <a:gd name="connsiteX5" fmla="*/ 232047 w 1460516"/>
              <a:gd name="connsiteY5" fmla="*/ 1484678 h 2305040"/>
              <a:gd name="connsiteX6" fmla="*/ 106233 w 1460516"/>
              <a:gd name="connsiteY6" fmla="*/ 1276818 h 2305040"/>
              <a:gd name="connsiteX7" fmla="*/ 10488 w 1460516"/>
              <a:gd name="connsiteY7" fmla="*/ 996583 h 2305040"/>
              <a:gd name="connsiteX8" fmla="*/ 15206 w 1460516"/>
              <a:gd name="connsiteY8" fmla="*/ 726840 h 2305040"/>
              <a:gd name="connsiteX9" fmla="*/ 123533 w 1460516"/>
              <a:gd name="connsiteY9" fmla="*/ 520197 h 2305040"/>
              <a:gd name="connsiteX10" fmla="*/ 325827 w 1460516"/>
              <a:gd name="connsiteY10" fmla="*/ 356710 h 2305040"/>
              <a:gd name="connsiteX11" fmla="*/ 521071 w 1460516"/>
              <a:gd name="connsiteY11" fmla="*/ 176148 h 2305040"/>
              <a:gd name="connsiteX12" fmla="*/ 843246 w 1460516"/>
              <a:gd name="connsiteY12" fmla="*/ 91463 h 2305040"/>
              <a:gd name="connsiteX13" fmla="*/ 1449413 w 1460516"/>
              <a:gd name="connsiteY13" fmla="*/ 1554880 h 2305040"/>
              <a:gd name="connsiteX0" fmla="*/ 1449413 w 1460516"/>
              <a:gd name="connsiteY0" fmla="*/ 1554880 h 2312529"/>
              <a:gd name="connsiteX1" fmla="*/ 1216550 w 1460516"/>
              <a:gd name="connsiteY1" fmla="*/ 1787601 h 2312529"/>
              <a:gd name="connsiteX2" fmla="*/ 889523 w 1460516"/>
              <a:gd name="connsiteY2" fmla="*/ 2302393 h 2312529"/>
              <a:gd name="connsiteX3" fmla="*/ 444317 w 1460516"/>
              <a:gd name="connsiteY3" fmla="*/ 2216441 h 2312529"/>
              <a:gd name="connsiteX4" fmla="*/ 414621 w 1460516"/>
              <a:gd name="connsiteY4" fmla="*/ 1691113 h 2312529"/>
              <a:gd name="connsiteX5" fmla="*/ 232047 w 1460516"/>
              <a:gd name="connsiteY5" fmla="*/ 1484678 h 2312529"/>
              <a:gd name="connsiteX6" fmla="*/ 106233 w 1460516"/>
              <a:gd name="connsiteY6" fmla="*/ 1276818 h 2312529"/>
              <a:gd name="connsiteX7" fmla="*/ 10488 w 1460516"/>
              <a:gd name="connsiteY7" fmla="*/ 996583 h 2312529"/>
              <a:gd name="connsiteX8" fmla="*/ 15206 w 1460516"/>
              <a:gd name="connsiteY8" fmla="*/ 726840 h 2312529"/>
              <a:gd name="connsiteX9" fmla="*/ 123533 w 1460516"/>
              <a:gd name="connsiteY9" fmla="*/ 520197 h 2312529"/>
              <a:gd name="connsiteX10" fmla="*/ 325827 w 1460516"/>
              <a:gd name="connsiteY10" fmla="*/ 356710 h 2312529"/>
              <a:gd name="connsiteX11" fmla="*/ 521071 w 1460516"/>
              <a:gd name="connsiteY11" fmla="*/ 176148 h 2312529"/>
              <a:gd name="connsiteX12" fmla="*/ 843246 w 1460516"/>
              <a:gd name="connsiteY12" fmla="*/ 91463 h 2312529"/>
              <a:gd name="connsiteX13" fmla="*/ 1449413 w 1460516"/>
              <a:gd name="connsiteY13" fmla="*/ 1554880 h 2312529"/>
              <a:gd name="connsiteX0" fmla="*/ 1449413 w 1457608"/>
              <a:gd name="connsiteY0" fmla="*/ 1554880 h 2312529"/>
              <a:gd name="connsiteX1" fmla="*/ 1122643 w 1457608"/>
              <a:gd name="connsiteY1" fmla="*/ 1826383 h 2312529"/>
              <a:gd name="connsiteX2" fmla="*/ 889523 w 1457608"/>
              <a:gd name="connsiteY2" fmla="*/ 2302393 h 2312529"/>
              <a:gd name="connsiteX3" fmla="*/ 444317 w 1457608"/>
              <a:gd name="connsiteY3" fmla="*/ 2216441 h 2312529"/>
              <a:gd name="connsiteX4" fmla="*/ 414621 w 1457608"/>
              <a:gd name="connsiteY4" fmla="*/ 1691113 h 2312529"/>
              <a:gd name="connsiteX5" fmla="*/ 232047 w 1457608"/>
              <a:gd name="connsiteY5" fmla="*/ 1484678 h 2312529"/>
              <a:gd name="connsiteX6" fmla="*/ 106233 w 1457608"/>
              <a:gd name="connsiteY6" fmla="*/ 1276818 h 2312529"/>
              <a:gd name="connsiteX7" fmla="*/ 10488 w 1457608"/>
              <a:gd name="connsiteY7" fmla="*/ 996583 h 2312529"/>
              <a:gd name="connsiteX8" fmla="*/ 15206 w 1457608"/>
              <a:gd name="connsiteY8" fmla="*/ 726840 h 2312529"/>
              <a:gd name="connsiteX9" fmla="*/ 123533 w 1457608"/>
              <a:gd name="connsiteY9" fmla="*/ 520197 h 2312529"/>
              <a:gd name="connsiteX10" fmla="*/ 325827 w 1457608"/>
              <a:gd name="connsiteY10" fmla="*/ 356710 h 2312529"/>
              <a:gd name="connsiteX11" fmla="*/ 521071 w 1457608"/>
              <a:gd name="connsiteY11" fmla="*/ 176148 h 2312529"/>
              <a:gd name="connsiteX12" fmla="*/ 843246 w 1457608"/>
              <a:gd name="connsiteY12" fmla="*/ 91463 h 2312529"/>
              <a:gd name="connsiteX13" fmla="*/ 1449413 w 1457608"/>
              <a:gd name="connsiteY13" fmla="*/ 1554880 h 2312529"/>
              <a:gd name="connsiteX0" fmla="*/ 1291314 w 1305920"/>
              <a:gd name="connsiteY0" fmla="*/ 1220452 h 2312529"/>
              <a:gd name="connsiteX1" fmla="*/ 1122643 w 1305920"/>
              <a:gd name="connsiteY1" fmla="*/ 1826383 h 2312529"/>
              <a:gd name="connsiteX2" fmla="*/ 889523 w 1305920"/>
              <a:gd name="connsiteY2" fmla="*/ 2302393 h 2312529"/>
              <a:gd name="connsiteX3" fmla="*/ 444317 w 1305920"/>
              <a:gd name="connsiteY3" fmla="*/ 2216441 h 2312529"/>
              <a:gd name="connsiteX4" fmla="*/ 414621 w 1305920"/>
              <a:gd name="connsiteY4" fmla="*/ 1691113 h 2312529"/>
              <a:gd name="connsiteX5" fmla="*/ 232047 w 1305920"/>
              <a:gd name="connsiteY5" fmla="*/ 1484678 h 2312529"/>
              <a:gd name="connsiteX6" fmla="*/ 106233 w 1305920"/>
              <a:gd name="connsiteY6" fmla="*/ 1276818 h 2312529"/>
              <a:gd name="connsiteX7" fmla="*/ 10488 w 1305920"/>
              <a:gd name="connsiteY7" fmla="*/ 996583 h 2312529"/>
              <a:gd name="connsiteX8" fmla="*/ 15206 w 1305920"/>
              <a:gd name="connsiteY8" fmla="*/ 726840 h 2312529"/>
              <a:gd name="connsiteX9" fmla="*/ 123533 w 1305920"/>
              <a:gd name="connsiteY9" fmla="*/ 520197 h 2312529"/>
              <a:gd name="connsiteX10" fmla="*/ 325827 w 1305920"/>
              <a:gd name="connsiteY10" fmla="*/ 356710 h 2312529"/>
              <a:gd name="connsiteX11" fmla="*/ 521071 w 1305920"/>
              <a:gd name="connsiteY11" fmla="*/ 176148 h 2312529"/>
              <a:gd name="connsiteX12" fmla="*/ 843246 w 1305920"/>
              <a:gd name="connsiteY12" fmla="*/ 91463 h 2312529"/>
              <a:gd name="connsiteX13" fmla="*/ 1291314 w 1305920"/>
              <a:gd name="connsiteY13" fmla="*/ 1220452 h 2312529"/>
              <a:gd name="connsiteX0" fmla="*/ 1291314 w 1345936"/>
              <a:gd name="connsiteY0" fmla="*/ 1220452 h 2312529"/>
              <a:gd name="connsiteX1" fmla="*/ 1122643 w 1345936"/>
              <a:gd name="connsiteY1" fmla="*/ 1826383 h 2312529"/>
              <a:gd name="connsiteX2" fmla="*/ 889523 w 1345936"/>
              <a:gd name="connsiteY2" fmla="*/ 2302393 h 2312529"/>
              <a:gd name="connsiteX3" fmla="*/ 444317 w 1345936"/>
              <a:gd name="connsiteY3" fmla="*/ 2216441 h 2312529"/>
              <a:gd name="connsiteX4" fmla="*/ 414621 w 1345936"/>
              <a:gd name="connsiteY4" fmla="*/ 1691113 h 2312529"/>
              <a:gd name="connsiteX5" fmla="*/ 232047 w 1345936"/>
              <a:gd name="connsiteY5" fmla="*/ 1484678 h 2312529"/>
              <a:gd name="connsiteX6" fmla="*/ 106233 w 1345936"/>
              <a:gd name="connsiteY6" fmla="*/ 1276818 h 2312529"/>
              <a:gd name="connsiteX7" fmla="*/ 10488 w 1345936"/>
              <a:gd name="connsiteY7" fmla="*/ 996583 h 2312529"/>
              <a:gd name="connsiteX8" fmla="*/ 15206 w 1345936"/>
              <a:gd name="connsiteY8" fmla="*/ 726840 h 2312529"/>
              <a:gd name="connsiteX9" fmla="*/ 123533 w 1345936"/>
              <a:gd name="connsiteY9" fmla="*/ 520197 h 2312529"/>
              <a:gd name="connsiteX10" fmla="*/ 325827 w 1345936"/>
              <a:gd name="connsiteY10" fmla="*/ 356710 h 2312529"/>
              <a:gd name="connsiteX11" fmla="*/ 521071 w 1345936"/>
              <a:gd name="connsiteY11" fmla="*/ 176148 h 2312529"/>
              <a:gd name="connsiteX12" fmla="*/ 843246 w 1345936"/>
              <a:gd name="connsiteY12" fmla="*/ 91463 h 2312529"/>
              <a:gd name="connsiteX13" fmla="*/ 1291314 w 1345936"/>
              <a:gd name="connsiteY13" fmla="*/ 1220452 h 2312529"/>
              <a:gd name="connsiteX0" fmla="*/ 1291314 w 1345936"/>
              <a:gd name="connsiteY0" fmla="*/ 1220452 h 2337085"/>
              <a:gd name="connsiteX1" fmla="*/ 1122643 w 1345936"/>
              <a:gd name="connsiteY1" fmla="*/ 1826383 h 2337085"/>
              <a:gd name="connsiteX2" fmla="*/ 889523 w 1345936"/>
              <a:gd name="connsiteY2" fmla="*/ 2302393 h 2337085"/>
              <a:gd name="connsiteX3" fmla="*/ 378615 w 1345936"/>
              <a:gd name="connsiteY3" fmla="*/ 2323519 h 2337085"/>
              <a:gd name="connsiteX4" fmla="*/ 414621 w 1345936"/>
              <a:gd name="connsiteY4" fmla="*/ 1691113 h 2337085"/>
              <a:gd name="connsiteX5" fmla="*/ 232047 w 1345936"/>
              <a:gd name="connsiteY5" fmla="*/ 1484678 h 2337085"/>
              <a:gd name="connsiteX6" fmla="*/ 106233 w 1345936"/>
              <a:gd name="connsiteY6" fmla="*/ 1276818 h 2337085"/>
              <a:gd name="connsiteX7" fmla="*/ 10488 w 1345936"/>
              <a:gd name="connsiteY7" fmla="*/ 996583 h 2337085"/>
              <a:gd name="connsiteX8" fmla="*/ 15206 w 1345936"/>
              <a:gd name="connsiteY8" fmla="*/ 726840 h 2337085"/>
              <a:gd name="connsiteX9" fmla="*/ 123533 w 1345936"/>
              <a:gd name="connsiteY9" fmla="*/ 520197 h 2337085"/>
              <a:gd name="connsiteX10" fmla="*/ 325827 w 1345936"/>
              <a:gd name="connsiteY10" fmla="*/ 356710 h 2337085"/>
              <a:gd name="connsiteX11" fmla="*/ 521071 w 1345936"/>
              <a:gd name="connsiteY11" fmla="*/ 176148 h 2337085"/>
              <a:gd name="connsiteX12" fmla="*/ 843246 w 1345936"/>
              <a:gd name="connsiteY12" fmla="*/ 91463 h 2337085"/>
              <a:gd name="connsiteX13" fmla="*/ 1291314 w 1345936"/>
              <a:gd name="connsiteY13" fmla="*/ 1220452 h 2337085"/>
              <a:gd name="connsiteX0" fmla="*/ 1291314 w 1345936"/>
              <a:gd name="connsiteY0" fmla="*/ 1220452 h 2325777"/>
              <a:gd name="connsiteX1" fmla="*/ 1122643 w 1345936"/>
              <a:gd name="connsiteY1" fmla="*/ 1826383 h 2325777"/>
              <a:gd name="connsiteX2" fmla="*/ 889523 w 1345936"/>
              <a:gd name="connsiteY2" fmla="*/ 2302393 h 2325777"/>
              <a:gd name="connsiteX3" fmla="*/ 388637 w 1345936"/>
              <a:gd name="connsiteY3" fmla="*/ 2299394 h 2325777"/>
              <a:gd name="connsiteX4" fmla="*/ 414621 w 1345936"/>
              <a:gd name="connsiteY4" fmla="*/ 1691113 h 2325777"/>
              <a:gd name="connsiteX5" fmla="*/ 232047 w 1345936"/>
              <a:gd name="connsiteY5" fmla="*/ 1484678 h 2325777"/>
              <a:gd name="connsiteX6" fmla="*/ 106233 w 1345936"/>
              <a:gd name="connsiteY6" fmla="*/ 1276818 h 2325777"/>
              <a:gd name="connsiteX7" fmla="*/ 10488 w 1345936"/>
              <a:gd name="connsiteY7" fmla="*/ 996583 h 2325777"/>
              <a:gd name="connsiteX8" fmla="*/ 15206 w 1345936"/>
              <a:gd name="connsiteY8" fmla="*/ 726840 h 2325777"/>
              <a:gd name="connsiteX9" fmla="*/ 123533 w 1345936"/>
              <a:gd name="connsiteY9" fmla="*/ 520197 h 2325777"/>
              <a:gd name="connsiteX10" fmla="*/ 325827 w 1345936"/>
              <a:gd name="connsiteY10" fmla="*/ 356710 h 2325777"/>
              <a:gd name="connsiteX11" fmla="*/ 521071 w 1345936"/>
              <a:gd name="connsiteY11" fmla="*/ 176148 h 2325777"/>
              <a:gd name="connsiteX12" fmla="*/ 843246 w 1345936"/>
              <a:gd name="connsiteY12" fmla="*/ 91463 h 2325777"/>
              <a:gd name="connsiteX13" fmla="*/ 1291314 w 1345936"/>
              <a:gd name="connsiteY13" fmla="*/ 1220452 h 2325777"/>
              <a:gd name="connsiteX0" fmla="*/ 1291314 w 1345936"/>
              <a:gd name="connsiteY0" fmla="*/ 1220452 h 2325777"/>
              <a:gd name="connsiteX1" fmla="*/ 1122643 w 1345936"/>
              <a:gd name="connsiteY1" fmla="*/ 1826383 h 2325777"/>
              <a:gd name="connsiteX2" fmla="*/ 889523 w 1345936"/>
              <a:gd name="connsiteY2" fmla="*/ 2302393 h 2325777"/>
              <a:gd name="connsiteX3" fmla="*/ 388637 w 1345936"/>
              <a:gd name="connsiteY3" fmla="*/ 2299394 h 2325777"/>
              <a:gd name="connsiteX4" fmla="*/ 414621 w 1345936"/>
              <a:gd name="connsiteY4" fmla="*/ 1691113 h 2325777"/>
              <a:gd name="connsiteX5" fmla="*/ 232047 w 1345936"/>
              <a:gd name="connsiteY5" fmla="*/ 1484678 h 2325777"/>
              <a:gd name="connsiteX6" fmla="*/ 106233 w 1345936"/>
              <a:gd name="connsiteY6" fmla="*/ 1276818 h 2325777"/>
              <a:gd name="connsiteX7" fmla="*/ 10488 w 1345936"/>
              <a:gd name="connsiteY7" fmla="*/ 996583 h 2325777"/>
              <a:gd name="connsiteX8" fmla="*/ 15206 w 1345936"/>
              <a:gd name="connsiteY8" fmla="*/ 726840 h 2325777"/>
              <a:gd name="connsiteX9" fmla="*/ 123533 w 1345936"/>
              <a:gd name="connsiteY9" fmla="*/ 520197 h 2325777"/>
              <a:gd name="connsiteX10" fmla="*/ 325827 w 1345936"/>
              <a:gd name="connsiteY10" fmla="*/ 356710 h 2325777"/>
              <a:gd name="connsiteX11" fmla="*/ 521071 w 1345936"/>
              <a:gd name="connsiteY11" fmla="*/ 176148 h 2325777"/>
              <a:gd name="connsiteX12" fmla="*/ 843246 w 1345936"/>
              <a:gd name="connsiteY12" fmla="*/ 91463 h 2325777"/>
              <a:gd name="connsiteX13" fmla="*/ 1291314 w 1345936"/>
              <a:gd name="connsiteY13" fmla="*/ 1220452 h 2325777"/>
              <a:gd name="connsiteX0" fmla="*/ 1291314 w 1345936"/>
              <a:gd name="connsiteY0" fmla="*/ 1220452 h 2431628"/>
              <a:gd name="connsiteX1" fmla="*/ 1122643 w 1345936"/>
              <a:gd name="connsiteY1" fmla="*/ 1826383 h 2431628"/>
              <a:gd name="connsiteX2" fmla="*/ 889523 w 1345936"/>
              <a:gd name="connsiteY2" fmla="*/ 2302393 h 2431628"/>
              <a:gd name="connsiteX3" fmla="*/ 388637 w 1345936"/>
              <a:gd name="connsiteY3" fmla="*/ 2299394 h 2431628"/>
              <a:gd name="connsiteX4" fmla="*/ 414621 w 1345936"/>
              <a:gd name="connsiteY4" fmla="*/ 1691113 h 2431628"/>
              <a:gd name="connsiteX5" fmla="*/ 232047 w 1345936"/>
              <a:gd name="connsiteY5" fmla="*/ 1484678 h 2431628"/>
              <a:gd name="connsiteX6" fmla="*/ 106233 w 1345936"/>
              <a:gd name="connsiteY6" fmla="*/ 1276818 h 2431628"/>
              <a:gd name="connsiteX7" fmla="*/ 10488 w 1345936"/>
              <a:gd name="connsiteY7" fmla="*/ 996583 h 2431628"/>
              <a:gd name="connsiteX8" fmla="*/ 15206 w 1345936"/>
              <a:gd name="connsiteY8" fmla="*/ 726840 h 2431628"/>
              <a:gd name="connsiteX9" fmla="*/ 123533 w 1345936"/>
              <a:gd name="connsiteY9" fmla="*/ 520197 h 2431628"/>
              <a:gd name="connsiteX10" fmla="*/ 325827 w 1345936"/>
              <a:gd name="connsiteY10" fmla="*/ 356710 h 2431628"/>
              <a:gd name="connsiteX11" fmla="*/ 521071 w 1345936"/>
              <a:gd name="connsiteY11" fmla="*/ 176148 h 2431628"/>
              <a:gd name="connsiteX12" fmla="*/ 843246 w 1345936"/>
              <a:gd name="connsiteY12" fmla="*/ 91463 h 2431628"/>
              <a:gd name="connsiteX13" fmla="*/ 1291314 w 1345936"/>
              <a:gd name="connsiteY13" fmla="*/ 1220452 h 2431628"/>
              <a:gd name="connsiteX0" fmla="*/ 1291314 w 1345936"/>
              <a:gd name="connsiteY0" fmla="*/ 1220452 h 2406123"/>
              <a:gd name="connsiteX1" fmla="*/ 1122643 w 1345936"/>
              <a:gd name="connsiteY1" fmla="*/ 1826383 h 2406123"/>
              <a:gd name="connsiteX2" fmla="*/ 826616 w 1345936"/>
              <a:gd name="connsiteY2" fmla="*/ 2198462 h 2406123"/>
              <a:gd name="connsiteX3" fmla="*/ 388637 w 1345936"/>
              <a:gd name="connsiteY3" fmla="*/ 2299394 h 2406123"/>
              <a:gd name="connsiteX4" fmla="*/ 414621 w 1345936"/>
              <a:gd name="connsiteY4" fmla="*/ 1691113 h 2406123"/>
              <a:gd name="connsiteX5" fmla="*/ 232047 w 1345936"/>
              <a:gd name="connsiteY5" fmla="*/ 1484678 h 2406123"/>
              <a:gd name="connsiteX6" fmla="*/ 106233 w 1345936"/>
              <a:gd name="connsiteY6" fmla="*/ 1276818 h 2406123"/>
              <a:gd name="connsiteX7" fmla="*/ 10488 w 1345936"/>
              <a:gd name="connsiteY7" fmla="*/ 996583 h 2406123"/>
              <a:gd name="connsiteX8" fmla="*/ 15206 w 1345936"/>
              <a:gd name="connsiteY8" fmla="*/ 726840 h 2406123"/>
              <a:gd name="connsiteX9" fmla="*/ 123533 w 1345936"/>
              <a:gd name="connsiteY9" fmla="*/ 520197 h 2406123"/>
              <a:gd name="connsiteX10" fmla="*/ 325827 w 1345936"/>
              <a:gd name="connsiteY10" fmla="*/ 356710 h 2406123"/>
              <a:gd name="connsiteX11" fmla="*/ 521071 w 1345936"/>
              <a:gd name="connsiteY11" fmla="*/ 176148 h 2406123"/>
              <a:gd name="connsiteX12" fmla="*/ 843246 w 1345936"/>
              <a:gd name="connsiteY12" fmla="*/ 91463 h 2406123"/>
              <a:gd name="connsiteX13" fmla="*/ 1291314 w 1345936"/>
              <a:gd name="connsiteY13" fmla="*/ 1220452 h 2406123"/>
              <a:gd name="connsiteX0" fmla="*/ 1291314 w 1345936"/>
              <a:gd name="connsiteY0" fmla="*/ 1220452 h 2372696"/>
              <a:gd name="connsiteX1" fmla="*/ 1122643 w 1345936"/>
              <a:gd name="connsiteY1" fmla="*/ 1826383 h 2372696"/>
              <a:gd name="connsiteX2" fmla="*/ 1096652 w 1345936"/>
              <a:gd name="connsiteY2" fmla="*/ 1957034 h 2372696"/>
              <a:gd name="connsiteX3" fmla="*/ 388637 w 1345936"/>
              <a:gd name="connsiteY3" fmla="*/ 2299394 h 2372696"/>
              <a:gd name="connsiteX4" fmla="*/ 414621 w 1345936"/>
              <a:gd name="connsiteY4" fmla="*/ 1691113 h 2372696"/>
              <a:gd name="connsiteX5" fmla="*/ 232047 w 1345936"/>
              <a:gd name="connsiteY5" fmla="*/ 1484678 h 2372696"/>
              <a:gd name="connsiteX6" fmla="*/ 106233 w 1345936"/>
              <a:gd name="connsiteY6" fmla="*/ 1276818 h 2372696"/>
              <a:gd name="connsiteX7" fmla="*/ 10488 w 1345936"/>
              <a:gd name="connsiteY7" fmla="*/ 996583 h 2372696"/>
              <a:gd name="connsiteX8" fmla="*/ 15206 w 1345936"/>
              <a:gd name="connsiteY8" fmla="*/ 726840 h 2372696"/>
              <a:gd name="connsiteX9" fmla="*/ 123533 w 1345936"/>
              <a:gd name="connsiteY9" fmla="*/ 520197 h 2372696"/>
              <a:gd name="connsiteX10" fmla="*/ 325827 w 1345936"/>
              <a:gd name="connsiteY10" fmla="*/ 356710 h 2372696"/>
              <a:gd name="connsiteX11" fmla="*/ 521071 w 1345936"/>
              <a:gd name="connsiteY11" fmla="*/ 176148 h 2372696"/>
              <a:gd name="connsiteX12" fmla="*/ 843246 w 1345936"/>
              <a:gd name="connsiteY12" fmla="*/ 91463 h 2372696"/>
              <a:gd name="connsiteX13" fmla="*/ 1291314 w 1345936"/>
              <a:gd name="connsiteY13" fmla="*/ 1220452 h 2372696"/>
              <a:gd name="connsiteX0" fmla="*/ 1291314 w 1345936"/>
              <a:gd name="connsiteY0" fmla="*/ 1220452 h 2421867"/>
              <a:gd name="connsiteX1" fmla="*/ 1122643 w 1345936"/>
              <a:gd name="connsiteY1" fmla="*/ 1826383 h 2421867"/>
              <a:gd name="connsiteX2" fmla="*/ 1096652 w 1345936"/>
              <a:gd name="connsiteY2" fmla="*/ 1957034 h 2421867"/>
              <a:gd name="connsiteX3" fmla="*/ 388637 w 1345936"/>
              <a:gd name="connsiteY3" fmla="*/ 2299394 h 2421867"/>
              <a:gd name="connsiteX4" fmla="*/ 414621 w 1345936"/>
              <a:gd name="connsiteY4" fmla="*/ 1691113 h 2421867"/>
              <a:gd name="connsiteX5" fmla="*/ 232047 w 1345936"/>
              <a:gd name="connsiteY5" fmla="*/ 1484678 h 2421867"/>
              <a:gd name="connsiteX6" fmla="*/ 106233 w 1345936"/>
              <a:gd name="connsiteY6" fmla="*/ 1276818 h 2421867"/>
              <a:gd name="connsiteX7" fmla="*/ 10488 w 1345936"/>
              <a:gd name="connsiteY7" fmla="*/ 996583 h 2421867"/>
              <a:gd name="connsiteX8" fmla="*/ 15206 w 1345936"/>
              <a:gd name="connsiteY8" fmla="*/ 726840 h 2421867"/>
              <a:gd name="connsiteX9" fmla="*/ 123533 w 1345936"/>
              <a:gd name="connsiteY9" fmla="*/ 520197 h 2421867"/>
              <a:gd name="connsiteX10" fmla="*/ 325827 w 1345936"/>
              <a:gd name="connsiteY10" fmla="*/ 356710 h 2421867"/>
              <a:gd name="connsiteX11" fmla="*/ 521071 w 1345936"/>
              <a:gd name="connsiteY11" fmla="*/ 176148 h 2421867"/>
              <a:gd name="connsiteX12" fmla="*/ 843246 w 1345936"/>
              <a:gd name="connsiteY12" fmla="*/ 91463 h 2421867"/>
              <a:gd name="connsiteX13" fmla="*/ 1291314 w 1345936"/>
              <a:gd name="connsiteY13" fmla="*/ 1220452 h 2421867"/>
              <a:gd name="connsiteX0" fmla="*/ 1291314 w 1345936"/>
              <a:gd name="connsiteY0" fmla="*/ 1220452 h 2445351"/>
              <a:gd name="connsiteX1" fmla="*/ 1122643 w 1345936"/>
              <a:gd name="connsiteY1" fmla="*/ 1826383 h 2445351"/>
              <a:gd name="connsiteX2" fmla="*/ 953563 w 1345936"/>
              <a:gd name="connsiteY2" fmla="*/ 2046107 h 2445351"/>
              <a:gd name="connsiteX3" fmla="*/ 388637 w 1345936"/>
              <a:gd name="connsiteY3" fmla="*/ 2299394 h 2445351"/>
              <a:gd name="connsiteX4" fmla="*/ 414621 w 1345936"/>
              <a:gd name="connsiteY4" fmla="*/ 1691113 h 2445351"/>
              <a:gd name="connsiteX5" fmla="*/ 232047 w 1345936"/>
              <a:gd name="connsiteY5" fmla="*/ 1484678 h 2445351"/>
              <a:gd name="connsiteX6" fmla="*/ 106233 w 1345936"/>
              <a:gd name="connsiteY6" fmla="*/ 1276818 h 2445351"/>
              <a:gd name="connsiteX7" fmla="*/ 10488 w 1345936"/>
              <a:gd name="connsiteY7" fmla="*/ 996583 h 2445351"/>
              <a:gd name="connsiteX8" fmla="*/ 15206 w 1345936"/>
              <a:gd name="connsiteY8" fmla="*/ 726840 h 2445351"/>
              <a:gd name="connsiteX9" fmla="*/ 123533 w 1345936"/>
              <a:gd name="connsiteY9" fmla="*/ 520197 h 2445351"/>
              <a:gd name="connsiteX10" fmla="*/ 325827 w 1345936"/>
              <a:gd name="connsiteY10" fmla="*/ 356710 h 2445351"/>
              <a:gd name="connsiteX11" fmla="*/ 521071 w 1345936"/>
              <a:gd name="connsiteY11" fmla="*/ 176148 h 2445351"/>
              <a:gd name="connsiteX12" fmla="*/ 843246 w 1345936"/>
              <a:gd name="connsiteY12" fmla="*/ 91463 h 2445351"/>
              <a:gd name="connsiteX13" fmla="*/ 1291314 w 1345936"/>
              <a:gd name="connsiteY13" fmla="*/ 1220452 h 2445351"/>
              <a:gd name="connsiteX0" fmla="*/ 1291314 w 1345936"/>
              <a:gd name="connsiteY0" fmla="*/ 1220452 h 2331221"/>
              <a:gd name="connsiteX1" fmla="*/ 1122643 w 1345936"/>
              <a:gd name="connsiteY1" fmla="*/ 1826383 h 2331221"/>
              <a:gd name="connsiteX2" fmla="*/ 953563 w 1345936"/>
              <a:gd name="connsiteY2" fmla="*/ 2046107 h 2331221"/>
              <a:gd name="connsiteX3" fmla="*/ 388637 w 1345936"/>
              <a:gd name="connsiteY3" fmla="*/ 2299394 h 2331221"/>
              <a:gd name="connsiteX4" fmla="*/ 414621 w 1345936"/>
              <a:gd name="connsiteY4" fmla="*/ 1691113 h 2331221"/>
              <a:gd name="connsiteX5" fmla="*/ 232047 w 1345936"/>
              <a:gd name="connsiteY5" fmla="*/ 1484678 h 2331221"/>
              <a:gd name="connsiteX6" fmla="*/ 106233 w 1345936"/>
              <a:gd name="connsiteY6" fmla="*/ 1276818 h 2331221"/>
              <a:gd name="connsiteX7" fmla="*/ 10488 w 1345936"/>
              <a:gd name="connsiteY7" fmla="*/ 996583 h 2331221"/>
              <a:gd name="connsiteX8" fmla="*/ 15206 w 1345936"/>
              <a:gd name="connsiteY8" fmla="*/ 726840 h 2331221"/>
              <a:gd name="connsiteX9" fmla="*/ 123533 w 1345936"/>
              <a:gd name="connsiteY9" fmla="*/ 520197 h 2331221"/>
              <a:gd name="connsiteX10" fmla="*/ 325827 w 1345936"/>
              <a:gd name="connsiteY10" fmla="*/ 356710 h 2331221"/>
              <a:gd name="connsiteX11" fmla="*/ 521071 w 1345936"/>
              <a:gd name="connsiteY11" fmla="*/ 176148 h 2331221"/>
              <a:gd name="connsiteX12" fmla="*/ 843246 w 1345936"/>
              <a:gd name="connsiteY12" fmla="*/ 91463 h 2331221"/>
              <a:gd name="connsiteX13" fmla="*/ 1291314 w 1345936"/>
              <a:gd name="connsiteY13" fmla="*/ 1220452 h 2331221"/>
              <a:gd name="connsiteX0" fmla="*/ 1291314 w 1345936"/>
              <a:gd name="connsiteY0" fmla="*/ 1220452 h 2301071"/>
              <a:gd name="connsiteX1" fmla="*/ 1122643 w 1345936"/>
              <a:gd name="connsiteY1" fmla="*/ 1826383 h 2301071"/>
              <a:gd name="connsiteX2" fmla="*/ 953563 w 1345936"/>
              <a:gd name="connsiteY2" fmla="*/ 2046107 h 2301071"/>
              <a:gd name="connsiteX3" fmla="*/ 388637 w 1345936"/>
              <a:gd name="connsiteY3" fmla="*/ 2299394 h 2301071"/>
              <a:gd name="connsiteX4" fmla="*/ 414621 w 1345936"/>
              <a:gd name="connsiteY4" fmla="*/ 1691113 h 2301071"/>
              <a:gd name="connsiteX5" fmla="*/ 232047 w 1345936"/>
              <a:gd name="connsiteY5" fmla="*/ 1484678 h 2301071"/>
              <a:gd name="connsiteX6" fmla="*/ 106233 w 1345936"/>
              <a:gd name="connsiteY6" fmla="*/ 1276818 h 2301071"/>
              <a:gd name="connsiteX7" fmla="*/ 10488 w 1345936"/>
              <a:gd name="connsiteY7" fmla="*/ 996583 h 2301071"/>
              <a:gd name="connsiteX8" fmla="*/ 15206 w 1345936"/>
              <a:gd name="connsiteY8" fmla="*/ 726840 h 2301071"/>
              <a:gd name="connsiteX9" fmla="*/ 123533 w 1345936"/>
              <a:gd name="connsiteY9" fmla="*/ 520197 h 2301071"/>
              <a:gd name="connsiteX10" fmla="*/ 325827 w 1345936"/>
              <a:gd name="connsiteY10" fmla="*/ 356710 h 2301071"/>
              <a:gd name="connsiteX11" fmla="*/ 521071 w 1345936"/>
              <a:gd name="connsiteY11" fmla="*/ 176148 h 2301071"/>
              <a:gd name="connsiteX12" fmla="*/ 843246 w 1345936"/>
              <a:gd name="connsiteY12" fmla="*/ 91463 h 2301071"/>
              <a:gd name="connsiteX13" fmla="*/ 1291314 w 1345936"/>
              <a:gd name="connsiteY13" fmla="*/ 1220452 h 2301071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3418272"/>
              <a:gd name="connsiteX1" fmla="*/ 1122643 w 1345936"/>
              <a:gd name="connsiteY1" fmla="*/ 1826383 h 3418272"/>
              <a:gd name="connsiteX2" fmla="*/ 953563 w 1345936"/>
              <a:gd name="connsiteY2" fmla="*/ 2046107 h 3418272"/>
              <a:gd name="connsiteX3" fmla="*/ 989126 w 1345936"/>
              <a:gd name="connsiteY3" fmla="*/ 3390468 h 3418272"/>
              <a:gd name="connsiteX4" fmla="*/ 414621 w 1345936"/>
              <a:gd name="connsiteY4" fmla="*/ 1691113 h 3418272"/>
              <a:gd name="connsiteX5" fmla="*/ 232047 w 1345936"/>
              <a:gd name="connsiteY5" fmla="*/ 1484678 h 3418272"/>
              <a:gd name="connsiteX6" fmla="*/ 106233 w 1345936"/>
              <a:gd name="connsiteY6" fmla="*/ 1276818 h 3418272"/>
              <a:gd name="connsiteX7" fmla="*/ 10488 w 1345936"/>
              <a:gd name="connsiteY7" fmla="*/ 996583 h 3418272"/>
              <a:gd name="connsiteX8" fmla="*/ 15206 w 1345936"/>
              <a:gd name="connsiteY8" fmla="*/ 726840 h 3418272"/>
              <a:gd name="connsiteX9" fmla="*/ 123533 w 1345936"/>
              <a:gd name="connsiteY9" fmla="*/ 520197 h 3418272"/>
              <a:gd name="connsiteX10" fmla="*/ 325827 w 1345936"/>
              <a:gd name="connsiteY10" fmla="*/ 356710 h 3418272"/>
              <a:gd name="connsiteX11" fmla="*/ 521071 w 1345936"/>
              <a:gd name="connsiteY11" fmla="*/ 176148 h 3418272"/>
              <a:gd name="connsiteX12" fmla="*/ 843246 w 1345936"/>
              <a:gd name="connsiteY12" fmla="*/ 91463 h 3418272"/>
              <a:gd name="connsiteX13" fmla="*/ 1291314 w 1345936"/>
              <a:gd name="connsiteY13" fmla="*/ 1220452 h 3418272"/>
              <a:gd name="connsiteX0" fmla="*/ 1291314 w 1345936"/>
              <a:gd name="connsiteY0" fmla="*/ 1220452 h 3418272"/>
              <a:gd name="connsiteX1" fmla="*/ 1122643 w 1345936"/>
              <a:gd name="connsiteY1" fmla="*/ 1826383 h 3418272"/>
              <a:gd name="connsiteX2" fmla="*/ 1142662 w 1345936"/>
              <a:gd name="connsiteY2" fmla="*/ 2237823 h 3418272"/>
              <a:gd name="connsiteX3" fmla="*/ 989126 w 1345936"/>
              <a:gd name="connsiteY3" fmla="*/ 3390468 h 3418272"/>
              <a:gd name="connsiteX4" fmla="*/ 414621 w 1345936"/>
              <a:gd name="connsiteY4" fmla="*/ 1691113 h 3418272"/>
              <a:gd name="connsiteX5" fmla="*/ 232047 w 1345936"/>
              <a:gd name="connsiteY5" fmla="*/ 1484678 h 3418272"/>
              <a:gd name="connsiteX6" fmla="*/ 106233 w 1345936"/>
              <a:gd name="connsiteY6" fmla="*/ 1276818 h 3418272"/>
              <a:gd name="connsiteX7" fmla="*/ 10488 w 1345936"/>
              <a:gd name="connsiteY7" fmla="*/ 996583 h 3418272"/>
              <a:gd name="connsiteX8" fmla="*/ 15206 w 1345936"/>
              <a:gd name="connsiteY8" fmla="*/ 726840 h 3418272"/>
              <a:gd name="connsiteX9" fmla="*/ 123533 w 1345936"/>
              <a:gd name="connsiteY9" fmla="*/ 520197 h 3418272"/>
              <a:gd name="connsiteX10" fmla="*/ 325827 w 1345936"/>
              <a:gd name="connsiteY10" fmla="*/ 356710 h 3418272"/>
              <a:gd name="connsiteX11" fmla="*/ 521071 w 1345936"/>
              <a:gd name="connsiteY11" fmla="*/ 176148 h 3418272"/>
              <a:gd name="connsiteX12" fmla="*/ 843246 w 1345936"/>
              <a:gd name="connsiteY12" fmla="*/ 91463 h 3418272"/>
              <a:gd name="connsiteX13" fmla="*/ 1291314 w 1345936"/>
              <a:gd name="connsiteY13" fmla="*/ 1220452 h 3418272"/>
              <a:gd name="connsiteX0" fmla="*/ 1291314 w 1401820"/>
              <a:gd name="connsiteY0" fmla="*/ 1220452 h 3418272"/>
              <a:gd name="connsiteX1" fmla="*/ 1329017 w 1401820"/>
              <a:gd name="connsiteY1" fmla="*/ 1721169 h 3418272"/>
              <a:gd name="connsiteX2" fmla="*/ 1142662 w 1401820"/>
              <a:gd name="connsiteY2" fmla="*/ 2237823 h 3418272"/>
              <a:gd name="connsiteX3" fmla="*/ 989126 w 1401820"/>
              <a:gd name="connsiteY3" fmla="*/ 3390468 h 3418272"/>
              <a:gd name="connsiteX4" fmla="*/ 414621 w 1401820"/>
              <a:gd name="connsiteY4" fmla="*/ 1691113 h 3418272"/>
              <a:gd name="connsiteX5" fmla="*/ 232047 w 1401820"/>
              <a:gd name="connsiteY5" fmla="*/ 1484678 h 3418272"/>
              <a:gd name="connsiteX6" fmla="*/ 106233 w 1401820"/>
              <a:gd name="connsiteY6" fmla="*/ 1276818 h 3418272"/>
              <a:gd name="connsiteX7" fmla="*/ 10488 w 1401820"/>
              <a:gd name="connsiteY7" fmla="*/ 996583 h 3418272"/>
              <a:gd name="connsiteX8" fmla="*/ 15206 w 1401820"/>
              <a:gd name="connsiteY8" fmla="*/ 726840 h 3418272"/>
              <a:gd name="connsiteX9" fmla="*/ 123533 w 1401820"/>
              <a:gd name="connsiteY9" fmla="*/ 520197 h 3418272"/>
              <a:gd name="connsiteX10" fmla="*/ 325827 w 1401820"/>
              <a:gd name="connsiteY10" fmla="*/ 356710 h 3418272"/>
              <a:gd name="connsiteX11" fmla="*/ 521071 w 1401820"/>
              <a:gd name="connsiteY11" fmla="*/ 176148 h 3418272"/>
              <a:gd name="connsiteX12" fmla="*/ 843246 w 1401820"/>
              <a:gd name="connsiteY12" fmla="*/ 91463 h 3418272"/>
              <a:gd name="connsiteX13" fmla="*/ 1291314 w 1401820"/>
              <a:gd name="connsiteY13" fmla="*/ 1220452 h 3418272"/>
              <a:gd name="connsiteX0" fmla="*/ 1291314 w 1433948"/>
              <a:gd name="connsiteY0" fmla="*/ 1220452 h 3418272"/>
              <a:gd name="connsiteX1" fmla="*/ 1385250 w 1433948"/>
              <a:gd name="connsiteY1" fmla="*/ 1687952 h 3418272"/>
              <a:gd name="connsiteX2" fmla="*/ 1142662 w 1433948"/>
              <a:gd name="connsiteY2" fmla="*/ 2237823 h 3418272"/>
              <a:gd name="connsiteX3" fmla="*/ 989126 w 1433948"/>
              <a:gd name="connsiteY3" fmla="*/ 3390468 h 3418272"/>
              <a:gd name="connsiteX4" fmla="*/ 414621 w 1433948"/>
              <a:gd name="connsiteY4" fmla="*/ 1691113 h 3418272"/>
              <a:gd name="connsiteX5" fmla="*/ 232047 w 1433948"/>
              <a:gd name="connsiteY5" fmla="*/ 1484678 h 3418272"/>
              <a:gd name="connsiteX6" fmla="*/ 106233 w 1433948"/>
              <a:gd name="connsiteY6" fmla="*/ 1276818 h 3418272"/>
              <a:gd name="connsiteX7" fmla="*/ 10488 w 1433948"/>
              <a:gd name="connsiteY7" fmla="*/ 996583 h 3418272"/>
              <a:gd name="connsiteX8" fmla="*/ 15206 w 1433948"/>
              <a:gd name="connsiteY8" fmla="*/ 726840 h 3418272"/>
              <a:gd name="connsiteX9" fmla="*/ 123533 w 1433948"/>
              <a:gd name="connsiteY9" fmla="*/ 520197 h 3418272"/>
              <a:gd name="connsiteX10" fmla="*/ 325827 w 1433948"/>
              <a:gd name="connsiteY10" fmla="*/ 356710 h 3418272"/>
              <a:gd name="connsiteX11" fmla="*/ 521071 w 1433948"/>
              <a:gd name="connsiteY11" fmla="*/ 176148 h 3418272"/>
              <a:gd name="connsiteX12" fmla="*/ 843246 w 1433948"/>
              <a:gd name="connsiteY12" fmla="*/ 91463 h 3418272"/>
              <a:gd name="connsiteX13" fmla="*/ 1291314 w 1433948"/>
              <a:gd name="connsiteY13" fmla="*/ 1220452 h 3418272"/>
              <a:gd name="connsiteX0" fmla="*/ 1291314 w 1301437"/>
              <a:gd name="connsiteY0" fmla="*/ 1220452 h 3418272"/>
              <a:gd name="connsiteX1" fmla="*/ 1142662 w 1301437"/>
              <a:gd name="connsiteY1" fmla="*/ 2237823 h 3418272"/>
              <a:gd name="connsiteX2" fmla="*/ 989126 w 1301437"/>
              <a:gd name="connsiteY2" fmla="*/ 3390468 h 3418272"/>
              <a:gd name="connsiteX3" fmla="*/ 414621 w 1301437"/>
              <a:gd name="connsiteY3" fmla="*/ 1691113 h 3418272"/>
              <a:gd name="connsiteX4" fmla="*/ 232047 w 1301437"/>
              <a:gd name="connsiteY4" fmla="*/ 1484678 h 3418272"/>
              <a:gd name="connsiteX5" fmla="*/ 106233 w 1301437"/>
              <a:gd name="connsiteY5" fmla="*/ 1276818 h 3418272"/>
              <a:gd name="connsiteX6" fmla="*/ 10488 w 1301437"/>
              <a:gd name="connsiteY6" fmla="*/ 996583 h 3418272"/>
              <a:gd name="connsiteX7" fmla="*/ 15206 w 1301437"/>
              <a:gd name="connsiteY7" fmla="*/ 726840 h 3418272"/>
              <a:gd name="connsiteX8" fmla="*/ 123533 w 1301437"/>
              <a:gd name="connsiteY8" fmla="*/ 520197 h 3418272"/>
              <a:gd name="connsiteX9" fmla="*/ 325827 w 1301437"/>
              <a:gd name="connsiteY9" fmla="*/ 356710 h 3418272"/>
              <a:gd name="connsiteX10" fmla="*/ 521071 w 1301437"/>
              <a:gd name="connsiteY10" fmla="*/ 176148 h 3418272"/>
              <a:gd name="connsiteX11" fmla="*/ 843246 w 1301437"/>
              <a:gd name="connsiteY11" fmla="*/ 91463 h 3418272"/>
              <a:gd name="connsiteX12" fmla="*/ 1291314 w 1301437"/>
              <a:gd name="connsiteY12" fmla="*/ 1220452 h 3418272"/>
              <a:gd name="connsiteX0" fmla="*/ 1332796 w 1342919"/>
              <a:gd name="connsiteY0" fmla="*/ 1220452 h 2863527"/>
              <a:gd name="connsiteX1" fmla="*/ 1184144 w 1342919"/>
              <a:gd name="connsiteY1" fmla="*/ 2237823 h 2863527"/>
              <a:gd name="connsiteX2" fmla="*/ 267892 w 1342919"/>
              <a:gd name="connsiteY2" fmla="*/ 2826070 h 2863527"/>
              <a:gd name="connsiteX3" fmla="*/ 456103 w 1342919"/>
              <a:gd name="connsiteY3" fmla="*/ 1691113 h 2863527"/>
              <a:gd name="connsiteX4" fmla="*/ 273529 w 1342919"/>
              <a:gd name="connsiteY4" fmla="*/ 1484678 h 2863527"/>
              <a:gd name="connsiteX5" fmla="*/ 147715 w 1342919"/>
              <a:gd name="connsiteY5" fmla="*/ 1276818 h 2863527"/>
              <a:gd name="connsiteX6" fmla="*/ 51970 w 1342919"/>
              <a:gd name="connsiteY6" fmla="*/ 996583 h 2863527"/>
              <a:gd name="connsiteX7" fmla="*/ 56688 w 1342919"/>
              <a:gd name="connsiteY7" fmla="*/ 726840 h 2863527"/>
              <a:gd name="connsiteX8" fmla="*/ 165015 w 1342919"/>
              <a:gd name="connsiteY8" fmla="*/ 520197 h 2863527"/>
              <a:gd name="connsiteX9" fmla="*/ 367309 w 1342919"/>
              <a:gd name="connsiteY9" fmla="*/ 356710 h 2863527"/>
              <a:gd name="connsiteX10" fmla="*/ 562553 w 1342919"/>
              <a:gd name="connsiteY10" fmla="*/ 176148 h 2863527"/>
              <a:gd name="connsiteX11" fmla="*/ 884728 w 1342919"/>
              <a:gd name="connsiteY11" fmla="*/ 91463 h 2863527"/>
              <a:gd name="connsiteX12" fmla="*/ 1332796 w 1342919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291314 w 1344370"/>
              <a:gd name="connsiteY0" fmla="*/ 1220452 h 2826070"/>
              <a:gd name="connsiteX1" fmla="*/ 1142662 w 1344370"/>
              <a:gd name="connsiteY1" fmla="*/ 2237823 h 2826070"/>
              <a:gd name="connsiteX2" fmla="*/ 226410 w 1344370"/>
              <a:gd name="connsiteY2" fmla="*/ 2826070 h 2826070"/>
              <a:gd name="connsiteX3" fmla="*/ 414621 w 1344370"/>
              <a:gd name="connsiteY3" fmla="*/ 1691113 h 2826070"/>
              <a:gd name="connsiteX4" fmla="*/ 232047 w 1344370"/>
              <a:gd name="connsiteY4" fmla="*/ 1484678 h 2826070"/>
              <a:gd name="connsiteX5" fmla="*/ 106233 w 1344370"/>
              <a:gd name="connsiteY5" fmla="*/ 1276818 h 2826070"/>
              <a:gd name="connsiteX6" fmla="*/ 10488 w 1344370"/>
              <a:gd name="connsiteY6" fmla="*/ 996583 h 2826070"/>
              <a:gd name="connsiteX7" fmla="*/ 15206 w 1344370"/>
              <a:gd name="connsiteY7" fmla="*/ 726840 h 2826070"/>
              <a:gd name="connsiteX8" fmla="*/ 123533 w 1344370"/>
              <a:gd name="connsiteY8" fmla="*/ 520197 h 2826070"/>
              <a:gd name="connsiteX9" fmla="*/ 325827 w 1344370"/>
              <a:gd name="connsiteY9" fmla="*/ 356710 h 2826070"/>
              <a:gd name="connsiteX10" fmla="*/ 521071 w 1344370"/>
              <a:gd name="connsiteY10" fmla="*/ 176148 h 2826070"/>
              <a:gd name="connsiteX11" fmla="*/ 843246 w 1344370"/>
              <a:gd name="connsiteY11" fmla="*/ 91463 h 2826070"/>
              <a:gd name="connsiteX12" fmla="*/ 1291314 w 1344370"/>
              <a:gd name="connsiteY12" fmla="*/ 1220452 h 2826070"/>
              <a:gd name="connsiteX0" fmla="*/ 1291314 w 1344370"/>
              <a:gd name="connsiteY0" fmla="*/ 1220452 h 2874449"/>
              <a:gd name="connsiteX1" fmla="*/ 1142662 w 1344370"/>
              <a:gd name="connsiteY1" fmla="*/ 2237823 h 2874449"/>
              <a:gd name="connsiteX2" fmla="*/ 226410 w 1344370"/>
              <a:gd name="connsiteY2" fmla="*/ 2826070 h 2874449"/>
              <a:gd name="connsiteX3" fmla="*/ 414621 w 1344370"/>
              <a:gd name="connsiteY3" fmla="*/ 1691113 h 2874449"/>
              <a:gd name="connsiteX4" fmla="*/ 232047 w 1344370"/>
              <a:gd name="connsiteY4" fmla="*/ 1484678 h 2874449"/>
              <a:gd name="connsiteX5" fmla="*/ 106233 w 1344370"/>
              <a:gd name="connsiteY5" fmla="*/ 1276818 h 2874449"/>
              <a:gd name="connsiteX6" fmla="*/ 10488 w 1344370"/>
              <a:gd name="connsiteY6" fmla="*/ 996583 h 2874449"/>
              <a:gd name="connsiteX7" fmla="*/ 15206 w 1344370"/>
              <a:gd name="connsiteY7" fmla="*/ 726840 h 2874449"/>
              <a:gd name="connsiteX8" fmla="*/ 123533 w 1344370"/>
              <a:gd name="connsiteY8" fmla="*/ 520197 h 2874449"/>
              <a:gd name="connsiteX9" fmla="*/ 325827 w 1344370"/>
              <a:gd name="connsiteY9" fmla="*/ 356710 h 2874449"/>
              <a:gd name="connsiteX10" fmla="*/ 521071 w 1344370"/>
              <a:gd name="connsiteY10" fmla="*/ 176148 h 2874449"/>
              <a:gd name="connsiteX11" fmla="*/ 843246 w 1344370"/>
              <a:gd name="connsiteY11" fmla="*/ 91463 h 2874449"/>
              <a:gd name="connsiteX12" fmla="*/ 1291314 w 1344370"/>
              <a:gd name="connsiteY12" fmla="*/ 1220452 h 2874449"/>
              <a:gd name="connsiteX0" fmla="*/ 1291314 w 1344370"/>
              <a:gd name="connsiteY0" fmla="*/ 1220452 h 2907435"/>
              <a:gd name="connsiteX1" fmla="*/ 1142662 w 1344370"/>
              <a:gd name="connsiteY1" fmla="*/ 2237823 h 2907435"/>
              <a:gd name="connsiteX2" fmla="*/ 226410 w 1344370"/>
              <a:gd name="connsiteY2" fmla="*/ 2826070 h 2907435"/>
              <a:gd name="connsiteX3" fmla="*/ 414621 w 1344370"/>
              <a:gd name="connsiteY3" fmla="*/ 1691113 h 2907435"/>
              <a:gd name="connsiteX4" fmla="*/ 232047 w 1344370"/>
              <a:gd name="connsiteY4" fmla="*/ 1484678 h 2907435"/>
              <a:gd name="connsiteX5" fmla="*/ 106233 w 1344370"/>
              <a:gd name="connsiteY5" fmla="*/ 1276818 h 2907435"/>
              <a:gd name="connsiteX6" fmla="*/ 10488 w 1344370"/>
              <a:gd name="connsiteY6" fmla="*/ 996583 h 2907435"/>
              <a:gd name="connsiteX7" fmla="*/ 15206 w 1344370"/>
              <a:gd name="connsiteY7" fmla="*/ 726840 h 2907435"/>
              <a:gd name="connsiteX8" fmla="*/ 123533 w 1344370"/>
              <a:gd name="connsiteY8" fmla="*/ 520197 h 2907435"/>
              <a:gd name="connsiteX9" fmla="*/ 325827 w 1344370"/>
              <a:gd name="connsiteY9" fmla="*/ 356710 h 2907435"/>
              <a:gd name="connsiteX10" fmla="*/ 521071 w 1344370"/>
              <a:gd name="connsiteY10" fmla="*/ 176148 h 2907435"/>
              <a:gd name="connsiteX11" fmla="*/ 843246 w 1344370"/>
              <a:gd name="connsiteY11" fmla="*/ 91463 h 2907435"/>
              <a:gd name="connsiteX12" fmla="*/ 1291314 w 1344370"/>
              <a:gd name="connsiteY12" fmla="*/ 1220452 h 2907435"/>
              <a:gd name="connsiteX0" fmla="*/ 1291314 w 1318460"/>
              <a:gd name="connsiteY0" fmla="*/ 1220452 h 2907966"/>
              <a:gd name="connsiteX1" fmla="*/ 1063790 w 1318460"/>
              <a:gd name="connsiteY1" fmla="*/ 2240416 h 2907966"/>
              <a:gd name="connsiteX2" fmla="*/ 226410 w 1318460"/>
              <a:gd name="connsiteY2" fmla="*/ 2826070 h 2907966"/>
              <a:gd name="connsiteX3" fmla="*/ 414621 w 1318460"/>
              <a:gd name="connsiteY3" fmla="*/ 1691113 h 2907966"/>
              <a:gd name="connsiteX4" fmla="*/ 232047 w 1318460"/>
              <a:gd name="connsiteY4" fmla="*/ 1484678 h 2907966"/>
              <a:gd name="connsiteX5" fmla="*/ 106233 w 1318460"/>
              <a:gd name="connsiteY5" fmla="*/ 1276818 h 2907966"/>
              <a:gd name="connsiteX6" fmla="*/ 10488 w 1318460"/>
              <a:gd name="connsiteY6" fmla="*/ 996583 h 2907966"/>
              <a:gd name="connsiteX7" fmla="*/ 15206 w 1318460"/>
              <a:gd name="connsiteY7" fmla="*/ 726840 h 2907966"/>
              <a:gd name="connsiteX8" fmla="*/ 123533 w 1318460"/>
              <a:gd name="connsiteY8" fmla="*/ 520197 h 2907966"/>
              <a:gd name="connsiteX9" fmla="*/ 325827 w 1318460"/>
              <a:gd name="connsiteY9" fmla="*/ 356710 h 2907966"/>
              <a:gd name="connsiteX10" fmla="*/ 521071 w 1318460"/>
              <a:gd name="connsiteY10" fmla="*/ 176148 h 2907966"/>
              <a:gd name="connsiteX11" fmla="*/ 843246 w 1318460"/>
              <a:gd name="connsiteY11" fmla="*/ 91463 h 2907966"/>
              <a:gd name="connsiteX12" fmla="*/ 1291314 w 1318460"/>
              <a:gd name="connsiteY12" fmla="*/ 1220452 h 2907966"/>
              <a:gd name="connsiteX0" fmla="*/ 1291314 w 1310127"/>
              <a:gd name="connsiteY0" fmla="*/ 1220452 h 2907966"/>
              <a:gd name="connsiteX1" fmla="*/ 1063790 w 1310127"/>
              <a:gd name="connsiteY1" fmla="*/ 2240416 h 2907966"/>
              <a:gd name="connsiteX2" fmla="*/ 226410 w 1310127"/>
              <a:gd name="connsiteY2" fmla="*/ 2826070 h 2907966"/>
              <a:gd name="connsiteX3" fmla="*/ 414621 w 1310127"/>
              <a:gd name="connsiteY3" fmla="*/ 1691113 h 2907966"/>
              <a:gd name="connsiteX4" fmla="*/ 232047 w 1310127"/>
              <a:gd name="connsiteY4" fmla="*/ 1484678 h 2907966"/>
              <a:gd name="connsiteX5" fmla="*/ 106233 w 1310127"/>
              <a:gd name="connsiteY5" fmla="*/ 1276818 h 2907966"/>
              <a:gd name="connsiteX6" fmla="*/ 10488 w 1310127"/>
              <a:gd name="connsiteY6" fmla="*/ 996583 h 2907966"/>
              <a:gd name="connsiteX7" fmla="*/ 15206 w 1310127"/>
              <a:gd name="connsiteY7" fmla="*/ 726840 h 2907966"/>
              <a:gd name="connsiteX8" fmla="*/ 123533 w 1310127"/>
              <a:gd name="connsiteY8" fmla="*/ 520197 h 2907966"/>
              <a:gd name="connsiteX9" fmla="*/ 325827 w 1310127"/>
              <a:gd name="connsiteY9" fmla="*/ 356710 h 2907966"/>
              <a:gd name="connsiteX10" fmla="*/ 521071 w 1310127"/>
              <a:gd name="connsiteY10" fmla="*/ 176148 h 2907966"/>
              <a:gd name="connsiteX11" fmla="*/ 843246 w 1310127"/>
              <a:gd name="connsiteY11" fmla="*/ 91463 h 2907966"/>
              <a:gd name="connsiteX12" fmla="*/ 1291314 w 1310127"/>
              <a:gd name="connsiteY12" fmla="*/ 1220452 h 2907966"/>
              <a:gd name="connsiteX0" fmla="*/ 1291314 w 1310127"/>
              <a:gd name="connsiteY0" fmla="*/ 1220452 h 2731653"/>
              <a:gd name="connsiteX1" fmla="*/ 1063790 w 1310127"/>
              <a:gd name="connsiteY1" fmla="*/ 2240416 h 2731653"/>
              <a:gd name="connsiteX2" fmla="*/ 269849 w 1310127"/>
              <a:gd name="connsiteY2" fmla="*/ 2568298 h 2731653"/>
              <a:gd name="connsiteX3" fmla="*/ 414621 w 1310127"/>
              <a:gd name="connsiteY3" fmla="*/ 1691113 h 2731653"/>
              <a:gd name="connsiteX4" fmla="*/ 232047 w 1310127"/>
              <a:gd name="connsiteY4" fmla="*/ 1484678 h 2731653"/>
              <a:gd name="connsiteX5" fmla="*/ 106233 w 1310127"/>
              <a:gd name="connsiteY5" fmla="*/ 1276818 h 2731653"/>
              <a:gd name="connsiteX6" fmla="*/ 10488 w 1310127"/>
              <a:gd name="connsiteY6" fmla="*/ 996583 h 2731653"/>
              <a:gd name="connsiteX7" fmla="*/ 15206 w 1310127"/>
              <a:gd name="connsiteY7" fmla="*/ 726840 h 2731653"/>
              <a:gd name="connsiteX8" fmla="*/ 123533 w 1310127"/>
              <a:gd name="connsiteY8" fmla="*/ 520197 h 2731653"/>
              <a:gd name="connsiteX9" fmla="*/ 325827 w 1310127"/>
              <a:gd name="connsiteY9" fmla="*/ 356710 h 2731653"/>
              <a:gd name="connsiteX10" fmla="*/ 521071 w 1310127"/>
              <a:gd name="connsiteY10" fmla="*/ 176148 h 2731653"/>
              <a:gd name="connsiteX11" fmla="*/ 843246 w 1310127"/>
              <a:gd name="connsiteY11" fmla="*/ 91463 h 2731653"/>
              <a:gd name="connsiteX12" fmla="*/ 1291314 w 1310127"/>
              <a:gd name="connsiteY12" fmla="*/ 1220452 h 2731653"/>
              <a:gd name="connsiteX0" fmla="*/ 1291314 w 1310127"/>
              <a:gd name="connsiteY0" fmla="*/ 1220452 h 2650532"/>
              <a:gd name="connsiteX1" fmla="*/ 1063790 w 1310127"/>
              <a:gd name="connsiteY1" fmla="*/ 2240416 h 2650532"/>
              <a:gd name="connsiteX2" fmla="*/ 269849 w 1310127"/>
              <a:gd name="connsiteY2" fmla="*/ 2568298 h 2650532"/>
              <a:gd name="connsiteX3" fmla="*/ 414621 w 1310127"/>
              <a:gd name="connsiteY3" fmla="*/ 1691113 h 2650532"/>
              <a:gd name="connsiteX4" fmla="*/ 232047 w 1310127"/>
              <a:gd name="connsiteY4" fmla="*/ 1484678 h 2650532"/>
              <a:gd name="connsiteX5" fmla="*/ 106233 w 1310127"/>
              <a:gd name="connsiteY5" fmla="*/ 1276818 h 2650532"/>
              <a:gd name="connsiteX6" fmla="*/ 10488 w 1310127"/>
              <a:gd name="connsiteY6" fmla="*/ 996583 h 2650532"/>
              <a:gd name="connsiteX7" fmla="*/ 15206 w 1310127"/>
              <a:gd name="connsiteY7" fmla="*/ 726840 h 2650532"/>
              <a:gd name="connsiteX8" fmla="*/ 123533 w 1310127"/>
              <a:gd name="connsiteY8" fmla="*/ 520197 h 2650532"/>
              <a:gd name="connsiteX9" fmla="*/ 325827 w 1310127"/>
              <a:gd name="connsiteY9" fmla="*/ 356710 h 2650532"/>
              <a:gd name="connsiteX10" fmla="*/ 521071 w 1310127"/>
              <a:gd name="connsiteY10" fmla="*/ 176148 h 2650532"/>
              <a:gd name="connsiteX11" fmla="*/ 843246 w 1310127"/>
              <a:gd name="connsiteY11" fmla="*/ 91463 h 2650532"/>
              <a:gd name="connsiteX12" fmla="*/ 1291314 w 1310127"/>
              <a:gd name="connsiteY12" fmla="*/ 1220452 h 2650532"/>
              <a:gd name="connsiteX0" fmla="*/ 1291314 w 1310127"/>
              <a:gd name="connsiteY0" fmla="*/ 1220452 h 2568298"/>
              <a:gd name="connsiteX1" fmla="*/ 1063790 w 1310127"/>
              <a:gd name="connsiteY1" fmla="*/ 2240416 h 2568298"/>
              <a:gd name="connsiteX2" fmla="*/ 269849 w 1310127"/>
              <a:gd name="connsiteY2" fmla="*/ 2568298 h 2568298"/>
              <a:gd name="connsiteX3" fmla="*/ 414621 w 1310127"/>
              <a:gd name="connsiteY3" fmla="*/ 1691113 h 2568298"/>
              <a:gd name="connsiteX4" fmla="*/ 232047 w 1310127"/>
              <a:gd name="connsiteY4" fmla="*/ 1484678 h 2568298"/>
              <a:gd name="connsiteX5" fmla="*/ 106233 w 1310127"/>
              <a:gd name="connsiteY5" fmla="*/ 1276818 h 2568298"/>
              <a:gd name="connsiteX6" fmla="*/ 10488 w 1310127"/>
              <a:gd name="connsiteY6" fmla="*/ 996583 h 2568298"/>
              <a:gd name="connsiteX7" fmla="*/ 15206 w 1310127"/>
              <a:gd name="connsiteY7" fmla="*/ 726840 h 2568298"/>
              <a:gd name="connsiteX8" fmla="*/ 123533 w 1310127"/>
              <a:gd name="connsiteY8" fmla="*/ 520197 h 2568298"/>
              <a:gd name="connsiteX9" fmla="*/ 325827 w 1310127"/>
              <a:gd name="connsiteY9" fmla="*/ 356710 h 2568298"/>
              <a:gd name="connsiteX10" fmla="*/ 521071 w 1310127"/>
              <a:gd name="connsiteY10" fmla="*/ 176148 h 2568298"/>
              <a:gd name="connsiteX11" fmla="*/ 843246 w 1310127"/>
              <a:gd name="connsiteY11" fmla="*/ 91463 h 2568298"/>
              <a:gd name="connsiteX12" fmla="*/ 1291314 w 1310127"/>
              <a:gd name="connsiteY12" fmla="*/ 1220452 h 2568298"/>
              <a:gd name="connsiteX0" fmla="*/ 1291314 w 1310127"/>
              <a:gd name="connsiteY0" fmla="*/ 1220452 h 2568298"/>
              <a:gd name="connsiteX1" fmla="*/ 1063790 w 1310127"/>
              <a:gd name="connsiteY1" fmla="*/ 2240416 h 2568298"/>
              <a:gd name="connsiteX2" fmla="*/ 269849 w 1310127"/>
              <a:gd name="connsiteY2" fmla="*/ 2568298 h 2568298"/>
              <a:gd name="connsiteX3" fmla="*/ 414621 w 1310127"/>
              <a:gd name="connsiteY3" fmla="*/ 1691113 h 2568298"/>
              <a:gd name="connsiteX4" fmla="*/ 232047 w 1310127"/>
              <a:gd name="connsiteY4" fmla="*/ 1484678 h 2568298"/>
              <a:gd name="connsiteX5" fmla="*/ 106233 w 1310127"/>
              <a:gd name="connsiteY5" fmla="*/ 1276818 h 2568298"/>
              <a:gd name="connsiteX6" fmla="*/ 10488 w 1310127"/>
              <a:gd name="connsiteY6" fmla="*/ 996583 h 2568298"/>
              <a:gd name="connsiteX7" fmla="*/ 15206 w 1310127"/>
              <a:gd name="connsiteY7" fmla="*/ 726840 h 2568298"/>
              <a:gd name="connsiteX8" fmla="*/ 123533 w 1310127"/>
              <a:gd name="connsiteY8" fmla="*/ 520197 h 2568298"/>
              <a:gd name="connsiteX9" fmla="*/ 325827 w 1310127"/>
              <a:gd name="connsiteY9" fmla="*/ 356710 h 2568298"/>
              <a:gd name="connsiteX10" fmla="*/ 521071 w 1310127"/>
              <a:gd name="connsiteY10" fmla="*/ 176148 h 2568298"/>
              <a:gd name="connsiteX11" fmla="*/ 843246 w 1310127"/>
              <a:gd name="connsiteY11" fmla="*/ 91463 h 2568298"/>
              <a:gd name="connsiteX12" fmla="*/ 1291314 w 1310127"/>
              <a:gd name="connsiteY12" fmla="*/ 1220452 h 2568298"/>
              <a:gd name="connsiteX0" fmla="*/ 1291314 w 1310127"/>
              <a:gd name="connsiteY0" fmla="*/ 1220452 h 2877292"/>
              <a:gd name="connsiteX1" fmla="*/ 1063790 w 1310127"/>
              <a:gd name="connsiteY1" fmla="*/ 2240416 h 2877292"/>
              <a:gd name="connsiteX2" fmla="*/ 247563 w 1310127"/>
              <a:gd name="connsiteY2" fmla="*/ 2877292 h 2877292"/>
              <a:gd name="connsiteX3" fmla="*/ 414621 w 1310127"/>
              <a:gd name="connsiteY3" fmla="*/ 1691113 h 2877292"/>
              <a:gd name="connsiteX4" fmla="*/ 232047 w 1310127"/>
              <a:gd name="connsiteY4" fmla="*/ 1484678 h 2877292"/>
              <a:gd name="connsiteX5" fmla="*/ 106233 w 1310127"/>
              <a:gd name="connsiteY5" fmla="*/ 1276818 h 2877292"/>
              <a:gd name="connsiteX6" fmla="*/ 10488 w 1310127"/>
              <a:gd name="connsiteY6" fmla="*/ 996583 h 2877292"/>
              <a:gd name="connsiteX7" fmla="*/ 15206 w 1310127"/>
              <a:gd name="connsiteY7" fmla="*/ 726840 h 2877292"/>
              <a:gd name="connsiteX8" fmla="*/ 123533 w 1310127"/>
              <a:gd name="connsiteY8" fmla="*/ 520197 h 2877292"/>
              <a:gd name="connsiteX9" fmla="*/ 325827 w 1310127"/>
              <a:gd name="connsiteY9" fmla="*/ 356710 h 2877292"/>
              <a:gd name="connsiteX10" fmla="*/ 521071 w 1310127"/>
              <a:gd name="connsiteY10" fmla="*/ 176148 h 2877292"/>
              <a:gd name="connsiteX11" fmla="*/ 843246 w 1310127"/>
              <a:gd name="connsiteY11" fmla="*/ 91463 h 2877292"/>
              <a:gd name="connsiteX12" fmla="*/ 1291314 w 1310127"/>
              <a:gd name="connsiteY12" fmla="*/ 1220452 h 2877292"/>
              <a:gd name="connsiteX0" fmla="*/ 1291314 w 1332591"/>
              <a:gd name="connsiteY0" fmla="*/ 1220452 h 2877292"/>
              <a:gd name="connsiteX1" fmla="*/ 1153440 w 1332591"/>
              <a:gd name="connsiteY1" fmla="*/ 1973553 h 2877292"/>
              <a:gd name="connsiteX2" fmla="*/ 247563 w 1332591"/>
              <a:gd name="connsiteY2" fmla="*/ 2877292 h 2877292"/>
              <a:gd name="connsiteX3" fmla="*/ 414621 w 1332591"/>
              <a:gd name="connsiteY3" fmla="*/ 1691113 h 2877292"/>
              <a:gd name="connsiteX4" fmla="*/ 232047 w 1332591"/>
              <a:gd name="connsiteY4" fmla="*/ 1484678 h 2877292"/>
              <a:gd name="connsiteX5" fmla="*/ 106233 w 1332591"/>
              <a:gd name="connsiteY5" fmla="*/ 1276818 h 2877292"/>
              <a:gd name="connsiteX6" fmla="*/ 10488 w 1332591"/>
              <a:gd name="connsiteY6" fmla="*/ 996583 h 2877292"/>
              <a:gd name="connsiteX7" fmla="*/ 15206 w 1332591"/>
              <a:gd name="connsiteY7" fmla="*/ 726840 h 2877292"/>
              <a:gd name="connsiteX8" fmla="*/ 123533 w 1332591"/>
              <a:gd name="connsiteY8" fmla="*/ 520197 h 2877292"/>
              <a:gd name="connsiteX9" fmla="*/ 325827 w 1332591"/>
              <a:gd name="connsiteY9" fmla="*/ 356710 h 2877292"/>
              <a:gd name="connsiteX10" fmla="*/ 521071 w 1332591"/>
              <a:gd name="connsiteY10" fmla="*/ 176148 h 2877292"/>
              <a:gd name="connsiteX11" fmla="*/ 843246 w 1332591"/>
              <a:gd name="connsiteY11" fmla="*/ 91463 h 2877292"/>
              <a:gd name="connsiteX12" fmla="*/ 1291314 w 1332591"/>
              <a:gd name="connsiteY12" fmla="*/ 1220452 h 2877292"/>
              <a:gd name="connsiteX0" fmla="*/ 1567798 w 1574738"/>
              <a:gd name="connsiteY0" fmla="*/ 1865739 h 2877292"/>
              <a:gd name="connsiteX1" fmla="*/ 1153440 w 1574738"/>
              <a:gd name="connsiteY1" fmla="*/ 1973553 h 2877292"/>
              <a:gd name="connsiteX2" fmla="*/ 247563 w 1574738"/>
              <a:gd name="connsiteY2" fmla="*/ 2877292 h 2877292"/>
              <a:gd name="connsiteX3" fmla="*/ 414621 w 1574738"/>
              <a:gd name="connsiteY3" fmla="*/ 1691113 h 2877292"/>
              <a:gd name="connsiteX4" fmla="*/ 232047 w 1574738"/>
              <a:gd name="connsiteY4" fmla="*/ 1484678 h 2877292"/>
              <a:gd name="connsiteX5" fmla="*/ 106233 w 1574738"/>
              <a:gd name="connsiteY5" fmla="*/ 1276818 h 2877292"/>
              <a:gd name="connsiteX6" fmla="*/ 10488 w 1574738"/>
              <a:gd name="connsiteY6" fmla="*/ 996583 h 2877292"/>
              <a:gd name="connsiteX7" fmla="*/ 15206 w 1574738"/>
              <a:gd name="connsiteY7" fmla="*/ 726840 h 2877292"/>
              <a:gd name="connsiteX8" fmla="*/ 123533 w 1574738"/>
              <a:gd name="connsiteY8" fmla="*/ 520197 h 2877292"/>
              <a:gd name="connsiteX9" fmla="*/ 325827 w 1574738"/>
              <a:gd name="connsiteY9" fmla="*/ 356710 h 2877292"/>
              <a:gd name="connsiteX10" fmla="*/ 521071 w 1574738"/>
              <a:gd name="connsiteY10" fmla="*/ 176148 h 2877292"/>
              <a:gd name="connsiteX11" fmla="*/ 843246 w 1574738"/>
              <a:gd name="connsiteY11" fmla="*/ 91463 h 2877292"/>
              <a:gd name="connsiteX12" fmla="*/ 1567798 w 1574738"/>
              <a:gd name="connsiteY12" fmla="*/ 1865739 h 2877292"/>
              <a:gd name="connsiteX0" fmla="*/ 1567798 w 1573790"/>
              <a:gd name="connsiteY0" fmla="*/ 1865739 h 2877292"/>
              <a:gd name="connsiteX1" fmla="*/ 1109647 w 1573790"/>
              <a:gd name="connsiteY1" fmla="*/ 1891709 h 2877292"/>
              <a:gd name="connsiteX2" fmla="*/ 247563 w 1573790"/>
              <a:gd name="connsiteY2" fmla="*/ 2877292 h 2877292"/>
              <a:gd name="connsiteX3" fmla="*/ 414621 w 1573790"/>
              <a:gd name="connsiteY3" fmla="*/ 1691113 h 2877292"/>
              <a:gd name="connsiteX4" fmla="*/ 232047 w 1573790"/>
              <a:gd name="connsiteY4" fmla="*/ 1484678 h 2877292"/>
              <a:gd name="connsiteX5" fmla="*/ 106233 w 1573790"/>
              <a:gd name="connsiteY5" fmla="*/ 1276818 h 2877292"/>
              <a:gd name="connsiteX6" fmla="*/ 10488 w 1573790"/>
              <a:gd name="connsiteY6" fmla="*/ 996583 h 2877292"/>
              <a:gd name="connsiteX7" fmla="*/ 15206 w 1573790"/>
              <a:gd name="connsiteY7" fmla="*/ 726840 h 2877292"/>
              <a:gd name="connsiteX8" fmla="*/ 123533 w 1573790"/>
              <a:gd name="connsiteY8" fmla="*/ 520197 h 2877292"/>
              <a:gd name="connsiteX9" fmla="*/ 325827 w 1573790"/>
              <a:gd name="connsiteY9" fmla="*/ 356710 h 2877292"/>
              <a:gd name="connsiteX10" fmla="*/ 521071 w 1573790"/>
              <a:gd name="connsiteY10" fmla="*/ 176148 h 2877292"/>
              <a:gd name="connsiteX11" fmla="*/ 843246 w 1573790"/>
              <a:gd name="connsiteY11" fmla="*/ 91463 h 2877292"/>
              <a:gd name="connsiteX12" fmla="*/ 1567798 w 1573790"/>
              <a:gd name="connsiteY12" fmla="*/ 1865739 h 2877292"/>
              <a:gd name="connsiteX0" fmla="*/ 1567798 w 1573527"/>
              <a:gd name="connsiteY0" fmla="*/ 1865739 h 2877292"/>
              <a:gd name="connsiteX1" fmla="*/ 1109647 w 1573527"/>
              <a:gd name="connsiteY1" fmla="*/ 1891709 h 2877292"/>
              <a:gd name="connsiteX2" fmla="*/ 247563 w 1573527"/>
              <a:gd name="connsiteY2" fmla="*/ 2877292 h 2877292"/>
              <a:gd name="connsiteX3" fmla="*/ 414621 w 1573527"/>
              <a:gd name="connsiteY3" fmla="*/ 1691113 h 2877292"/>
              <a:gd name="connsiteX4" fmla="*/ 232047 w 1573527"/>
              <a:gd name="connsiteY4" fmla="*/ 1484678 h 2877292"/>
              <a:gd name="connsiteX5" fmla="*/ 106233 w 1573527"/>
              <a:gd name="connsiteY5" fmla="*/ 1276818 h 2877292"/>
              <a:gd name="connsiteX6" fmla="*/ 10488 w 1573527"/>
              <a:gd name="connsiteY6" fmla="*/ 996583 h 2877292"/>
              <a:gd name="connsiteX7" fmla="*/ 15206 w 1573527"/>
              <a:gd name="connsiteY7" fmla="*/ 726840 h 2877292"/>
              <a:gd name="connsiteX8" fmla="*/ 123533 w 1573527"/>
              <a:gd name="connsiteY8" fmla="*/ 520197 h 2877292"/>
              <a:gd name="connsiteX9" fmla="*/ 325827 w 1573527"/>
              <a:gd name="connsiteY9" fmla="*/ 356710 h 2877292"/>
              <a:gd name="connsiteX10" fmla="*/ 521071 w 1573527"/>
              <a:gd name="connsiteY10" fmla="*/ 176148 h 2877292"/>
              <a:gd name="connsiteX11" fmla="*/ 843246 w 1573527"/>
              <a:gd name="connsiteY11" fmla="*/ 91463 h 2877292"/>
              <a:gd name="connsiteX12" fmla="*/ 1567798 w 1573527"/>
              <a:gd name="connsiteY12" fmla="*/ 1865739 h 2877292"/>
              <a:gd name="connsiteX0" fmla="*/ 1567798 w 1567798"/>
              <a:gd name="connsiteY0" fmla="*/ 1865739 h 2877292"/>
              <a:gd name="connsiteX1" fmla="*/ 1109647 w 1567798"/>
              <a:gd name="connsiteY1" fmla="*/ 1891709 h 2877292"/>
              <a:gd name="connsiteX2" fmla="*/ 247563 w 1567798"/>
              <a:gd name="connsiteY2" fmla="*/ 2877292 h 2877292"/>
              <a:gd name="connsiteX3" fmla="*/ 414621 w 1567798"/>
              <a:gd name="connsiteY3" fmla="*/ 1691113 h 2877292"/>
              <a:gd name="connsiteX4" fmla="*/ 232047 w 1567798"/>
              <a:gd name="connsiteY4" fmla="*/ 1484678 h 2877292"/>
              <a:gd name="connsiteX5" fmla="*/ 106233 w 1567798"/>
              <a:gd name="connsiteY5" fmla="*/ 1276818 h 2877292"/>
              <a:gd name="connsiteX6" fmla="*/ 10488 w 1567798"/>
              <a:gd name="connsiteY6" fmla="*/ 996583 h 2877292"/>
              <a:gd name="connsiteX7" fmla="*/ 15206 w 1567798"/>
              <a:gd name="connsiteY7" fmla="*/ 726840 h 2877292"/>
              <a:gd name="connsiteX8" fmla="*/ 123533 w 1567798"/>
              <a:gd name="connsiteY8" fmla="*/ 520197 h 2877292"/>
              <a:gd name="connsiteX9" fmla="*/ 325827 w 1567798"/>
              <a:gd name="connsiteY9" fmla="*/ 356710 h 2877292"/>
              <a:gd name="connsiteX10" fmla="*/ 521071 w 1567798"/>
              <a:gd name="connsiteY10" fmla="*/ 176148 h 2877292"/>
              <a:gd name="connsiteX11" fmla="*/ 843246 w 1567798"/>
              <a:gd name="connsiteY11" fmla="*/ 91463 h 2877292"/>
              <a:gd name="connsiteX12" fmla="*/ 1567798 w 1567798"/>
              <a:gd name="connsiteY12" fmla="*/ 1865739 h 2877292"/>
              <a:gd name="connsiteX0" fmla="*/ 1641282 w 1641282"/>
              <a:gd name="connsiteY0" fmla="*/ 1995280 h 2877292"/>
              <a:gd name="connsiteX1" fmla="*/ 1109647 w 1641282"/>
              <a:gd name="connsiteY1" fmla="*/ 1891709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109647 w 1641282"/>
              <a:gd name="connsiteY1" fmla="*/ 1891709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048956 w 1641282"/>
              <a:gd name="connsiteY1" fmla="*/ 1986724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048956 w 1641282"/>
              <a:gd name="connsiteY1" fmla="*/ 1986724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106233 w 1641282"/>
              <a:gd name="connsiteY4" fmla="*/ 1276818 h 2877292"/>
              <a:gd name="connsiteX5" fmla="*/ 10488 w 1641282"/>
              <a:gd name="connsiteY5" fmla="*/ 996583 h 2877292"/>
              <a:gd name="connsiteX6" fmla="*/ 15206 w 1641282"/>
              <a:gd name="connsiteY6" fmla="*/ 726840 h 2877292"/>
              <a:gd name="connsiteX7" fmla="*/ 123533 w 1641282"/>
              <a:gd name="connsiteY7" fmla="*/ 520197 h 2877292"/>
              <a:gd name="connsiteX8" fmla="*/ 325827 w 1641282"/>
              <a:gd name="connsiteY8" fmla="*/ 356710 h 2877292"/>
              <a:gd name="connsiteX9" fmla="*/ 521071 w 1641282"/>
              <a:gd name="connsiteY9" fmla="*/ 176148 h 2877292"/>
              <a:gd name="connsiteX10" fmla="*/ 843246 w 1641282"/>
              <a:gd name="connsiteY10" fmla="*/ 91463 h 2877292"/>
              <a:gd name="connsiteX11" fmla="*/ 1641282 w 1641282"/>
              <a:gd name="connsiteY11" fmla="*/ 1995280 h 2877292"/>
              <a:gd name="connsiteX0" fmla="*/ 1626282 w 1626282"/>
              <a:gd name="connsiteY0" fmla="*/ 1995280 h 2877292"/>
              <a:gd name="connsiteX1" fmla="*/ 1033956 w 1626282"/>
              <a:gd name="connsiteY1" fmla="*/ 1986724 h 2877292"/>
              <a:gd name="connsiteX2" fmla="*/ 232563 w 1626282"/>
              <a:gd name="connsiteY2" fmla="*/ 2877292 h 2877292"/>
              <a:gd name="connsiteX3" fmla="*/ 399621 w 1626282"/>
              <a:gd name="connsiteY3" fmla="*/ 1691113 h 2877292"/>
              <a:gd name="connsiteX4" fmla="*/ 91233 w 1626282"/>
              <a:gd name="connsiteY4" fmla="*/ 1276818 h 2877292"/>
              <a:gd name="connsiteX5" fmla="*/ 206 w 1626282"/>
              <a:gd name="connsiteY5" fmla="*/ 726840 h 2877292"/>
              <a:gd name="connsiteX6" fmla="*/ 108533 w 1626282"/>
              <a:gd name="connsiteY6" fmla="*/ 520197 h 2877292"/>
              <a:gd name="connsiteX7" fmla="*/ 310827 w 1626282"/>
              <a:gd name="connsiteY7" fmla="*/ 356710 h 2877292"/>
              <a:gd name="connsiteX8" fmla="*/ 506071 w 1626282"/>
              <a:gd name="connsiteY8" fmla="*/ 176148 h 2877292"/>
              <a:gd name="connsiteX9" fmla="*/ 828246 w 1626282"/>
              <a:gd name="connsiteY9" fmla="*/ 91463 h 2877292"/>
              <a:gd name="connsiteX10" fmla="*/ 1626282 w 1626282"/>
              <a:gd name="connsiteY10" fmla="*/ 1995280 h 2877292"/>
              <a:gd name="connsiteX0" fmla="*/ 2405166 w 2405166"/>
              <a:gd name="connsiteY0" fmla="*/ 1995280 h 2877292"/>
              <a:gd name="connsiteX1" fmla="*/ 1812840 w 2405166"/>
              <a:gd name="connsiteY1" fmla="*/ 1986724 h 2877292"/>
              <a:gd name="connsiteX2" fmla="*/ 1011447 w 2405166"/>
              <a:gd name="connsiteY2" fmla="*/ 2877292 h 2877292"/>
              <a:gd name="connsiteX3" fmla="*/ 1178505 w 2405166"/>
              <a:gd name="connsiteY3" fmla="*/ 1691113 h 2877292"/>
              <a:gd name="connsiteX4" fmla="*/ 870117 w 2405166"/>
              <a:gd name="connsiteY4" fmla="*/ 1276818 h 2877292"/>
              <a:gd name="connsiteX5" fmla="*/ 7 w 2405166"/>
              <a:gd name="connsiteY5" fmla="*/ 848727 h 2877292"/>
              <a:gd name="connsiteX6" fmla="*/ 887417 w 2405166"/>
              <a:gd name="connsiteY6" fmla="*/ 520197 h 2877292"/>
              <a:gd name="connsiteX7" fmla="*/ 1089711 w 2405166"/>
              <a:gd name="connsiteY7" fmla="*/ 356710 h 2877292"/>
              <a:gd name="connsiteX8" fmla="*/ 1284955 w 2405166"/>
              <a:gd name="connsiteY8" fmla="*/ 176148 h 2877292"/>
              <a:gd name="connsiteX9" fmla="*/ 1607130 w 2405166"/>
              <a:gd name="connsiteY9" fmla="*/ 91463 h 2877292"/>
              <a:gd name="connsiteX10" fmla="*/ 2405166 w 2405166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870110 w 2405159"/>
              <a:gd name="connsiteY4" fmla="*/ 1276818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870110 w 2405159"/>
              <a:gd name="connsiteY4" fmla="*/ 1276818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928383 w 2405159"/>
              <a:gd name="connsiteY4" fmla="*/ 1272737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928383 w 2405159"/>
              <a:gd name="connsiteY4" fmla="*/ 1272737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2375056 h 3257068"/>
              <a:gd name="connsiteX1" fmla="*/ 1812833 w 2405159"/>
              <a:gd name="connsiteY1" fmla="*/ 2366500 h 3257068"/>
              <a:gd name="connsiteX2" fmla="*/ 1011440 w 2405159"/>
              <a:gd name="connsiteY2" fmla="*/ 3257068 h 3257068"/>
              <a:gd name="connsiteX3" fmla="*/ 1178498 w 2405159"/>
              <a:gd name="connsiteY3" fmla="*/ 2070889 h 3257068"/>
              <a:gd name="connsiteX4" fmla="*/ 928383 w 2405159"/>
              <a:gd name="connsiteY4" fmla="*/ 1652513 h 3257068"/>
              <a:gd name="connsiteX5" fmla="*/ 0 w 2405159"/>
              <a:gd name="connsiteY5" fmla="*/ 1228503 h 3257068"/>
              <a:gd name="connsiteX6" fmla="*/ 887410 w 2405159"/>
              <a:gd name="connsiteY6" fmla="*/ 899973 h 3257068"/>
              <a:gd name="connsiteX7" fmla="*/ 57530 w 2405159"/>
              <a:gd name="connsiteY7" fmla="*/ 3565 h 3257068"/>
              <a:gd name="connsiteX8" fmla="*/ 1284948 w 2405159"/>
              <a:gd name="connsiteY8" fmla="*/ 555924 h 3257068"/>
              <a:gd name="connsiteX9" fmla="*/ 1607123 w 2405159"/>
              <a:gd name="connsiteY9" fmla="*/ 471239 h 3257068"/>
              <a:gd name="connsiteX10" fmla="*/ 2405159 w 2405159"/>
              <a:gd name="connsiteY10" fmla="*/ 2375056 h 3257068"/>
              <a:gd name="connsiteX0" fmla="*/ 2405159 w 2405159"/>
              <a:gd name="connsiteY0" fmla="*/ 2401450 h 3283462"/>
              <a:gd name="connsiteX1" fmla="*/ 1812833 w 2405159"/>
              <a:gd name="connsiteY1" fmla="*/ 2392894 h 3283462"/>
              <a:gd name="connsiteX2" fmla="*/ 1011440 w 2405159"/>
              <a:gd name="connsiteY2" fmla="*/ 3283462 h 3283462"/>
              <a:gd name="connsiteX3" fmla="*/ 1178498 w 2405159"/>
              <a:gd name="connsiteY3" fmla="*/ 2097283 h 3283462"/>
              <a:gd name="connsiteX4" fmla="*/ 928383 w 2405159"/>
              <a:gd name="connsiteY4" fmla="*/ 1678907 h 3283462"/>
              <a:gd name="connsiteX5" fmla="*/ 0 w 2405159"/>
              <a:gd name="connsiteY5" fmla="*/ 1254897 h 3283462"/>
              <a:gd name="connsiteX6" fmla="*/ 887410 w 2405159"/>
              <a:gd name="connsiteY6" fmla="*/ 926367 h 3283462"/>
              <a:gd name="connsiteX7" fmla="*/ 57530 w 2405159"/>
              <a:gd name="connsiteY7" fmla="*/ 29959 h 3283462"/>
              <a:gd name="connsiteX8" fmla="*/ 1284948 w 2405159"/>
              <a:gd name="connsiteY8" fmla="*/ 582318 h 3283462"/>
              <a:gd name="connsiteX9" fmla="*/ 1607123 w 2405159"/>
              <a:gd name="connsiteY9" fmla="*/ 497633 h 3283462"/>
              <a:gd name="connsiteX10" fmla="*/ 2405159 w 2405159"/>
              <a:gd name="connsiteY10" fmla="*/ 2401450 h 3283462"/>
              <a:gd name="connsiteX0" fmla="*/ 2405159 w 2405159"/>
              <a:gd name="connsiteY0" fmla="*/ 2370434 h 3252446"/>
              <a:gd name="connsiteX1" fmla="*/ 1812833 w 2405159"/>
              <a:gd name="connsiteY1" fmla="*/ 2361878 h 3252446"/>
              <a:gd name="connsiteX2" fmla="*/ 1011440 w 2405159"/>
              <a:gd name="connsiteY2" fmla="*/ 3252446 h 3252446"/>
              <a:gd name="connsiteX3" fmla="*/ 1178498 w 2405159"/>
              <a:gd name="connsiteY3" fmla="*/ 2066267 h 3252446"/>
              <a:gd name="connsiteX4" fmla="*/ 928383 w 2405159"/>
              <a:gd name="connsiteY4" fmla="*/ 1647891 h 3252446"/>
              <a:gd name="connsiteX5" fmla="*/ 0 w 2405159"/>
              <a:gd name="connsiteY5" fmla="*/ 1223881 h 3252446"/>
              <a:gd name="connsiteX6" fmla="*/ 887410 w 2405159"/>
              <a:gd name="connsiteY6" fmla="*/ 895351 h 3252446"/>
              <a:gd name="connsiteX7" fmla="*/ 100769 w 2405159"/>
              <a:gd name="connsiteY7" fmla="*/ 31051 h 3252446"/>
              <a:gd name="connsiteX8" fmla="*/ 1284948 w 2405159"/>
              <a:gd name="connsiteY8" fmla="*/ 551302 h 3252446"/>
              <a:gd name="connsiteX9" fmla="*/ 1607123 w 2405159"/>
              <a:gd name="connsiteY9" fmla="*/ 466617 h 3252446"/>
              <a:gd name="connsiteX10" fmla="*/ 2405159 w 2405159"/>
              <a:gd name="connsiteY10" fmla="*/ 2370434 h 3252446"/>
              <a:gd name="connsiteX0" fmla="*/ 2405159 w 2405159"/>
              <a:gd name="connsiteY0" fmla="*/ 2370434 h 3252446"/>
              <a:gd name="connsiteX1" fmla="*/ 1812833 w 2405159"/>
              <a:gd name="connsiteY1" fmla="*/ 2361878 h 3252446"/>
              <a:gd name="connsiteX2" fmla="*/ 1011440 w 2405159"/>
              <a:gd name="connsiteY2" fmla="*/ 3252446 h 3252446"/>
              <a:gd name="connsiteX3" fmla="*/ 1178498 w 2405159"/>
              <a:gd name="connsiteY3" fmla="*/ 2066267 h 3252446"/>
              <a:gd name="connsiteX4" fmla="*/ 928383 w 2405159"/>
              <a:gd name="connsiteY4" fmla="*/ 1647891 h 3252446"/>
              <a:gd name="connsiteX5" fmla="*/ 0 w 2405159"/>
              <a:gd name="connsiteY5" fmla="*/ 1223881 h 3252446"/>
              <a:gd name="connsiteX6" fmla="*/ 887410 w 2405159"/>
              <a:gd name="connsiteY6" fmla="*/ 895351 h 3252446"/>
              <a:gd name="connsiteX7" fmla="*/ 100769 w 2405159"/>
              <a:gd name="connsiteY7" fmla="*/ 31051 h 3252446"/>
              <a:gd name="connsiteX8" fmla="*/ 1284948 w 2405159"/>
              <a:gd name="connsiteY8" fmla="*/ 551302 h 3252446"/>
              <a:gd name="connsiteX9" fmla="*/ 1607123 w 2405159"/>
              <a:gd name="connsiteY9" fmla="*/ 466617 h 3252446"/>
              <a:gd name="connsiteX10" fmla="*/ 2405159 w 2405159"/>
              <a:gd name="connsiteY10" fmla="*/ 2370434 h 3252446"/>
              <a:gd name="connsiteX0" fmla="*/ 2405159 w 2405159"/>
              <a:gd name="connsiteY0" fmla="*/ 2430654 h 3312666"/>
              <a:gd name="connsiteX1" fmla="*/ 1812833 w 2405159"/>
              <a:gd name="connsiteY1" fmla="*/ 2422098 h 3312666"/>
              <a:gd name="connsiteX2" fmla="*/ 1011440 w 2405159"/>
              <a:gd name="connsiteY2" fmla="*/ 3312666 h 3312666"/>
              <a:gd name="connsiteX3" fmla="*/ 1178498 w 2405159"/>
              <a:gd name="connsiteY3" fmla="*/ 2126487 h 3312666"/>
              <a:gd name="connsiteX4" fmla="*/ 928383 w 2405159"/>
              <a:gd name="connsiteY4" fmla="*/ 1708111 h 3312666"/>
              <a:gd name="connsiteX5" fmla="*/ 0 w 2405159"/>
              <a:gd name="connsiteY5" fmla="*/ 1284101 h 3312666"/>
              <a:gd name="connsiteX6" fmla="*/ 887410 w 2405159"/>
              <a:gd name="connsiteY6" fmla="*/ 955571 h 3312666"/>
              <a:gd name="connsiteX7" fmla="*/ 100769 w 2405159"/>
              <a:gd name="connsiteY7" fmla="*/ 91271 h 3312666"/>
              <a:gd name="connsiteX8" fmla="*/ 1284948 w 2405159"/>
              <a:gd name="connsiteY8" fmla="*/ 611522 h 3312666"/>
              <a:gd name="connsiteX9" fmla="*/ 1607123 w 2405159"/>
              <a:gd name="connsiteY9" fmla="*/ 526837 h 3312666"/>
              <a:gd name="connsiteX10" fmla="*/ 2405159 w 2405159"/>
              <a:gd name="connsiteY10" fmla="*/ 2430654 h 3312666"/>
              <a:gd name="connsiteX0" fmla="*/ 2405159 w 2405159"/>
              <a:gd name="connsiteY0" fmla="*/ 2438605 h 3320617"/>
              <a:gd name="connsiteX1" fmla="*/ 1812833 w 2405159"/>
              <a:gd name="connsiteY1" fmla="*/ 2430049 h 3320617"/>
              <a:gd name="connsiteX2" fmla="*/ 1011440 w 2405159"/>
              <a:gd name="connsiteY2" fmla="*/ 3320617 h 3320617"/>
              <a:gd name="connsiteX3" fmla="*/ 1178498 w 2405159"/>
              <a:gd name="connsiteY3" fmla="*/ 2134438 h 3320617"/>
              <a:gd name="connsiteX4" fmla="*/ 928383 w 2405159"/>
              <a:gd name="connsiteY4" fmla="*/ 1716062 h 3320617"/>
              <a:gd name="connsiteX5" fmla="*/ 0 w 2405159"/>
              <a:gd name="connsiteY5" fmla="*/ 1292052 h 3320617"/>
              <a:gd name="connsiteX6" fmla="*/ 887410 w 2405159"/>
              <a:gd name="connsiteY6" fmla="*/ 963522 h 3320617"/>
              <a:gd name="connsiteX7" fmla="*/ 100769 w 2405159"/>
              <a:gd name="connsiteY7" fmla="*/ 99222 h 3320617"/>
              <a:gd name="connsiteX8" fmla="*/ 1325039 w 2405159"/>
              <a:gd name="connsiteY8" fmla="*/ 522972 h 3320617"/>
              <a:gd name="connsiteX9" fmla="*/ 1607123 w 2405159"/>
              <a:gd name="connsiteY9" fmla="*/ 534788 h 3320617"/>
              <a:gd name="connsiteX10" fmla="*/ 2405159 w 2405159"/>
              <a:gd name="connsiteY10" fmla="*/ 2438605 h 3320617"/>
              <a:gd name="connsiteX0" fmla="*/ 2681314 w 2681314"/>
              <a:gd name="connsiteY0" fmla="*/ 2438605 h 3320617"/>
              <a:gd name="connsiteX1" fmla="*/ 2088988 w 2681314"/>
              <a:gd name="connsiteY1" fmla="*/ 2430049 h 3320617"/>
              <a:gd name="connsiteX2" fmla="*/ 1287595 w 2681314"/>
              <a:gd name="connsiteY2" fmla="*/ 3320617 h 3320617"/>
              <a:gd name="connsiteX3" fmla="*/ 1454653 w 2681314"/>
              <a:gd name="connsiteY3" fmla="*/ 2134438 h 3320617"/>
              <a:gd name="connsiteX4" fmla="*/ 1204538 w 2681314"/>
              <a:gd name="connsiteY4" fmla="*/ 1716062 h 3320617"/>
              <a:gd name="connsiteX5" fmla="*/ 0 w 2681314"/>
              <a:gd name="connsiteY5" fmla="*/ 1446071 h 3320617"/>
              <a:gd name="connsiteX6" fmla="*/ 1163565 w 2681314"/>
              <a:gd name="connsiteY6" fmla="*/ 963522 h 3320617"/>
              <a:gd name="connsiteX7" fmla="*/ 376924 w 2681314"/>
              <a:gd name="connsiteY7" fmla="*/ 99222 h 3320617"/>
              <a:gd name="connsiteX8" fmla="*/ 1601194 w 2681314"/>
              <a:gd name="connsiteY8" fmla="*/ 522972 h 3320617"/>
              <a:gd name="connsiteX9" fmla="*/ 1883278 w 2681314"/>
              <a:gd name="connsiteY9" fmla="*/ 534788 h 3320617"/>
              <a:gd name="connsiteX10" fmla="*/ 2681314 w 2681314"/>
              <a:gd name="connsiteY10" fmla="*/ 2438605 h 3320617"/>
              <a:gd name="connsiteX0" fmla="*/ 2674616 w 2674616"/>
              <a:gd name="connsiteY0" fmla="*/ 2438605 h 3320617"/>
              <a:gd name="connsiteX1" fmla="*/ 2082290 w 2674616"/>
              <a:gd name="connsiteY1" fmla="*/ 2430049 h 3320617"/>
              <a:gd name="connsiteX2" fmla="*/ 1280897 w 2674616"/>
              <a:gd name="connsiteY2" fmla="*/ 3320617 h 3320617"/>
              <a:gd name="connsiteX3" fmla="*/ 1447955 w 2674616"/>
              <a:gd name="connsiteY3" fmla="*/ 2134438 h 3320617"/>
              <a:gd name="connsiteX4" fmla="*/ 1197840 w 2674616"/>
              <a:gd name="connsiteY4" fmla="*/ 1716062 h 3320617"/>
              <a:gd name="connsiteX5" fmla="*/ 0 w 2674616"/>
              <a:gd name="connsiteY5" fmla="*/ 1123528 h 3320617"/>
              <a:gd name="connsiteX6" fmla="*/ 1156867 w 2674616"/>
              <a:gd name="connsiteY6" fmla="*/ 963522 h 3320617"/>
              <a:gd name="connsiteX7" fmla="*/ 370226 w 2674616"/>
              <a:gd name="connsiteY7" fmla="*/ 99222 h 3320617"/>
              <a:gd name="connsiteX8" fmla="*/ 1594496 w 2674616"/>
              <a:gd name="connsiteY8" fmla="*/ 522972 h 3320617"/>
              <a:gd name="connsiteX9" fmla="*/ 1876580 w 2674616"/>
              <a:gd name="connsiteY9" fmla="*/ 534788 h 3320617"/>
              <a:gd name="connsiteX10" fmla="*/ 2674616 w 2674616"/>
              <a:gd name="connsiteY10" fmla="*/ 2438605 h 3320617"/>
              <a:gd name="connsiteX0" fmla="*/ 2674616 w 2674616"/>
              <a:gd name="connsiteY0" fmla="*/ 2444318 h 3326330"/>
              <a:gd name="connsiteX1" fmla="*/ 2082290 w 2674616"/>
              <a:gd name="connsiteY1" fmla="*/ 2435762 h 3326330"/>
              <a:gd name="connsiteX2" fmla="*/ 1280897 w 2674616"/>
              <a:gd name="connsiteY2" fmla="*/ 3326330 h 3326330"/>
              <a:gd name="connsiteX3" fmla="*/ 1447955 w 2674616"/>
              <a:gd name="connsiteY3" fmla="*/ 2140151 h 3326330"/>
              <a:gd name="connsiteX4" fmla="*/ 1197840 w 2674616"/>
              <a:gd name="connsiteY4" fmla="*/ 1721775 h 3326330"/>
              <a:gd name="connsiteX5" fmla="*/ 0 w 2674616"/>
              <a:gd name="connsiteY5" fmla="*/ 1129241 h 3326330"/>
              <a:gd name="connsiteX6" fmla="*/ 1156867 w 2674616"/>
              <a:gd name="connsiteY6" fmla="*/ 969235 h 3326330"/>
              <a:gd name="connsiteX7" fmla="*/ 370226 w 2674616"/>
              <a:gd name="connsiteY7" fmla="*/ 104935 h 3326330"/>
              <a:gd name="connsiteX8" fmla="*/ 1619554 w 2674616"/>
              <a:gd name="connsiteY8" fmla="*/ 468373 h 3326330"/>
              <a:gd name="connsiteX9" fmla="*/ 1876580 w 2674616"/>
              <a:gd name="connsiteY9" fmla="*/ 540501 h 3326330"/>
              <a:gd name="connsiteX10" fmla="*/ 2674616 w 2674616"/>
              <a:gd name="connsiteY10" fmla="*/ 2444318 h 3326330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76580 w 2674616"/>
              <a:gd name="connsiteY9" fmla="*/ 4809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16508 w 2674616"/>
              <a:gd name="connsiteY9" fmla="*/ 305904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16508 w 2674616"/>
              <a:gd name="connsiteY9" fmla="*/ 305904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782988 w 2674616"/>
              <a:gd name="connsiteY9" fmla="*/ 2197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782988 w 2674616"/>
              <a:gd name="connsiteY9" fmla="*/ 2197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788183"/>
              <a:gd name="connsiteX1" fmla="*/ 2082290 w 2674616"/>
              <a:gd name="connsiteY1" fmla="*/ 2376258 h 3788183"/>
              <a:gd name="connsiteX2" fmla="*/ 1090286 w 2674616"/>
              <a:gd name="connsiteY2" fmla="*/ 3788183 h 3788183"/>
              <a:gd name="connsiteX3" fmla="*/ 1447955 w 2674616"/>
              <a:gd name="connsiteY3" fmla="*/ 2080647 h 3788183"/>
              <a:gd name="connsiteX4" fmla="*/ 1197840 w 2674616"/>
              <a:gd name="connsiteY4" fmla="*/ 1662271 h 3788183"/>
              <a:gd name="connsiteX5" fmla="*/ 0 w 2674616"/>
              <a:gd name="connsiteY5" fmla="*/ 1069737 h 3788183"/>
              <a:gd name="connsiteX6" fmla="*/ 1156867 w 2674616"/>
              <a:gd name="connsiteY6" fmla="*/ 909731 h 3788183"/>
              <a:gd name="connsiteX7" fmla="*/ 547640 w 2674616"/>
              <a:gd name="connsiteY7" fmla="*/ 112064 h 3788183"/>
              <a:gd name="connsiteX8" fmla="*/ 1619554 w 2674616"/>
              <a:gd name="connsiteY8" fmla="*/ 408869 h 3788183"/>
              <a:gd name="connsiteX9" fmla="*/ 1782988 w 2674616"/>
              <a:gd name="connsiteY9" fmla="*/ 219797 h 3788183"/>
              <a:gd name="connsiteX10" fmla="*/ 2674616 w 2674616"/>
              <a:gd name="connsiteY10" fmla="*/ 2384814 h 3788183"/>
              <a:gd name="connsiteX0" fmla="*/ 2674616 w 2674616"/>
              <a:gd name="connsiteY0" fmla="*/ 2384814 h 3741590"/>
              <a:gd name="connsiteX1" fmla="*/ 2082290 w 2674616"/>
              <a:gd name="connsiteY1" fmla="*/ 2376258 h 3741590"/>
              <a:gd name="connsiteX2" fmla="*/ 1124079 w 2674616"/>
              <a:gd name="connsiteY2" fmla="*/ 3741590 h 3741590"/>
              <a:gd name="connsiteX3" fmla="*/ 1447955 w 2674616"/>
              <a:gd name="connsiteY3" fmla="*/ 2080647 h 3741590"/>
              <a:gd name="connsiteX4" fmla="*/ 1197840 w 2674616"/>
              <a:gd name="connsiteY4" fmla="*/ 1662271 h 3741590"/>
              <a:gd name="connsiteX5" fmla="*/ 0 w 2674616"/>
              <a:gd name="connsiteY5" fmla="*/ 1069737 h 3741590"/>
              <a:gd name="connsiteX6" fmla="*/ 1156867 w 2674616"/>
              <a:gd name="connsiteY6" fmla="*/ 909731 h 3741590"/>
              <a:gd name="connsiteX7" fmla="*/ 547640 w 2674616"/>
              <a:gd name="connsiteY7" fmla="*/ 112064 h 3741590"/>
              <a:gd name="connsiteX8" fmla="*/ 1619554 w 2674616"/>
              <a:gd name="connsiteY8" fmla="*/ 408869 h 3741590"/>
              <a:gd name="connsiteX9" fmla="*/ 1782988 w 2674616"/>
              <a:gd name="connsiteY9" fmla="*/ 219797 h 3741590"/>
              <a:gd name="connsiteX10" fmla="*/ 2674616 w 2674616"/>
              <a:gd name="connsiteY10" fmla="*/ 2384814 h 3741590"/>
              <a:gd name="connsiteX0" fmla="*/ 2674616 w 2674616"/>
              <a:gd name="connsiteY0" fmla="*/ 2384814 h 3751850"/>
              <a:gd name="connsiteX1" fmla="*/ 2082290 w 2674616"/>
              <a:gd name="connsiteY1" fmla="*/ 2376258 h 3751850"/>
              <a:gd name="connsiteX2" fmla="*/ 1124079 w 2674616"/>
              <a:gd name="connsiteY2" fmla="*/ 3741590 h 3751850"/>
              <a:gd name="connsiteX3" fmla="*/ 1447955 w 2674616"/>
              <a:gd name="connsiteY3" fmla="*/ 2080647 h 3751850"/>
              <a:gd name="connsiteX4" fmla="*/ 1197840 w 2674616"/>
              <a:gd name="connsiteY4" fmla="*/ 1662271 h 3751850"/>
              <a:gd name="connsiteX5" fmla="*/ 0 w 2674616"/>
              <a:gd name="connsiteY5" fmla="*/ 1069737 h 3751850"/>
              <a:gd name="connsiteX6" fmla="*/ 1156867 w 2674616"/>
              <a:gd name="connsiteY6" fmla="*/ 909731 h 3751850"/>
              <a:gd name="connsiteX7" fmla="*/ 547640 w 2674616"/>
              <a:gd name="connsiteY7" fmla="*/ 112064 h 3751850"/>
              <a:gd name="connsiteX8" fmla="*/ 1619554 w 2674616"/>
              <a:gd name="connsiteY8" fmla="*/ 408869 h 3751850"/>
              <a:gd name="connsiteX9" fmla="*/ 1782988 w 2674616"/>
              <a:gd name="connsiteY9" fmla="*/ 219797 h 3751850"/>
              <a:gd name="connsiteX10" fmla="*/ 2674616 w 2674616"/>
              <a:gd name="connsiteY10" fmla="*/ 2384814 h 3751850"/>
              <a:gd name="connsiteX0" fmla="*/ 2674616 w 2674616"/>
              <a:gd name="connsiteY0" fmla="*/ 2384814 h 3751850"/>
              <a:gd name="connsiteX1" fmla="*/ 2082290 w 2674616"/>
              <a:gd name="connsiteY1" fmla="*/ 2376258 h 3751850"/>
              <a:gd name="connsiteX2" fmla="*/ 1124079 w 2674616"/>
              <a:gd name="connsiteY2" fmla="*/ 3741590 h 3751850"/>
              <a:gd name="connsiteX3" fmla="*/ 1447955 w 2674616"/>
              <a:gd name="connsiteY3" fmla="*/ 2080647 h 3751850"/>
              <a:gd name="connsiteX4" fmla="*/ 1197840 w 2674616"/>
              <a:gd name="connsiteY4" fmla="*/ 1662271 h 3751850"/>
              <a:gd name="connsiteX5" fmla="*/ 0 w 2674616"/>
              <a:gd name="connsiteY5" fmla="*/ 1069737 h 3751850"/>
              <a:gd name="connsiteX6" fmla="*/ 1156867 w 2674616"/>
              <a:gd name="connsiteY6" fmla="*/ 909731 h 3751850"/>
              <a:gd name="connsiteX7" fmla="*/ 547640 w 2674616"/>
              <a:gd name="connsiteY7" fmla="*/ 112064 h 3751850"/>
              <a:gd name="connsiteX8" fmla="*/ 1619554 w 2674616"/>
              <a:gd name="connsiteY8" fmla="*/ 408869 h 3751850"/>
              <a:gd name="connsiteX9" fmla="*/ 1782988 w 2674616"/>
              <a:gd name="connsiteY9" fmla="*/ 219797 h 3751850"/>
              <a:gd name="connsiteX10" fmla="*/ 2674616 w 2674616"/>
              <a:gd name="connsiteY10" fmla="*/ 2384814 h 3751850"/>
              <a:gd name="connsiteX0" fmla="*/ 2674616 w 2674616"/>
              <a:gd name="connsiteY0" fmla="*/ 2384814 h 3725810"/>
              <a:gd name="connsiteX1" fmla="*/ 2082290 w 2674616"/>
              <a:gd name="connsiteY1" fmla="*/ 2376258 h 3725810"/>
              <a:gd name="connsiteX2" fmla="*/ 1217271 w 2674616"/>
              <a:gd name="connsiteY2" fmla="*/ 3715342 h 3725810"/>
              <a:gd name="connsiteX3" fmla="*/ 1447955 w 2674616"/>
              <a:gd name="connsiteY3" fmla="*/ 2080647 h 3725810"/>
              <a:gd name="connsiteX4" fmla="*/ 1197840 w 2674616"/>
              <a:gd name="connsiteY4" fmla="*/ 1662271 h 3725810"/>
              <a:gd name="connsiteX5" fmla="*/ 0 w 2674616"/>
              <a:gd name="connsiteY5" fmla="*/ 1069737 h 3725810"/>
              <a:gd name="connsiteX6" fmla="*/ 1156867 w 2674616"/>
              <a:gd name="connsiteY6" fmla="*/ 909731 h 3725810"/>
              <a:gd name="connsiteX7" fmla="*/ 547640 w 2674616"/>
              <a:gd name="connsiteY7" fmla="*/ 112064 h 3725810"/>
              <a:gd name="connsiteX8" fmla="*/ 1619554 w 2674616"/>
              <a:gd name="connsiteY8" fmla="*/ 408869 h 3725810"/>
              <a:gd name="connsiteX9" fmla="*/ 1782988 w 2674616"/>
              <a:gd name="connsiteY9" fmla="*/ 219797 h 3725810"/>
              <a:gd name="connsiteX10" fmla="*/ 2674616 w 2674616"/>
              <a:gd name="connsiteY10" fmla="*/ 2384814 h 3725810"/>
              <a:gd name="connsiteX0" fmla="*/ 2674616 w 2674616"/>
              <a:gd name="connsiteY0" fmla="*/ 2384814 h 3718391"/>
              <a:gd name="connsiteX1" fmla="*/ 2082290 w 2674616"/>
              <a:gd name="connsiteY1" fmla="*/ 2376258 h 3718391"/>
              <a:gd name="connsiteX2" fmla="*/ 1217271 w 2674616"/>
              <a:gd name="connsiteY2" fmla="*/ 3715342 h 3718391"/>
              <a:gd name="connsiteX3" fmla="*/ 1447955 w 2674616"/>
              <a:gd name="connsiteY3" fmla="*/ 2080647 h 3718391"/>
              <a:gd name="connsiteX4" fmla="*/ 1197840 w 2674616"/>
              <a:gd name="connsiteY4" fmla="*/ 1662271 h 3718391"/>
              <a:gd name="connsiteX5" fmla="*/ 0 w 2674616"/>
              <a:gd name="connsiteY5" fmla="*/ 1069737 h 3718391"/>
              <a:gd name="connsiteX6" fmla="*/ 1156867 w 2674616"/>
              <a:gd name="connsiteY6" fmla="*/ 909731 h 3718391"/>
              <a:gd name="connsiteX7" fmla="*/ 547640 w 2674616"/>
              <a:gd name="connsiteY7" fmla="*/ 112064 h 3718391"/>
              <a:gd name="connsiteX8" fmla="*/ 1619554 w 2674616"/>
              <a:gd name="connsiteY8" fmla="*/ 408869 h 3718391"/>
              <a:gd name="connsiteX9" fmla="*/ 1782988 w 2674616"/>
              <a:gd name="connsiteY9" fmla="*/ 219797 h 3718391"/>
              <a:gd name="connsiteX10" fmla="*/ 2674616 w 2674616"/>
              <a:gd name="connsiteY10" fmla="*/ 2384814 h 3718391"/>
              <a:gd name="connsiteX0" fmla="*/ 2674616 w 2674616"/>
              <a:gd name="connsiteY0" fmla="*/ 2384814 h 3668259"/>
              <a:gd name="connsiteX1" fmla="*/ 2082290 w 2674616"/>
              <a:gd name="connsiteY1" fmla="*/ 2376258 h 3668259"/>
              <a:gd name="connsiteX2" fmla="*/ 1235268 w 2674616"/>
              <a:gd name="connsiteY2" fmla="*/ 3665074 h 3668259"/>
              <a:gd name="connsiteX3" fmla="*/ 1447955 w 2674616"/>
              <a:gd name="connsiteY3" fmla="*/ 2080647 h 3668259"/>
              <a:gd name="connsiteX4" fmla="*/ 1197840 w 2674616"/>
              <a:gd name="connsiteY4" fmla="*/ 1662271 h 3668259"/>
              <a:gd name="connsiteX5" fmla="*/ 0 w 2674616"/>
              <a:gd name="connsiteY5" fmla="*/ 1069737 h 3668259"/>
              <a:gd name="connsiteX6" fmla="*/ 1156867 w 2674616"/>
              <a:gd name="connsiteY6" fmla="*/ 909731 h 3668259"/>
              <a:gd name="connsiteX7" fmla="*/ 547640 w 2674616"/>
              <a:gd name="connsiteY7" fmla="*/ 112064 h 3668259"/>
              <a:gd name="connsiteX8" fmla="*/ 1619554 w 2674616"/>
              <a:gd name="connsiteY8" fmla="*/ 408869 h 3668259"/>
              <a:gd name="connsiteX9" fmla="*/ 1782988 w 2674616"/>
              <a:gd name="connsiteY9" fmla="*/ 219797 h 3668259"/>
              <a:gd name="connsiteX10" fmla="*/ 2674616 w 2674616"/>
              <a:gd name="connsiteY10" fmla="*/ 2384814 h 3668259"/>
              <a:gd name="connsiteX0" fmla="*/ 2674616 w 2674616"/>
              <a:gd name="connsiteY0" fmla="*/ 2384814 h 3668259"/>
              <a:gd name="connsiteX1" fmla="*/ 2082290 w 2674616"/>
              <a:gd name="connsiteY1" fmla="*/ 2376258 h 3668259"/>
              <a:gd name="connsiteX2" fmla="*/ 1235268 w 2674616"/>
              <a:gd name="connsiteY2" fmla="*/ 3665074 h 3668259"/>
              <a:gd name="connsiteX3" fmla="*/ 1447955 w 2674616"/>
              <a:gd name="connsiteY3" fmla="*/ 2080647 h 3668259"/>
              <a:gd name="connsiteX4" fmla="*/ 1197840 w 2674616"/>
              <a:gd name="connsiteY4" fmla="*/ 1662271 h 3668259"/>
              <a:gd name="connsiteX5" fmla="*/ 0 w 2674616"/>
              <a:gd name="connsiteY5" fmla="*/ 1069737 h 3668259"/>
              <a:gd name="connsiteX6" fmla="*/ 1156867 w 2674616"/>
              <a:gd name="connsiteY6" fmla="*/ 909731 h 3668259"/>
              <a:gd name="connsiteX7" fmla="*/ 547640 w 2674616"/>
              <a:gd name="connsiteY7" fmla="*/ 112064 h 3668259"/>
              <a:gd name="connsiteX8" fmla="*/ 1619554 w 2674616"/>
              <a:gd name="connsiteY8" fmla="*/ 408869 h 3668259"/>
              <a:gd name="connsiteX9" fmla="*/ 1782988 w 2674616"/>
              <a:gd name="connsiteY9" fmla="*/ 219797 h 3668259"/>
              <a:gd name="connsiteX10" fmla="*/ 2674616 w 2674616"/>
              <a:gd name="connsiteY10" fmla="*/ 2384814 h 3668259"/>
              <a:gd name="connsiteX0" fmla="*/ 2674616 w 2674616"/>
              <a:gd name="connsiteY0" fmla="*/ 2384814 h 3673452"/>
              <a:gd name="connsiteX1" fmla="*/ 2082290 w 2674616"/>
              <a:gd name="connsiteY1" fmla="*/ 2376258 h 3673452"/>
              <a:gd name="connsiteX2" fmla="*/ 1235268 w 2674616"/>
              <a:gd name="connsiteY2" fmla="*/ 3665074 h 3673452"/>
              <a:gd name="connsiteX3" fmla="*/ 1447955 w 2674616"/>
              <a:gd name="connsiteY3" fmla="*/ 2080647 h 3673452"/>
              <a:gd name="connsiteX4" fmla="*/ 1197840 w 2674616"/>
              <a:gd name="connsiteY4" fmla="*/ 1662271 h 3673452"/>
              <a:gd name="connsiteX5" fmla="*/ 0 w 2674616"/>
              <a:gd name="connsiteY5" fmla="*/ 1069737 h 3673452"/>
              <a:gd name="connsiteX6" fmla="*/ 1156867 w 2674616"/>
              <a:gd name="connsiteY6" fmla="*/ 909731 h 3673452"/>
              <a:gd name="connsiteX7" fmla="*/ 547640 w 2674616"/>
              <a:gd name="connsiteY7" fmla="*/ 112064 h 3673452"/>
              <a:gd name="connsiteX8" fmla="*/ 1619554 w 2674616"/>
              <a:gd name="connsiteY8" fmla="*/ 408869 h 3673452"/>
              <a:gd name="connsiteX9" fmla="*/ 1782988 w 2674616"/>
              <a:gd name="connsiteY9" fmla="*/ 219797 h 3673452"/>
              <a:gd name="connsiteX10" fmla="*/ 2674616 w 2674616"/>
              <a:gd name="connsiteY10" fmla="*/ 2384814 h 3673452"/>
              <a:gd name="connsiteX0" fmla="*/ 2674616 w 2674616"/>
              <a:gd name="connsiteY0" fmla="*/ 2384814 h 3763668"/>
              <a:gd name="connsiteX1" fmla="*/ 2082290 w 2674616"/>
              <a:gd name="connsiteY1" fmla="*/ 2376258 h 3763668"/>
              <a:gd name="connsiteX2" fmla="*/ 1193214 w 2674616"/>
              <a:gd name="connsiteY2" fmla="*/ 3755875 h 3763668"/>
              <a:gd name="connsiteX3" fmla="*/ 1447955 w 2674616"/>
              <a:gd name="connsiteY3" fmla="*/ 2080647 h 3763668"/>
              <a:gd name="connsiteX4" fmla="*/ 1197840 w 2674616"/>
              <a:gd name="connsiteY4" fmla="*/ 1662271 h 3763668"/>
              <a:gd name="connsiteX5" fmla="*/ 0 w 2674616"/>
              <a:gd name="connsiteY5" fmla="*/ 1069737 h 3763668"/>
              <a:gd name="connsiteX6" fmla="*/ 1156867 w 2674616"/>
              <a:gd name="connsiteY6" fmla="*/ 909731 h 3763668"/>
              <a:gd name="connsiteX7" fmla="*/ 547640 w 2674616"/>
              <a:gd name="connsiteY7" fmla="*/ 112064 h 3763668"/>
              <a:gd name="connsiteX8" fmla="*/ 1619554 w 2674616"/>
              <a:gd name="connsiteY8" fmla="*/ 408869 h 3763668"/>
              <a:gd name="connsiteX9" fmla="*/ 1782988 w 2674616"/>
              <a:gd name="connsiteY9" fmla="*/ 219797 h 3763668"/>
              <a:gd name="connsiteX10" fmla="*/ 2674616 w 2674616"/>
              <a:gd name="connsiteY10" fmla="*/ 2384814 h 3763668"/>
              <a:gd name="connsiteX0" fmla="*/ 2674616 w 2674616"/>
              <a:gd name="connsiteY0" fmla="*/ 2384814 h 3763668"/>
              <a:gd name="connsiteX1" fmla="*/ 2082290 w 2674616"/>
              <a:gd name="connsiteY1" fmla="*/ 2376258 h 3763668"/>
              <a:gd name="connsiteX2" fmla="*/ 1193214 w 2674616"/>
              <a:gd name="connsiteY2" fmla="*/ 3755875 h 3763668"/>
              <a:gd name="connsiteX3" fmla="*/ 1411551 w 2674616"/>
              <a:gd name="connsiteY3" fmla="*/ 2081402 h 3763668"/>
              <a:gd name="connsiteX4" fmla="*/ 1197840 w 2674616"/>
              <a:gd name="connsiteY4" fmla="*/ 1662271 h 3763668"/>
              <a:gd name="connsiteX5" fmla="*/ 0 w 2674616"/>
              <a:gd name="connsiteY5" fmla="*/ 1069737 h 3763668"/>
              <a:gd name="connsiteX6" fmla="*/ 1156867 w 2674616"/>
              <a:gd name="connsiteY6" fmla="*/ 909731 h 3763668"/>
              <a:gd name="connsiteX7" fmla="*/ 547640 w 2674616"/>
              <a:gd name="connsiteY7" fmla="*/ 112064 h 3763668"/>
              <a:gd name="connsiteX8" fmla="*/ 1619554 w 2674616"/>
              <a:gd name="connsiteY8" fmla="*/ 408869 h 3763668"/>
              <a:gd name="connsiteX9" fmla="*/ 1782988 w 2674616"/>
              <a:gd name="connsiteY9" fmla="*/ 219797 h 3763668"/>
              <a:gd name="connsiteX10" fmla="*/ 2674616 w 2674616"/>
              <a:gd name="connsiteY10" fmla="*/ 2384814 h 3763668"/>
              <a:gd name="connsiteX0" fmla="*/ 2967364 w 2967364"/>
              <a:gd name="connsiteY0" fmla="*/ 2384814 h 3763668"/>
              <a:gd name="connsiteX1" fmla="*/ 2375038 w 2967364"/>
              <a:gd name="connsiteY1" fmla="*/ 2376258 h 3763668"/>
              <a:gd name="connsiteX2" fmla="*/ 1485962 w 2967364"/>
              <a:gd name="connsiteY2" fmla="*/ 3755875 h 3763668"/>
              <a:gd name="connsiteX3" fmla="*/ 1704299 w 2967364"/>
              <a:gd name="connsiteY3" fmla="*/ 2081402 h 3763668"/>
              <a:gd name="connsiteX4" fmla="*/ 1490588 w 2967364"/>
              <a:gd name="connsiteY4" fmla="*/ 1662271 h 3763668"/>
              <a:gd name="connsiteX5" fmla="*/ 0 w 2967364"/>
              <a:gd name="connsiteY5" fmla="*/ 1002974 h 3763668"/>
              <a:gd name="connsiteX6" fmla="*/ 1449615 w 2967364"/>
              <a:gd name="connsiteY6" fmla="*/ 909731 h 3763668"/>
              <a:gd name="connsiteX7" fmla="*/ 840388 w 2967364"/>
              <a:gd name="connsiteY7" fmla="*/ 112064 h 3763668"/>
              <a:gd name="connsiteX8" fmla="*/ 1912302 w 2967364"/>
              <a:gd name="connsiteY8" fmla="*/ 408869 h 3763668"/>
              <a:gd name="connsiteX9" fmla="*/ 2075736 w 2967364"/>
              <a:gd name="connsiteY9" fmla="*/ 219797 h 3763668"/>
              <a:gd name="connsiteX10" fmla="*/ 2967364 w 2967364"/>
              <a:gd name="connsiteY10" fmla="*/ 2384814 h 3763668"/>
              <a:gd name="connsiteX0" fmla="*/ 2967364 w 2967364"/>
              <a:gd name="connsiteY0" fmla="*/ 2388700 h 3767554"/>
              <a:gd name="connsiteX1" fmla="*/ 2375038 w 2967364"/>
              <a:gd name="connsiteY1" fmla="*/ 2380144 h 3767554"/>
              <a:gd name="connsiteX2" fmla="*/ 1485962 w 2967364"/>
              <a:gd name="connsiteY2" fmla="*/ 3759761 h 3767554"/>
              <a:gd name="connsiteX3" fmla="*/ 1704299 w 2967364"/>
              <a:gd name="connsiteY3" fmla="*/ 2085288 h 3767554"/>
              <a:gd name="connsiteX4" fmla="*/ 1490588 w 2967364"/>
              <a:gd name="connsiteY4" fmla="*/ 1666157 h 3767554"/>
              <a:gd name="connsiteX5" fmla="*/ 0 w 2967364"/>
              <a:gd name="connsiteY5" fmla="*/ 1006860 h 3767554"/>
              <a:gd name="connsiteX6" fmla="*/ 1449615 w 2967364"/>
              <a:gd name="connsiteY6" fmla="*/ 913617 h 3767554"/>
              <a:gd name="connsiteX7" fmla="*/ 1014001 w 2967364"/>
              <a:gd name="connsiteY7" fmla="*/ 111565 h 3767554"/>
              <a:gd name="connsiteX8" fmla="*/ 1912302 w 2967364"/>
              <a:gd name="connsiteY8" fmla="*/ 412755 h 3767554"/>
              <a:gd name="connsiteX9" fmla="*/ 2075736 w 2967364"/>
              <a:gd name="connsiteY9" fmla="*/ 223683 h 3767554"/>
              <a:gd name="connsiteX10" fmla="*/ 2967364 w 2967364"/>
              <a:gd name="connsiteY10" fmla="*/ 2388700 h 3767554"/>
              <a:gd name="connsiteX0" fmla="*/ 2967364 w 2967364"/>
              <a:gd name="connsiteY0" fmla="*/ 2480589 h 3859443"/>
              <a:gd name="connsiteX1" fmla="*/ 2375038 w 2967364"/>
              <a:gd name="connsiteY1" fmla="*/ 2472033 h 3859443"/>
              <a:gd name="connsiteX2" fmla="*/ 1485962 w 2967364"/>
              <a:gd name="connsiteY2" fmla="*/ 3851650 h 3859443"/>
              <a:gd name="connsiteX3" fmla="*/ 1704299 w 2967364"/>
              <a:gd name="connsiteY3" fmla="*/ 2177177 h 3859443"/>
              <a:gd name="connsiteX4" fmla="*/ 1490588 w 2967364"/>
              <a:gd name="connsiteY4" fmla="*/ 1758046 h 3859443"/>
              <a:gd name="connsiteX5" fmla="*/ 0 w 2967364"/>
              <a:gd name="connsiteY5" fmla="*/ 1098749 h 3859443"/>
              <a:gd name="connsiteX6" fmla="*/ 1449615 w 2967364"/>
              <a:gd name="connsiteY6" fmla="*/ 1005506 h 3859443"/>
              <a:gd name="connsiteX7" fmla="*/ 1059427 w 2967364"/>
              <a:gd name="connsiteY7" fmla="*/ 101062 h 3859443"/>
              <a:gd name="connsiteX8" fmla="*/ 1912302 w 2967364"/>
              <a:gd name="connsiteY8" fmla="*/ 504644 h 3859443"/>
              <a:gd name="connsiteX9" fmla="*/ 2075736 w 2967364"/>
              <a:gd name="connsiteY9" fmla="*/ 315572 h 3859443"/>
              <a:gd name="connsiteX10" fmla="*/ 2967364 w 2967364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15287 w 2992063"/>
              <a:gd name="connsiteY4" fmla="*/ 175804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15287 w 2992063"/>
              <a:gd name="connsiteY4" fmla="*/ 175804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72562 w 2992063"/>
              <a:gd name="connsiteY4" fmla="*/ 180782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60602"/>
              <a:gd name="connsiteX1" fmla="*/ 2366237 w 2992063"/>
              <a:gd name="connsiteY1" fmla="*/ 2640448 h 3860602"/>
              <a:gd name="connsiteX2" fmla="*/ 1510661 w 2992063"/>
              <a:gd name="connsiteY2" fmla="*/ 3851650 h 3860602"/>
              <a:gd name="connsiteX3" fmla="*/ 1728998 w 2992063"/>
              <a:gd name="connsiteY3" fmla="*/ 2177177 h 3860602"/>
              <a:gd name="connsiteX4" fmla="*/ 1572562 w 2992063"/>
              <a:gd name="connsiteY4" fmla="*/ 1807826 h 3860602"/>
              <a:gd name="connsiteX5" fmla="*/ 0 w 2992063"/>
              <a:gd name="connsiteY5" fmla="*/ 1113029 h 3860602"/>
              <a:gd name="connsiteX6" fmla="*/ 1474314 w 2992063"/>
              <a:gd name="connsiteY6" fmla="*/ 1005506 h 3860602"/>
              <a:gd name="connsiteX7" fmla="*/ 1084126 w 2992063"/>
              <a:gd name="connsiteY7" fmla="*/ 101062 h 3860602"/>
              <a:gd name="connsiteX8" fmla="*/ 1937001 w 2992063"/>
              <a:gd name="connsiteY8" fmla="*/ 504644 h 3860602"/>
              <a:gd name="connsiteX9" fmla="*/ 2100435 w 2992063"/>
              <a:gd name="connsiteY9" fmla="*/ 315572 h 3860602"/>
              <a:gd name="connsiteX10" fmla="*/ 2992063 w 2992063"/>
              <a:gd name="connsiteY10" fmla="*/ 2480589 h 3860602"/>
              <a:gd name="connsiteX0" fmla="*/ 2992063 w 2992063"/>
              <a:gd name="connsiteY0" fmla="*/ 2480589 h 4557910"/>
              <a:gd name="connsiteX1" fmla="*/ 2366237 w 2992063"/>
              <a:gd name="connsiteY1" fmla="*/ 2640448 h 4557910"/>
              <a:gd name="connsiteX2" fmla="*/ 1248717 w 2992063"/>
              <a:gd name="connsiteY2" fmla="*/ 4552383 h 4557910"/>
              <a:gd name="connsiteX3" fmla="*/ 1728998 w 2992063"/>
              <a:gd name="connsiteY3" fmla="*/ 2177177 h 4557910"/>
              <a:gd name="connsiteX4" fmla="*/ 1572562 w 2992063"/>
              <a:gd name="connsiteY4" fmla="*/ 1807826 h 4557910"/>
              <a:gd name="connsiteX5" fmla="*/ 0 w 2992063"/>
              <a:gd name="connsiteY5" fmla="*/ 1113029 h 4557910"/>
              <a:gd name="connsiteX6" fmla="*/ 1474314 w 2992063"/>
              <a:gd name="connsiteY6" fmla="*/ 1005506 h 4557910"/>
              <a:gd name="connsiteX7" fmla="*/ 1084126 w 2992063"/>
              <a:gd name="connsiteY7" fmla="*/ 101062 h 4557910"/>
              <a:gd name="connsiteX8" fmla="*/ 1937001 w 2992063"/>
              <a:gd name="connsiteY8" fmla="*/ 504644 h 4557910"/>
              <a:gd name="connsiteX9" fmla="*/ 2100435 w 2992063"/>
              <a:gd name="connsiteY9" fmla="*/ 315572 h 4557910"/>
              <a:gd name="connsiteX10" fmla="*/ 2992063 w 2992063"/>
              <a:gd name="connsiteY10" fmla="*/ 2480589 h 4557910"/>
              <a:gd name="connsiteX0" fmla="*/ 2992063 w 2992063"/>
              <a:gd name="connsiteY0" fmla="*/ 2480589 h 4557910"/>
              <a:gd name="connsiteX1" fmla="*/ 2366237 w 2992063"/>
              <a:gd name="connsiteY1" fmla="*/ 2640448 h 4557910"/>
              <a:gd name="connsiteX2" fmla="*/ 1248717 w 2992063"/>
              <a:gd name="connsiteY2" fmla="*/ 4552383 h 4557910"/>
              <a:gd name="connsiteX3" fmla="*/ 1728998 w 2992063"/>
              <a:gd name="connsiteY3" fmla="*/ 2177177 h 4557910"/>
              <a:gd name="connsiteX4" fmla="*/ 1572562 w 2992063"/>
              <a:gd name="connsiteY4" fmla="*/ 1807826 h 4557910"/>
              <a:gd name="connsiteX5" fmla="*/ 0 w 2992063"/>
              <a:gd name="connsiteY5" fmla="*/ 1113029 h 4557910"/>
              <a:gd name="connsiteX6" fmla="*/ 1474314 w 2992063"/>
              <a:gd name="connsiteY6" fmla="*/ 1005506 h 4557910"/>
              <a:gd name="connsiteX7" fmla="*/ 1084126 w 2992063"/>
              <a:gd name="connsiteY7" fmla="*/ 101062 h 4557910"/>
              <a:gd name="connsiteX8" fmla="*/ 1937001 w 2992063"/>
              <a:gd name="connsiteY8" fmla="*/ 504644 h 4557910"/>
              <a:gd name="connsiteX9" fmla="*/ 2100435 w 2992063"/>
              <a:gd name="connsiteY9" fmla="*/ 315572 h 4557910"/>
              <a:gd name="connsiteX10" fmla="*/ 2992063 w 2992063"/>
              <a:gd name="connsiteY10" fmla="*/ 2480589 h 4557910"/>
              <a:gd name="connsiteX0" fmla="*/ 2992063 w 2992063"/>
              <a:gd name="connsiteY0" fmla="*/ 2480589 h 4552383"/>
              <a:gd name="connsiteX1" fmla="*/ 2366237 w 2992063"/>
              <a:gd name="connsiteY1" fmla="*/ 2640448 h 4552383"/>
              <a:gd name="connsiteX2" fmla="*/ 1248717 w 2992063"/>
              <a:gd name="connsiteY2" fmla="*/ 4552383 h 4552383"/>
              <a:gd name="connsiteX3" fmla="*/ 1728998 w 2992063"/>
              <a:gd name="connsiteY3" fmla="*/ 2177177 h 4552383"/>
              <a:gd name="connsiteX4" fmla="*/ 1572562 w 2992063"/>
              <a:gd name="connsiteY4" fmla="*/ 1807826 h 4552383"/>
              <a:gd name="connsiteX5" fmla="*/ 0 w 2992063"/>
              <a:gd name="connsiteY5" fmla="*/ 1113029 h 4552383"/>
              <a:gd name="connsiteX6" fmla="*/ 1474314 w 2992063"/>
              <a:gd name="connsiteY6" fmla="*/ 1005506 h 4552383"/>
              <a:gd name="connsiteX7" fmla="*/ 1084126 w 2992063"/>
              <a:gd name="connsiteY7" fmla="*/ 101062 h 4552383"/>
              <a:gd name="connsiteX8" fmla="*/ 1937001 w 2992063"/>
              <a:gd name="connsiteY8" fmla="*/ 504644 h 4552383"/>
              <a:gd name="connsiteX9" fmla="*/ 2100435 w 2992063"/>
              <a:gd name="connsiteY9" fmla="*/ 315572 h 4552383"/>
              <a:gd name="connsiteX10" fmla="*/ 2992063 w 2992063"/>
              <a:gd name="connsiteY10" fmla="*/ 2480589 h 4552383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2562 w 2992063"/>
              <a:gd name="connsiteY4" fmla="*/ 1807826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8781 w 2992063"/>
              <a:gd name="connsiteY4" fmla="*/ 1810410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8781 w 2992063"/>
              <a:gd name="connsiteY4" fmla="*/ 1810410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967 w 2992967"/>
              <a:gd name="connsiteY0" fmla="*/ 2480589 h 4569225"/>
              <a:gd name="connsiteX1" fmla="*/ 2367141 w 2992967"/>
              <a:gd name="connsiteY1" fmla="*/ 2640448 h 4569225"/>
              <a:gd name="connsiteX2" fmla="*/ 1246272 w 2992967"/>
              <a:gd name="connsiteY2" fmla="*/ 4569225 h 4569225"/>
              <a:gd name="connsiteX3" fmla="*/ 1729902 w 2992967"/>
              <a:gd name="connsiteY3" fmla="*/ 2177177 h 4569225"/>
              <a:gd name="connsiteX4" fmla="*/ 904 w 2992967"/>
              <a:gd name="connsiteY4" fmla="*/ 1113029 h 4569225"/>
              <a:gd name="connsiteX5" fmla="*/ 1475218 w 2992967"/>
              <a:gd name="connsiteY5" fmla="*/ 1005506 h 4569225"/>
              <a:gd name="connsiteX6" fmla="*/ 1085030 w 2992967"/>
              <a:gd name="connsiteY6" fmla="*/ 101062 h 4569225"/>
              <a:gd name="connsiteX7" fmla="*/ 1937905 w 2992967"/>
              <a:gd name="connsiteY7" fmla="*/ 504644 h 4569225"/>
              <a:gd name="connsiteX8" fmla="*/ 2101339 w 2992967"/>
              <a:gd name="connsiteY8" fmla="*/ 315572 h 4569225"/>
              <a:gd name="connsiteX9" fmla="*/ 2992967 w 2992967"/>
              <a:gd name="connsiteY9" fmla="*/ 2480589 h 4569225"/>
              <a:gd name="connsiteX0" fmla="*/ 2169290 w 2169290"/>
              <a:gd name="connsiteY0" fmla="*/ 2480589 h 4569225"/>
              <a:gd name="connsiteX1" fmla="*/ 1543464 w 2169290"/>
              <a:gd name="connsiteY1" fmla="*/ 2640448 h 4569225"/>
              <a:gd name="connsiteX2" fmla="*/ 422595 w 2169290"/>
              <a:gd name="connsiteY2" fmla="*/ 4569225 h 4569225"/>
              <a:gd name="connsiteX3" fmla="*/ 906225 w 2169290"/>
              <a:gd name="connsiteY3" fmla="*/ 2177177 h 4569225"/>
              <a:gd name="connsiteX4" fmla="*/ 2020 w 2169290"/>
              <a:gd name="connsiteY4" fmla="*/ 2349116 h 4569225"/>
              <a:gd name="connsiteX5" fmla="*/ 651541 w 2169290"/>
              <a:gd name="connsiteY5" fmla="*/ 1005506 h 4569225"/>
              <a:gd name="connsiteX6" fmla="*/ 261353 w 2169290"/>
              <a:gd name="connsiteY6" fmla="*/ 101062 h 4569225"/>
              <a:gd name="connsiteX7" fmla="*/ 1114228 w 2169290"/>
              <a:gd name="connsiteY7" fmla="*/ 504644 h 4569225"/>
              <a:gd name="connsiteX8" fmla="*/ 1277662 w 2169290"/>
              <a:gd name="connsiteY8" fmla="*/ 315572 h 4569225"/>
              <a:gd name="connsiteX9" fmla="*/ 2169290 w 2169290"/>
              <a:gd name="connsiteY9" fmla="*/ 2480589 h 4569225"/>
              <a:gd name="connsiteX0" fmla="*/ 2169290 w 2169290"/>
              <a:gd name="connsiteY0" fmla="*/ 2480589 h 4569225"/>
              <a:gd name="connsiteX1" fmla="*/ 1543464 w 2169290"/>
              <a:gd name="connsiteY1" fmla="*/ 2640448 h 4569225"/>
              <a:gd name="connsiteX2" fmla="*/ 422595 w 2169290"/>
              <a:gd name="connsiteY2" fmla="*/ 4569225 h 4569225"/>
              <a:gd name="connsiteX3" fmla="*/ 1030621 w 2169290"/>
              <a:gd name="connsiteY3" fmla="*/ 2228857 h 4569225"/>
              <a:gd name="connsiteX4" fmla="*/ 2020 w 2169290"/>
              <a:gd name="connsiteY4" fmla="*/ 2349116 h 4569225"/>
              <a:gd name="connsiteX5" fmla="*/ 651541 w 2169290"/>
              <a:gd name="connsiteY5" fmla="*/ 1005506 h 4569225"/>
              <a:gd name="connsiteX6" fmla="*/ 261353 w 2169290"/>
              <a:gd name="connsiteY6" fmla="*/ 101062 h 4569225"/>
              <a:gd name="connsiteX7" fmla="*/ 1114228 w 2169290"/>
              <a:gd name="connsiteY7" fmla="*/ 504644 h 4569225"/>
              <a:gd name="connsiteX8" fmla="*/ 1277662 w 2169290"/>
              <a:gd name="connsiteY8" fmla="*/ 315572 h 4569225"/>
              <a:gd name="connsiteX9" fmla="*/ 2169290 w 2169290"/>
              <a:gd name="connsiteY9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38047 w 2168396"/>
              <a:gd name="connsiteY4" fmla="*/ 213138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1498 w 2168396"/>
              <a:gd name="connsiteY4" fmla="*/ 20134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1498 w 2168396"/>
              <a:gd name="connsiteY4" fmla="*/ 20134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3316 w 2168396"/>
              <a:gd name="connsiteY4" fmla="*/ 2017896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3316 w 2168396"/>
              <a:gd name="connsiteY4" fmla="*/ 2017896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1951825 w 1951825"/>
              <a:gd name="connsiteY0" fmla="*/ 2480589 h 4569225"/>
              <a:gd name="connsiteX1" fmla="*/ 1325999 w 1951825"/>
              <a:gd name="connsiteY1" fmla="*/ 2640448 h 4569225"/>
              <a:gd name="connsiteX2" fmla="*/ 205130 w 1951825"/>
              <a:gd name="connsiteY2" fmla="*/ 4569225 h 4569225"/>
              <a:gd name="connsiteX3" fmla="*/ 742064 w 1951825"/>
              <a:gd name="connsiteY3" fmla="*/ 2119095 h 4569225"/>
              <a:gd name="connsiteX4" fmla="*/ 646745 w 1951825"/>
              <a:gd name="connsiteY4" fmla="*/ 2017896 h 4569225"/>
              <a:gd name="connsiteX5" fmla="*/ 1689 w 1951825"/>
              <a:gd name="connsiteY5" fmla="*/ 2151239 h 4569225"/>
              <a:gd name="connsiteX6" fmla="*/ 434076 w 1951825"/>
              <a:gd name="connsiteY6" fmla="*/ 1005506 h 4569225"/>
              <a:gd name="connsiteX7" fmla="*/ 43888 w 1951825"/>
              <a:gd name="connsiteY7" fmla="*/ 101062 h 4569225"/>
              <a:gd name="connsiteX8" fmla="*/ 896763 w 1951825"/>
              <a:gd name="connsiteY8" fmla="*/ 504644 h 4569225"/>
              <a:gd name="connsiteX9" fmla="*/ 1060197 w 1951825"/>
              <a:gd name="connsiteY9" fmla="*/ 315572 h 4569225"/>
              <a:gd name="connsiteX10" fmla="*/ 1951825 w 1951825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742037 w 1951798"/>
              <a:gd name="connsiteY3" fmla="*/ 2119095 h 4569225"/>
              <a:gd name="connsiteX4" fmla="*/ 646718 w 1951798"/>
              <a:gd name="connsiteY4" fmla="*/ 2017896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742037 w 1951798"/>
              <a:gd name="connsiteY3" fmla="*/ 2119095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728821 w 1951798"/>
              <a:gd name="connsiteY4" fmla="*/ 2004600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728821 w 1951798"/>
              <a:gd name="connsiteY4" fmla="*/ 2004600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2549178 w 2549178"/>
              <a:gd name="connsiteY0" fmla="*/ 2165017 h 4253653"/>
              <a:gd name="connsiteX1" fmla="*/ 1923352 w 2549178"/>
              <a:gd name="connsiteY1" fmla="*/ 2324876 h 4253653"/>
              <a:gd name="connsiteX2" fmla="*/ 802483 w 2549178"/>
              <a:gd name="connsiteY2" fmla="*/ 4253653 h 4253653"/>
              <a:gd name="connsiteX3" fmla="*/ 1265623 w 2549178"/>
              <a:gd name="connsiteY3" fmla="*/ 2086479 h 4253653"/>
              <a:gd name="connsiteX4" fmla="*/ 1326201 w 2549178"/>
              <a:gd name="connsiteY4" fmla="*/ 1689028 h 4253653"/>
              <a:gd name="connsiteX5" fmla="*/ 599042 w 2549178"/>
              <a:gd name="connsiteY5" fmla="*/ 1835667 h 4253653"/>
              <a:gd name="connsiteX6" fmla="*/ 1038481 w 2549178"/>
              <a:gd name="connsiteY6" fmla="*/ 1243508 h 4253653"/>
              <a:gd name="connsiteX7" fmla="*/ 23887 w 2549178"/>
              <a:gd name="connsiteY7" fmla="*/ 736054 h 4253653"/>
              <a:gd name="connsiteX8" fmla="*/ 1494116 w 2549178"/>
              <a:gd name="connsiteY8" fmla="*/ 189072 h 4253653"/>
              <a:gd name="connsiteX9" fmla="*/ 1657550 w 2549178"/>
              <a:gd name="connsiteY9" fmla="*/ 0 h 4253653"/>
              <a:gd name="connsiteX10" fmla="*/ 2549178 w 2549178"/>
              <a:gd name="connsiteY10" fmla="*/ 2165017 h 4253653"/>
              <a:gd name="connsiteX0" fmla="*/ 2549178 w 2549178"/>
              <a:gd name="connsiteY0" fmla="*/ 2165017 h 4253653"/>
              <a:gd name="connsiteX1" fmla="*/ 2155978 w 2549178"/>
              <a:gd name="connsiteY1" fmla="*/ 2326707 h 4253653"/>
              <a:gd name="connsiteX2" fmla="*/ 802483 w 2549178"/>
              <a:gd name="connsiteY2" fmla="*/ 4253653 h 4253653"/>
              <a:gd name="connsiteX3" fmla="*/ 1265623 w 2549178"/>
              <a:gd name="connsiteY3" fmla="*/ 2086479 h 4253653"/>
              <a:gd name="connsiteX4" fmla="*/ 1326201 w 2549178"/>
              <a:gd name="connsiteY4" fmla="*/ 1689028 h 4253653"/>
              <a:gd name="connsiteX5" fmla="*/ 599042 w 2549178"/>
              <a:gd name="connsiteY5" fmla="*/ 1835667 h 4253653"/>
              <a:gd name="connsiteX6" fmla="*/ 1038481 w 2549178"/>
              <a:gd name="connsiteY6" fmla="*/ 1243508 h 4253653"/>
              <a:gd name="connsiteX7" fmla="*/ 23887 w 2549178"/>
              <a:gd name="connsiteY7" fmla="*/ 736054 h 4253653"/>
              <a:gd name="connsiteX8" fmla="*/ 1494116 w 2549178"/>
              <a:gd name="connsiteY8" fmla="*/ 189072 h 4253653"/>
              <a:gd name="connsiteX9" fmla="*/ 1657550 w 2549178"/>
              <a:gd name="connsiteY9" fmla="*/ 0 h 4253653"/>
              <a:gd name="connsiteX10" fmla="*/ 2549178 w 2549178"/>
              <a:gd name="connsiteY10" fmla="*/ 2165017 h 4253653"/>
              <a:gd name="connsiteX0" fmla="*/ 2549178 w 2549178"/>
              <a:gd name="connsiteY0" fmla="*/ 2165017 h 4436715"/>
              <a:gd name="connsiteX1" fmla="*/ 2155978 w 2549178"/>
              <a:gd name="connsiteY1" fmla="*/ 2326707 h 4436715"/>
              <a:gd name="connsiteX2" fmla="*/ 883236 w 2549178"/>
              <a:gd name="connsiteY2" fmla="*/ 4436715 h 4436715"/>
              <a:gd name="connsiteX3" fmla="*/ 1265623 w 2549178"/>
              <a:gd name="connsiteY3" fmla="*/ 2086479 h 4436715"/>
              <a:gd name="connsiteX4" fmla="*/ 1326201 w 2549178"/>
              <a:gd name="connsiteY4" fmla="*/ 1689028 h 4436715"/>
              <a:gd name="connsiteX5" fmla="*/ 599042 w 2549178"/>
              <a:gd name="connsiteY5" fmla="*/ 1835667 h 4436715"/>
              <a:gd name="connsiteX6" fmla="*/ 1038481 w 2549178"/>
              <a:gd name="connsiteY6" fmla="*/ 1243508 h 4436715"/>
              <a:gd name="connsiteX7" fmla="*/ 23887 w 2549178"/>
              <a:gd name="connsiteY7" fmla="*/ 736054 h 4436715"/>
              <a:gd name="connsiteX8" fmla="*/ 1494116 w 2549178"/>
              <a:gd name="connsiteY8" fmla="*/ 189072 h 4436715"/>
              <a:gd name="connsiteX9" fmla="*/ 1657550 w 2549178"/>
              <a:gd name="connsiteY9" fmla="*/ 0 h 4436715"/>
              <a:gd name="connsiteX10" fmla="*/ 2549178 w 2549178"/>
              <a:gd name="connsiteY10" fmla="*/ 2165017 h 4436715"/>
              <a:gd name="connsiteX0" fmla="*/ 2549178 w 2549178"/>
              <a:gd name="connsiteY0" fmla="*/ 2165017 h 4436715"/>
              <a:gd name="connsiteX1" fmla="*/ 2155978 w 2549178"/>
              <a:gd name="connsiteY1" fmla="*/ 2326707 h 4436715"/>
              <a:gd name="connsiteX2" fmla="*/ 883236 w 2549178"/>
              <a:gd name="connsiteY2" fmla="*/ 4436715 h 4436715"/>
              <a:gd name="connsiteX3" fmla="*/ 1326574 w 2549178"/>
              <a:gd name="connsiteY3" fmla="*/ 2159208 h 4436715"/>
              <a:gd name="connsiteX4" fmla="*/ 1326201 w 2549178"/>
              <a:gd name="connsiteY4" fmla="*/ 1689028 h 4436715"/>
              <a:gd name="connsiteX5" fmla="*/ 599042 w 2549178"/>
              <a:gd name="connsiteY5" fmla="*/ 1835667 h 4436715"/>
              <a:gd name="connsiteX6" fmla="*/ 1038481 w 2549178"/>
              <a:gd name="connsiteY6" fmla="*/ 1243508 h 4436715"/>
              <a:gd name="connsiteX7" fmla="*/ 23887 w 2549178"/>
              <a:gd name="connsiteY7" fmla="*/ 736054 h 4436715"/>
              <a:gd name="connsiteX8" fmla="*/ 1494116 w 2549178"/>
              <a:gd name="connsiteY8" fmla="*/ 189072 h 4436715"/>
              <a:gd name="connsiteX9" fmla="*/ 1657550 w 2549178"/>
              <a:gd name="connsiteY9" fmla="*/ 0 h 4436715"/>
              <a:gd name="connsiteX10" fmla="*/ 2549178 w 2549178"/>
              <a:gd name="connsiteY10" fmla="*/ 2165017 h 4436715"/>
              <a:gd name="connsiteX0" fmla="*/ 2549178 w 2549178"/>
              <a:gd name="connsiteY0" fmla="*/ 2165017 h 3867077"/>
              <a:gd name="connsiteX1" fmla="*/ 2155978 w 2549178"/>
              <a:gd name="connsiteY1" fmla="*/ 2326707 h 3867077"/>
              <a:gd name="connsiteX2" fmla="*/ 1127184 w 2549178"/>
              <a:gd name="connsiteY2" fmla="*/ 3867077 h 3867077"/>
              <a:gd name="connsiteX3" fmla="*/ 1326574 w 2549178"/>
              <a:gd name="connsiteY3" fmla="*/ 2159208 h 3867077"/>
              <a:gd name="connsiteX4" fmla="*/ 1326201 w 2549178"/>
              <a:gd name="connsiteY4" fmla="*/ 1689028 h 3867077"/>
              <a:gd name="connsiteX5" fmla="*/ 599042 w 2549178"/>
              <a:gd name="connsiteY5" fmla="*/ 1835667 h 3867077"/>
              <a:gd name="connsiteX6" fmla="*/ 1038481 w 2549178"/>
              <a:gd name="connsiteY6" fmla="*/ 1243508 h 3867077"/>
              <a:gd name="connsiteX7" fmla="*/ 23887 w 2549178"/>
              <a:gd name="connsiteY7" fmla="*/ 736054 h 3867077"/>
              <a:gd name="connsiteX8" fmla="*/ 1494116 w 2549178"/>
              <a:gd name="connsiteY8" fmla="*/ 189072 h 3867077"/>
              <a:gd name="connsiteX9" fmla="*/ 1657550 w 2549178"/>
              <a:gd name="connsiteY9" fmla="*/ 0 h 3867077"/>
              <a:gd name="connsiteX10" fmla="*/ 2549178 w 2549178"/>
              <a:gd name="connsiteY10" fmla="*/ 216501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64127 w 2464127"/>
              <a:gd name="connsiteY0" fmla="*/ 1834304 h 3867077"/>
              <a:gd name="connsiteX1" fmla="*/ 2155978 w 2464127"/>
              <a:gd name="connsiteY1" fmla="*/ 2326707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3867077"/>
              <a:gd name="connsiteX1" fmla="*/ 2155978 w 2464127"/>
              <a:gd name="connsiteY1" fmla="*/ 2326707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3867077"/>
              <a:gd name="connsiteX1" fmla="*/ 2114165 w 2464127"/>
              <a:gd name="connsiteY1" fmla="*/ 2225464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4142657"/>
              <a:gd name="connsiteX1" fmla="*/ 2114165 w 2464127"/>
              <a:gd name="connsiteY1" fmla="*/ 2225464 h 4142657"/>
              <a:gd name="connsiteX2" fmla="*/ 921529 w 2464127"/>
              <a:gd name="connsiteY2" fmla="*/ 4142657 h 4142657"/>
              <a:gd name="connsiteX3" fmla="*/ 1326574 w 2464127"/>
              <a:gd name="connsiteY3" fmla="*/ 2159208 h 4142657"/>
              <a:gd name="connsiteX4" fmla="*/ 1326201 w 2464127"/>
              <a:gd name="connsiteY4" fmla="*/ 1689028 h 4142657"/>
              <a:gd name="connsiteX5" fmla="*/ 599042 w 2464127"/>
              <a:gd name="connsiteY5" fmla="*/ 1835667 h 4142657"/>
              <a:gd name="connsiteX6" fmla="*/ 1038481 w 2464127"/>
              <a:gd name="connsiteY6" fmla="*/ 1243508 h 4142657"/>
              <a:gd name="connsiteX7" fmla="*/ 23887 w 2464127"/>
              <a:gd name="connsiteY7" fmla="*/ 736054 h 4142657"/>
              <a:gd name="connsiteX8" fmla="*/ 1494116 w 2464127"/>
              <a:gd name="connsiteY8" fmla="*/ 189072 h 4142657"/>
              <a:gd name="connsiteX9" fmla="*/ 1657550 w 2464127"/>
              <a:gd name="connsiteY9" fmla="*/ 0 h 4142657"/>
              <a:gd name="connsiteX10" fmla="*/ 2464127 w 2464127"/>
              <a:gd name="connsiteY10" fmla="*/ 1834304 h 4142657"/>
              <a:gd name="connsiteX0" fmla="*/ 2464127 w 2464127"/>
              <a:gd name="connsiteY0" fmla="*/ 1653633 h 3961986"/>
              <a:gd name="connsiteX1" fmla="*/ 2114165 w 2464127"/>
              <a:gd name="connsiteY1" fmla="*/ 2044793 h 3961986"/>
              <a:gd name="connsiteX2" fmla="*/ 921529 w 2464127"/>
              <a:gd name="connsiteY2" fmla="*/ 3961986 h 3961986"/>
              <a:gd name="connsiteX3" fmla="*/ 1326574 w 2464127"/>
              <a:gd name="connsiteY3" fmla="*/ 1978537 h 3961986"/>
              <a:gd name="connsiteX4" fmla="*/ 1326201 w 2464127"/>
              <a:gd name="connsiteY4" fmla="*/ 1508357 h 3961986"/>
              <a:gd name="connsiteX5" fmla="*/ 599042 w 2464127"/>
              <a:gd name="connsiteY5" fmla="*/ 1654996 h 3961986"/>
              <a:gd name="connsiteX6" fmla="*/ 1038481 w 2464127"/>
              <a:gd name="connsiteY6" fmla="*/ 1062837 h 3961986"/>
              <a:gd name="connsiteX7" fmla="*/ 23887 w 2464127"/>
              <a:gd name="connsiteY7" fmla="*/ 555383 h 3961986"/>
              <a:gd name="connsiteX8" fmla="*/ 1494116 w 2464127"/>
              <a:gd name="connsiteY8" fmla="*/ 8401 h 3961986"/>
              <a:gd name="connsiteX9" fmla="*/ 1782894 w 2464127"/>
              <a:gd name="connsiteY9" fmla="*/ 35503 h 3961986"/>
              <a:gd name="connsiteX10" fmla="*/ 2464127 w 2464127"/>
              <a:gd name="connsiteY10" fmla="*/ 1653633 h 3961986"/>
              <a:gd name="connsiteX0" fmla="*/ 2464127 w 2464127"/>
              <a:gd name="connsiteY0" fmla="*/ 1660269 h 3968622"/>
              <a:gd name="connsiteX1" fmla="*/ 2114165 w 2464127"/>
              <a:gd name="connsiteY1" fmla="*/ 2051429 h 3968622"/>
              <a:gd name="connsiteX2" fmla="*/ 921529 w 2464127"/>
              <a:gd name="connsiteY2" fmla="*/ 3968622 h 3968622"/>
              <a:gd name="connsiteX3" fmla="*/ 1326574 w 2464127"/>
              <a:gd name="connsiteY3" fmla="*/ 1985173 h 3968622"/>
              <a:gd name="connsiteX4" fmla="*/ 1326201 w 2464127"/>
              <a:gd name="connsiteY4" fmla="*/ 1514993 h 3968622"/>
              <a:gd name="connsiteX5" fmla="*/ 599042 w 2464127"/>
              <a:gd name="connsiteY5" fmla="*/ 1661632 h 3968622"/>
              <a:gd name="connsiteX6" fmla="*/ 1038481 w 2464127"/>
              <a:gd name="connsiteY6" fmla="*/ 1069473 h 3968622"/>
              <a:gd name="connsiteX7" fmla="*/ 23887 w 2464127"/>
              <a:gd name="connsiteY7" fmla="*/ 562019 h 3968622"/>
              <a:gd name="connsiteX8" fmla="*/ 1494116 w 2464127"/>
              <a:gd name="connsiteY8" fmla="*/ 15037 h 3968622"/>
              <a:gd name="connsiteX9" fmla="*/ 1782894 w 2464127"/>
              <a:gd name="connsiteY9" fmla="*/ 42139 h 3968622"/>
              <a:gd name="connsiteX10" fmla="*/ 2464127 w 2464127"/>
              <a:gd name="connsiteY10" fmla="*/ 1660269 h 3968622"/>
              <a:gd name="connsiteX0" fmla="*/ 2464127 w 2464127"/>
              <a:gd name="connsiteY0" fmla="*/ 1618195 h 3926548"/>
              <a:gd name="connsiteX1" fmla="*/ 2114165 w 2464127"/>
              <a:gd name="connsiteY1" fmla="*/ 2009355 h 3926548"/>
              <a:gd name="connsiteX2" fmla="*/ 921529 w 2464127"/>
              <a:gd name="connsiteY2" fmla="*/ 3926548 h 3926548"/>
              <a:gd name="connsiteX3" fmla="*/ 1326574 w 2464127"/>
              <a:gd name="connsiteY3" fmla="*/ 1943099 h 3926548"/>
              <a:gd name="connsiteX4" fmla="*/ 1326201 w 2464127"/>
              <a:gd name="connsiteY4" fmla="*/ 1472919 h 3926548"/>
              <a:gd name="connsiteX5" fmla="*/ 599042 w 2464127"/>
              <a:gd name="connsiteY5" fmla="*/ 1619558 h 3926548"/>
              <a:gd name="connsiteX6" fmla="*/ 1038481 w 2464127"/>
              <a:gd name="connsiteY6" fmla="*/ 1027399 h 3926548"/>
              <a:gd name="connsiteX7" fmla="*/ 23887 w 2464127"/>
              <a:gd name="connsiteY7" fmla="*/ 519945 h 3926548"/>
              <a:gd name="connsiteX8" fmla="*/ 1432762 w 2464127"/>
              <a:gd name="connsiteY8" fmla="*/ 261087 h 3926548"/>
              <a:gd name="connsiteX9" fmla="*/ 1782894 w 2464127"/>
              <a:gd name="connsiteY9" fmla="*/ 65 h 3926548"/>
              <a:gd name="connsiteX10" fmla="*/ 2464127 w 2464127"/>
              <a:gd name="connsiteY10" fmla="*/ 1618195 h 3926548"/>
              <a:gd name="connsiteX0" fmla="*/ 2464127 w 2464127"/>
              <a:gd name="connsiteY0" fmla="*/ 1618198 h 3926551"/>
              <a:gd name="connsiteX1" fmla="*/ 2114165 w 2464127"/>
              <a:gd name="connsiteY1" fmla="*/ 2009358 h 3926551"/>
              <a:gd name="connsiteX2" fmla="*/ 921529 w 2464127"/>
              <a:gd name="connsiteY2" fmla="*/ 3926551 h 3926551"/>
              <a:gd name="connsiteX3" fmla="*/ 1326574 w 2464127"/>
              <a:gd name="connsiteY3" fmla="*/ 1943102 h 3926551"/>
              <a:gd name="connsiteX4" fmla="*/ 1326201 w 2464127"/>
              <a:gd name="connsiteY4" fmla="*/ 1472922 h 3926551"/>
              <a:gd name="connsiteX5" fmla="*/ 599042 w 2464127"/>
              <a:gd name="connsiteY5" fmla="*/ 1619561 h 3926551"/>
              <a:gd name="connsiteX6" fmla="*/ 1038481 w 2464127"/>
              <a:gd name="connsiteY6" fmla="*/ 1027402 h 3926551"/>
              <a:gd name="connsiteX7" fmla="*/ 23887 w 2464127"/>
              <a:gd name="connsiteY7" fmla="*/ 519948 h 3926551"/>
              <a:gd name="connsiteX8" fmla="*/ 1452954 w 2464127"/>
              <a:gd name="connsiteY8" fmla="*/ 247598 h 3926551"/>
              <a:gd name="connsiteX9" fmla="*/ 1782894 w 2464127"/>
              <a:gd name="connsiteY9" fmla="*/ 68 h 3926551"/>
              <a:gd name="connsiteX10" fmla="*/ 2464127 w 2464127"/>
              <a:gd name="connsiteY10" fmla="*/ 1618198 h 3926551"/>
              <a:gd name="connsiteX0" fmla="*/ 2512118 w 2512118"/>
              <a:gd name="connsiteY0" fmla="*/ 1618198 h 3926551"/>
              <a:gd name="connsiteX1" fmla="*/ 2162156 w 2512118"/>
              <a:gd name="connsiteY1" fmla="*/ 2009358 h 3926551"/>
              <a:gd name="connsiteX2" fmla="*/ 969520 w 2512118"/>
              <a:gd name="connsiteY2" fmla="*/ 3926551 h 3926551"/>
              <a:gd name="connsiteX3" fmla="*/ 1374565 w 2512118"/>
              <a:gd name="connsiteY3" fmla="*/ 1943102 h 3926551"/>
              <a:gd name="connsiteX4" fmla="*/ 1374192 w 2512118"/>
              <a:gd name="connsiteY4" fmla="*/ 1472922 h 3926551"/>
              <a:gd name="connsiteX5" fmla="*/ 647033 w 2512118"/>
              <a:gd name="connsiteY5" fmla="*/ 1619561 h 3926551"/>
              <a:gd name="connsiteX6" fmla="*/ 1086472 w 2512118"/>
              <a:gd name="connsiteY6" fmla="*/ 1027402 h 3926551"/>
              <a:gd name="connsiteX7" fmla="*/ 23093 w 2512118"/>
              <a:gd name="connsiteY7" fmla="*/ 189715 h 3926551"/>
              <a:gd name="connsiteX8" fmla="*/ 1500945 w 2512118"/>
              <a:gd name="connsiteY8" fmla="*/ 247598 h 3926551"/>
              <a:gd name="connsiteX9" fmla="*/ 1830885 w 2512118"/>
              <a:gd name="connsiteY9" fmla="*/ 68 h 3926551"/>
              <a:gd name="connsiteX10" fmla="*/ 2512118 w 2512118"/>
              <a:gd name="connsiteY10" fmla="*/ 1618198 h 3926551"/>
              <a:gd name="connsiteX0" fmla="*/ 2512118 w 2512118"/>
              <a:gd name="connsiteY0" fmla="*/ 1618188 h 3926541"/>
              <a:gd name="connsiteX1" fmla="*/ 2162156 w 2512118"/>
              <a:gd name="connsiteY1" fmla="*/ 2009348 h 3926541"/>
              <a:gd name="connsiteX2" fmla="*/ 969520 w 2512118"/>
              <a:gd name="connsiteY2" fmla="*/ 3926541 h 3926541"/>
              <a:gd name="connsiteX3" fmla="*/ 1374565 w 2512118"/>
              <a:gd name="connsiteY3" fmla="*/ 1943092 h 3926541"/>
              <a:gd name="connsiteX4" fmla="*/ 1374192 w 2512118"/>
              <a:gd name="connsiteY4" fmla="*/ 1472912 h 3926541"/>
              <a:gd name="connsiteX5" fmla="*/ 647033 w 2512118"/>
              <a:gd name="connsiteY5" fmla="*/ 1619551 h 3926541"/>
              <a:gd name="connsiteX6" fmla="*/ 1086472 w 2512118"/>
              <a:gd name="connsiteY6" fmla="*/ 1027392 h 3926541"/>
              <a:gd name="connsiteX7" fmla="*/ 23093 w 2512118"/>
              <a:gd name="connsiteY7" fmla="*/ 189705 h 3926541"/>
              <a:gd name="connsiteX8" fmla="*/ 1508502 w 2512118"/>
              <a:gd name="connsiteY8" fmla="*/ 290840 h 3926541"/>
              <a:gd name="connsiteX9" fmla="*/ 1830885 w 2512118"/>
              <a:gd name="connsiteY9" fmla="*/ 58 h 3926541"/>
              <a:gd name="connsiteX10" fmla="*/ 2512118 w 2512118"/>
              <a:gd name="connsiteY10" fmla="*/ 1618188 h 3926541"/>
              <a:gd name="connsiteX0" fmla="*/ 2512118 w 2512118"/>
              <a:gd name="connsiteY0" fmla="*/ 1618200 h 3926553"/>
              <a:gd name="connsiteX1" fmla="*/ 2162156 w 2512118"/>
              <a:gd name="connsiteY1" fmla="*/ 2009360 h 3926553"/>
              <a:gd name="connsiteX2" fmla="*/ 969520 w 2512118"/>
              <a:gd name="connsiteY2" fmla="*/ 3926553 h 3926553"/>
              <a:gd name="connsiteX3" fmla="*/ 1374565 w 2512118"/>
              <a:gd name="connsiteY3" fmla="*/ 1943104 h 3926553"/>
              <a:gd name="connsiteX4" fmla="*/ 1374192 w 2512118"/>
              <a:gd name="connsiteY4" fmla="*/ 1472924 h 3926553"/>
              <a:gd name="connsiteX5" fmla="*/ 647033 w 2512118"/>
              <a:gd name="connsiteY5" fmla="*/ 1619563 h 3926553"/>
              <a:gd name="connsiteX6" fmla="*/ 1086472 w 2512118"/>
              <a:gd name="connsiteY6" fmla="*/ 1027404 h 3926553"/>
              <a:gd name="connsiteX7" fmla="*/ 23093 w 2512118"/>
              <a:gd name="connsiteY7" fmla="*/ 189717 h 3926553"/>
              <a:gd name="connsiteX8" fmla="*/ 1426593 w 2512118"/>
              <a:gd name="connsiteY8" fmla="*/ 242237 h 3926553"/>
              <a:gd name="connsiteX9" fmla="*/ 1830885 w 2512118"/>
              <a:gd name="connsiteY9" fmla="*/ 70 h 3926553"/>
              <a:gd name="connsiteX10" fmla="*/ 2512118 w 2512118"/>
              <a:gd name="connsiteY10" fmla="*/ 1618200 h 3926553"/>
              <a:gd name="connsiteX0" fmla="*/ 2512118 w 2512118"/>
              <a:gd name="connsiteY0" fmla="*/ 1624133 h 3932486"/>
              <a:gd name="connsiteX1" fmla="*/ 2162156 w 2512118"/>
              <a:gd name="connsiteY1" fmla="*/ 2015293 h 3932486"/>
              <a:gd name="connsiteX2" fmla="*/ 969520 w 2512118"/>
              <a:gd name="connsiteY2" fmla="*/ 3932486 h 3932486"/>
              <a:gd name="connsiteX3" fmla="*/ 1374565 w 2512118"/>
              <a:gd name="connsiteY3" fmla="*/ 1949037 h 3932486"/>
              <a:gd name="connsiteX4" fmla="*/ 1374192 w 2512118"/>
              <a:gd name="connsiteY4" fmla="*/ 1478857 h 3932486"/>
              <a:gd name="connsiteX5" fmla="*/ 647033 w 2512118"/>
              <a:gd name="connsiteY5" fmla="*/ 1625496 h 3932486"/>
              <a:gd name="connsiteX6" fmla="*/ 1086472 w 2512118"/>
              <a:gd name="connsiteY6" fmla="*/ 1033337 h 3932486"/>
              <a:gd name="connsiteX7" fmla="*/ 23093 w 2512118"/>
              <a:gd name="connsiteY7" fmla="*/ 195650 h 3932486"/>
              <a:gd name="connsiteX8" fmla="*/ 1426593 w 2512118"/>
              <a:gd name="connsiteY8" fmla="*/ 248170 h 3932486"/>
              <a:gd name="connsiteX9" fmla="*/ 1807824 w 2512118"/>
              <a:gd name="connsiteY9" fmla="*/ 68 h 3932486"/>
              <a:gd name="connsiteX10" fmla="*/ 2512118 w 2512118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36987 w 1974913"/>
              <a:gd name="connsiteY4" fmla="*/ 1478857 h 3932486"/>
              <a:gd name="connsiteX5" fmla="*/ 109828 w 1974913"/>
              <a:gd name="connsiteY5" fmla="*/ 1625496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68943 w 1974913"/>
              <a:gd name="connsiteY4" fmla="*/ 1568712 h 3932486"/>
              <a:gd name="connsiteX5" fmla="*/ 109828 w 1974913"/>
              <a:gd name="connsiteY5" fmla="*/ 1625496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68943 w 1974913"/>
              <a:gd name="connsiteY4" fmla="*/ 1568712 h 3932486"/>
              <a:gd name="connsiteX5" fmla="*/ 35580 w 1974913"/>
              <a:gd name="connsiteY5" fmla="*/ 1470664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6078 w 1976078"/>
              <a:gd name="connsiteY0" fmla="*/ 1624133 h 3932486"/>
              <a:gd name="connsiteX1" fmla="*/ 1626116 w 1976078"/>
              <a:gd name="connsiteY1" fmla="*/ 2015293 h 3932486"/>
              <a:gd name="connsiteX2" fmla="*/ 433480 w 1976078"/>
              <a:gd name="connsiteY2" fmla="*/ 3932486 h 3932486"/>
              <a:gd name="connsiteX3" fmla="*/ 838525 w 1976078"/>
              <a:gd name="connsiteY3" fmla="*/ 1949037 h 3932486"/>
              <a:gd name="connsiteX4" fmla="*/ 870108 w 1976078"/>
              <a:gd name="connsiteY4" fmla="*/ 1568712 h 3932486"/>
              <a:gd name="connsiteX5" fmla="*/ 36745 w 1976078"/>
              <a:gd name="connsiteY5" fmla="*/ 1470664 h 3932486"/>
              <a:gd name="connsiteX6" fmla="*/ 522397 w 1976078"/>
              <a:gd name="connsiteY6" fmla="*/ 977931 h 3932486"/>
              <a:gd name="connsiteX7" fmla="*/ 38134 w 1976078"/>
              <a:gd name="connsiteY7" fmla="*/ 282376 h 3932486"/>
              <a:gd name="connsiteX8" fmla="*/ 890553 w 1976078"/>
              <a:gd name="connsiteY8" fmla="*/ 248170 h 3932486"/>
              <a:gd name="connsiteX9" fmla="*/ 1271784 w 1976078"/>
              <a:gd name="connsiteY9" fmla="*/ 68 h 3932486"/>
              <a:gd name="connsiteX10" fmla="*/ 1976078 w 1976078"/>
              <a:gd name="connsiteY10" fmla="*/ 1624133 h 3932486"/>
              <a:gd name="connsiteX0" fmla="*/ 1973471 w 1973471"/>
              <a:gd name="connsiteY0" fmla="*/ 1624133 h 3932486"/>
              <a:gd name="connsiteX1" fmla="*/ 1623509 w 1973471"/>
              <a:gd name="connsiteY1" fmla="*/ 2015293 h 3932486"/>
              <a:gd name="connsiteX2" fmla="*/ 430873 w 1973471"/>
              <a:gd name="connsiteY2" fmla="*/ 3932486 h 3932486"/>
              <a:gd name="connsiteX3" fmla="*/ 835918 w 1973471"/>
              <a:gd name="connsiteY3" fmla="*/ 1949037 h 3932486"/>
              <a:gd name="connsiteX4" fmla="*/ 867501 w 1973471"/>
              <a:gd name="connsiteY4" fmla="*/ 1568712 h 3932486"/>
              <a:gd name="connsiteX5" fmla="*/ 34138 w 1973471"/>
              <a:gd name="connsiteY5" fmla="*/ 1470664 h 3932486"/>
              <a:gd name="connsiteX6" fmla="*/ 585052 w 1973471"/>
              <a:gd name="connsiteY6" fmla="*/ 961285 h 3932486"/>
              <a:gd name="connsiteX7" fmla="*/ 35527 w 1973471"/>
              <a:gd name="connsiteY7" fmla="*/ 282376 h 3932486"/>
              <a:gd name="connsiteX8" fmla="*/ 887946 w 1973471"/>
              <a:gd name="connsiteY8" fmla="*/ 248170 h 3932486"/>
              <a:gd name="connsiteX9" fmla="*/ 1269177 w 1973471"/>
              <a:gd name="connsiteY9" fmla="*/ 68 h 3932486"/>
              <a:gd name="connsiteX10" fmla="*/ 1973471 w 1973471"/>
              <a:gd name="connsiteY10" fmla="*/ 1624133 h 3932486"/>
              <a:gd name="connsiteX0" fmla="*/ 1973471 w 1973471"/>
              <a:gd name="connsiteY0" fmla="*/ 1624133 h 3932486"/>
              <a:gd name="connsiteX1" fmla="*/ 1623509 w 1973471"/>
              <a:gd name="connsiteY1" fmla="*/ 2015293 h 3932486"/>
              <a:gd name="connsiteX2" fmla="*/ 430873 w 1973471"/>
              <a:gd name="connsiteY2" fmla="*/ 3932486 h 3932486"/>
              <a:gd name="connsiteX3" fmla="*/ 835918 w 1973471"/>
              <a:gd name="connsiteY3" fmla="*/ 1949037 h 3932486"/>
              <a:gd name="connsiteX4" fmla="*/ 814964 w 1973471"/>
              <a:gd name="connsiteY4" fmla="*/ 1616172 h 3932486"/>
              <a:gd name="connsiteX5" fmla="*/ 34138 w 1973471"/>
              <a:gd name="connsiteY5" fmla="*/ 1470664 h 3932486"/>
              <a:gd name="connsiteX6" fmla="*/ 585052 w 1973471"/>
              <a:gd name="connsiteY6" fmla="*/ 961285 h 3932486"/>
              <a:gd name="connsiteX7" fmla="*/ 35527 w 1973471"/>
              <a:gd name="connsiteY7" fmla="*/ 282376 h 3932486"/>
              <a:gd name="connsiteX8" fmla="*/ 887946 w 1973471"/>
              <a:gd name="connsiteY8" fmla="*/ 248170 h 3932486"/>
              <a:gd name="connsiteX9" fmla="*/ 1269177 w 1973471"/>
              <a:gd name="connsiteY9" fmla="*/ 68 h 3932486"/>
              <a:gd name="connsiteX10" fmla="*/ 1973471 w 1973471"/>
              <a:gd name="connsiteY10" fmla="*/ 1624133 h 3932486"/>
              <a:gd name="connsiteX0" fmla="*/ 1973471 w 1973471"/>
              <a:gd name="connsiteY0" fmla="*/ 1624108 h 3932461"/>
              <a:gd name="connsiteX1" fmla="*/ 1623509 w 1973471"/>
              <a:gd name="connsiteY1" fmla="*/ 2015268 h 3932461"/>
              <a:gd name="connsiteX2" fmla="*/ 430873 w 1973471"/>
              <a:gd name="connsiteY2" fmla="*/ 3932461 h 3932461"/>
              <a:gd name="connsiteX3" fmla="*/ 835918 w 1973471"/>
              <a:gd name="connsiteY3" fmla="*/ 1949012 h 3932461"/>
              <a:gd name="connsiteX4" fmla="*/ 814964 w 1973471"/>
              <a:gd name="connsiteY4" fmla="*/ 1616147 h 3932461"/>
              <a:gd name="connsiteX5" fmla="*/ 34138 w 1973471"/>
              <a:gd name="connsiteY5" fmla="*/ 1470639 h 3932461"/>
              <a:gd name="connsiteX6" fmla="*/ 585052 w 1973471"/>
              <a:gd name="connsiteY6" fmla="*/ 961260 h 3932461"/>
              <a:gd name="connsiteX7" fmla="*/ 35527 w 1973471"/>
              <a:gd name="connsiteY7" fmla="*/ 282351 h 3932461"/>
              <a:gd name="connsiteX8" fmla="*/ 863730 w 1973471"/>
              <a:gd name="connsiteY8" fmla="*/ 376657 h 3932461"/>
              <a:gd name="connsiteX9" fmla="*/ 1269177 w 1973471"/>
              <a:gd name="connsiteY9" fmla="*/ 43 h 3932461"/>
              <a:gd name="connsiteX10" fmla="*/ 1973471 w 1973471"/>
              <a:gd name="connsiteY10" fmla="*/ 1624108 h 3932461"/>
              <a:gd name="connsiteX0" fmla="*/ 1973471 w 1973471"/>
              <a:gd name="connsiteY0" fmla="*/ 1624119 h 3932472"/>
              <a:gd name="connsiteX1" fmla="*/ 1623509 w 1973471"/>
              <a:gd name="connsiteY1" fmla="*/ 2015279 h 3932472"/>
              <a:gd name="connsiteX2" fmla="*/ 430873 w 1973471"/>
              <a:gd name="connsiteY2" fmla="*/ 3932472 h 3932472"/>
              <a:gd name="connsiteX3" fmla="*/ 835918 w 1973471"/>
              <a:gd name="connsiteY3" fmla="*/ 1949023 h 3932472"/>
              <a:gd name="connsiteX4" fmla="*/ 814964 w 1973471"/>
              <a:gd name="connsiteY4" fmla="*/ 1616158 h 3932472"/>
              <a:gd name="connsiteX5" fmla="*/ 34138 w 1973471"/>
              <a:gd name="connsiteY5" fmla="*/ 1470650 h 3932472"/>
              <a:gd name="connsiteX6" fmla="*/ 585052 w 1973471"/>
              <a:gd name="connsiteY6" fmla="*/ 961271 h 3932472"/>
              <a:gd name="connsiteX7" fmla="*/ 35527 w 1973471"/>
              <a:gd name="connsiteY7" fmla="*/ 282362 h 3932472"/>
              <a:gd name="connsiteX8" fmla="*/ 824022 w 1973471"/>
              <a:gd name="connsiteY8" fmla="*/ 305472 h 3932472"/>
              <a:gd name="connsiteX9" fmla="*/ 1269177 w 1973471"/>
              <a:gd name="connsiteY9" fmla="*/ 54 h 3932472"/>
              <a:gd name="connsiteX10" fmla="*/ 1973471 w 1973471"/>
              <a:gd name="connsiteY10" fmla="*/ 1624119 h 3932472"/>
              <a:gd name="connsiteX0" fmla="*/ 1992462 w 1992462"/>
              <a:gd name="connsiteY0" fmla="*/ 1624119 h 3932472"/>
              <a:gd name="connsiteX1" fmla="*/ 1642500 w 1992462"/>
              <a:gd name="connsiteY1" fmla="*/ 2015279 h 3932472"/>
              <a:gd name="connsiteX2" fmla="*/ 449864 w 1992462"/>
              <a:gd name="connsiteY2" fmla="*/ 3932472 h 3932472"/>
              <a:gd name="connsiteX3" fmla="*/ 854909 w 1992462"/>
              <a:gd name="connsiteY3" fmla="*/ 1949023 h 3932472"/>
              <a:gd name="connsiteX4" fmla="*/ 833955 w 1992462"/>
              <a:gd name="connsiteY4" fmla="*/ 1616158 h 3932472"/>
              <a:gd name="connsiteX5" fmla="*/ 53129 w 1992462"/>
              <a:gd name="connsiteY5" fmla="*/ 1470650 h 3932472"/>
              <a:gd name="connsiteX6" fmla="*/ 604043 w 1992462"/>
              <a:gd name="connsiteY6" fmla="*/ 961271 h 3932472"/>
              <a:gd name="connsiteX7" fmla="*/ 34807 w 1992462"/>
              <a:gd name="connsiteY7" fmla="*/ 259586 h 3932472"/>
              <a:gd name="connsiteX8" fmla="*/ 843013 w 1992462"/>
              <a:gd name="connsiteY8" fmla="*/ 305472 h 3932472"/>
              <a:gd name="connsiteX9" fmla="*/ 1288168 w 1992462"/>
              <a:gd name="connsiteY9" fmla="*/ 54 h 3932472"/>
              <a:gd name="connsiteX10" fmla="*/ 1992462 w 1992462"/>
              <a:gd name="connsiteY10" fmla="*/ 1624119 h 3932472"/>
              <a:gd name="connsiteX0" fmla="*/ 1968623 w 1968623"/>
              <a:gd name="connsiteY0" fmla="*/ 1624119 h 3932472"/>
              <a:gd name="connsiteX1" fmla="*/ 1618661 w 1968623"/>
              <a:gd name="connsiteY1" fmla="*/ 2015279 h 3932472"/>
              <a:gd name="connsiteX2" fmla="*/ 426025 w 1968623"/>
              <a:gd name="connsiteY2" fmla="*/ 3932472 h 3932472"/>
              <a:gd name="connsiteX3" fmla="*/ 831070 w 1968623"/>
              <a:gd name="connsiteY3" fmla="*/ 1949023 h 3932472"/>
              <a:gd name="connsiteX4" fmla="*/ 810116 w 1968623"/>
              <a:gd name="connsiteY4" fmla="*/ 1616158 h 3932472"/>
              <a:gd name="connsiteX5" fmla="*/ 29290 w 1968623"/>
              <a:gd name="connsiteY5" fmla="*/ 1470650 h 3932472"/>
              <a:gd name="connsiteX6" fmla="*/ 580204 w 1968623"/>
              <a:gd name="connsiteY6" fmla="*/ 961271 h 3932472"/>
              <a:gd name="connsiteX7" fmla="*/ 10968 w 1968623"/>
              <a:gd name="connsiteY7" fmla="*/ 259586 h 3932472"/>
              <a:gd name="connsiteX8" fmla="*/ 819174 w 1968623"/>
              <a:gd name="connsiteY8" fmla="*/ 305472 h 3932472"/>
              <a:gd name="connsiteX9" fmla="*/ 1264329 w 1968623"/>
              <a:gd name="connsiteY9" fmla="*/ 54 h 3932472"/>
              <a:gd name="connsiteX10" fmla="*/ 1968623 w 1968623"/>
              <a:gd name="connsiteY10" fmla="*/ 1624119 h 3932472"/>
              <a:gd name="connsiteX0" fmla="*/ 1968623 w 1968623"/>
              <a:gd name="connsiteY0" fmla="*/ 1773477 h 4081830"/>
              <a:gd name="connsiteX1" fmla="*/ 1618661 w 1968623"/>
              <a:gd name="connsiteY1" fmla="*/ 2164637 h 4081830"/>
              <a:gd name="connsiteX2" fmla="*/ 426025 w 1968623"/>
              <a:gd name="connsiteY2" fmla="*/ 4081830 h 4081830"/>
              <a:gd name="connsiteX3" fmla="*/ 831070 w 1968623"/>
              <a:gd name="connsiteY3" fmla="*/ 2098381 h 4081830"/>
              <a:gd name="connsiteX4" fmla="*/ 810116 w 1968623"/>
              <a:gd name="connsiteY4" fmla="*/ 1765516 h 4081830"/>
              <a:gd name="connsiteX5" fmla="*/ 29290 w 1968623"/>
              <a:gd name="connsiteY5" fmla="*/ 1620008 h 4081830"/>
              <a:gd name="connsiteX6" fmla="*/ 580204 w 1968623"/>
              <a:gd name="connsiteY6" fmla="*/ 1110629 h 4081830"/>
              <a:gd name="connsiteX7" fmla="*/ 10968 w 1968623"/>
              <a:gd name="connsiteY7" fmla="*/ 408944 h 4081830"/>
              <a:gd name="connsiteX8" fmla="*/ 819174 w 1968623"/>
              <a:gd name="connsiteY8" fmla="*/ 454830 h 4081830"/>
              <a:gd name="connsiteX9" fmla="*/ 1176875 w 1968623"/>
              <a:gd name="connsiteY9" fmla="*/ 34 h 4081830"/>
              <a:gd name="connsiteX10" fmla="*/ 1968623 w 1968623"/>
              <a:gd name="connsiteY10" fmla="*/ 1773477 h 4081830"/>
              <a:gd name="connsiteX0" fmla="*/ 1968623 w 1968623"/>
              <a:gd name="connsiteY0" fmla="*/ 1773484 h 4081837"/>
              <a:gd name="connsiteX1" fmla="*/ 1618661 w 1968623"/>
              <a:gd name="connsiteY1" fmla="*/ 2164644 h 4081837"/>
              <a:gd name="connsiteX2" fmla="*/ 426025 w 1968623"/>
              <a:gd name="connsiteY2" fmla="*/ 4081837 h 4081837"/>
              <a:gd name="connsiteX3" fmla="*/ 831070 w 1968623"/>
              <a:gd name="connsiteY3" fmla="*/ 2098388 h 4081837"/>
              <a:gd name="connsiteX4" fmla="*/ 810116 w 1968623"/>
              <a:gd name="connsiteY4" fmla="*/ 1765523 h 4081837"/>
              <a:gd name="connsiteX5" fmla="*/ 29290 w 1968623"/>
              <a:gd name="connsiteY5" fmla="*/ 1620015 h 4081837"/>
              <a:gd name="connsiteX6" fmla="*/ 580204 w 1968623"/>
              <a:gd name="connsiteY6" fmla="*/ 1110636 h 4081837"/>
              <a:gd name="connsiteX7" fmla="*/ 10968 w 1968623"/>
              <a:gd name="connsiteY7" fmla="*/ 408951 h 4081837"/>
              <a:gd name="connsiteX8" fmla="*/ 655642 w 1968623"/>
              <a:gd name="connsiteY8" fmla="*/ 383252 h 4081837"/>
              <a:gd name="connsiteX9" fmla="*/ 1176875 w 1968623"/>
              <a:gd name="connsiteY9" fmla="*/ 41 h 4081837"/>
              <a:gd name="connsiteX10" fmla="*/ 1968623 w 1968623"/>
              <a:gd name="connsiteY10" fmla="*/ 1773484 h 4081837"/>
              <a:gd name="connsiteX0" fmla="*/ 1992978 w 1992978"/>
              <a:gd name="connsiteY0" fmla="*/ 1773484 h 4081837"/>
              <a:gd name="connsiteX1" fmla="*/ 1643016 w 1992978"/>
              <a:gd name="connsiteY1" fmla="*/ 2164644 h 4081837"/>
              <a:gd name="connsiteX2" fmla="*/ 450380 w 1992978"/>
              <a:gd name="connsiteY2" fmla="*/ 4081837 h 4081837"/>
              <a:gd name="connsiteX3" fmla="*/ 855425 w 1992978"/>
              <a:gd name="connsiteY3" fmla="*/ 2098388 h 4081837"/>
              <a:gd name="connsiteX4" fmla="*/ 834471 w 1992978"/>
              <a:gd name="connsiteY4" fmla="*/ 1765523 h 4081837"/>
              <a:gd name="connsiteX5" fmla="*/ 53645 w 1992978"/>
              <a:gd name="connsiteY5" fmla="*/ 1620015 h 4081837"/>
              <a:gd name="connsiteX6" fmla="*/ 604559 w 1992978"/>
              <a:gd name="connsiteY6" fmla="*/ 1110636 h 4081837"/>
              <a:gd name="connsiteX7" fmla="*/ 10638 w 1992978"/>
              <a:gd name="connsiteY7" fmla="*/ 336703 h 4081837"/>
              <a:gd name="connsiteX8" fmla="*/ 679997 w 1992978"/>
              <a:gd name="connsiteY8" fmla="*/ 383252 h 4081837"/>
              <a:gd name="connsiteX9" fmla="*/ 1201230 w 1992978"/>
              <a:gd name="connsiteY9" fmla="*/ 41 h 4081837"/>
              <a:gd name="connsiteX10" fmla="*/ 1992978 w 1992978"/>
              <a:gd name="connsiteY10" fmla="*/ 1773484 h 4081837"/>
              <a:gd name="connsiteX0" fmla="*/ 1992978 w 1992978"/>
              <a:gd name="connsiteY0" fmla="*/ 1587213 h 3895566"/>
              <a:gd name="connsiteX1" fmla="*/ 1643016 w 1992978"/>
              <a:gd name="connsiteY1" fmla="*/ 1978373 h 3895566"/>
              <a:gd name="connsiteX2" fmla="*/ 450380 w 1992978"/>
              <a:gd name="connsiteY2" fmla="*/ 3895566 h 3895566"/>
              <a:gd name="connsiteX3" fmla="*/ 855425 w 1992978"/>
              <a:gd name="connsiteY3" fmla="*/ 1912117 h 3895566"/>
              <a:gd name="connsiteX4" fmla="*/ 834471 w 1992978"/>
              <a:gd name="connsiteY4" fmla="*/ 1579252 h 3895566"/>
              <a:gd name="connsiteX5" fmla="*/ 53645 w 1992978"/>
              <a:gd name="connsiteY5" fmla="*/ 1433744 h 3895566"/>
              <a:gd name="connsiteX6" fmla="*/ 604559 w 1992978"/>
              <a:gd name="connsiteY6" fmla="*/ 924365 h 3895566"/>
              <a:gd name="connsiteX7" fmla="*/ 10638 w 1992978"/>
              <a:gd name="connsiteY7" fmla="*/ 150432 h 3895566"/>
              <a:gd name="connsiteX8" fmla="*/ 679997 w 1992978"/>
              <a:gd name="connsiteY8" fmla="*/ 196981 h 3895566"/>
              <a:gd name="connsiteX9" fmla="*/ 1325809 w 1992978"/>
              <a:gd name="connsiteY9" fmla="*/ 40565 h 3895566"/>
              <a:gd name="connsiteX10" fmla="*/ 1992978 w 1992978"/>
              <a:gd name="connsiteY10" fmla="*/ 1587213 h 3895566"/>
              <a:gd name="connsiteX0" fmla="*/ 1992978 w 1992978"/>
              <a:gd name="connsiteY0" fmla="*/ 1723344 h 4031697"/>
              <a:gd name="connsiteX1" fmla="*/ 1643016 w 1992978"/>
              <a:gd name="connsiteY1" fmla="*/ 2114504 h 4031697"/>
              <a:gd name="connsiteX2" fmla="*/ 450380 w 1992978"/>
              <a:gd name="connsiteY2" fmla="*/ 4031697 h 4031697"/>
              <a:gd name="connsiteX3" fmla="*/ 855425 w 1992978"/>
              <a:gd name="connsiteY3" fmla="*/ 2048248 h 4031697"/>
              <a:gd name="connsiteX4" fmla="*/ 834471 w 1992978"/>
              <a:gd name="connsiteY4" fmla="*/ 1715383 h 4031697"/>
              <a:gd name="connsiteX5" fmla="*/ 53645 w 1992978"/>
              <a:gd name="connsiteY5" fmla="*/ 1569875 h 4031697"/>
              <a:gd name="connsiteX6" fmla="*/ 604559 w 1992978"/>
              <a:gd name="connsiteY6" fmla="*/ 1060496 h 4031697"/>
              <a:gd name="connsiteX7" fmla="*/ 10638 w 1992978"/>
              <a:gd name="connsiteY7" fmla="*/ 286563 h 4031697"/>
              <a:gd name="connsiteX8" fmla="*/ 679997 w 1992978"/>
              <a:gd name="connsiteY8" fmla="*/ 333112 h 4031697"/>
              <a:gd name="connsiteX9" fmla="*/ 1304383 w 1992978"/>
              <a:gd name="connsiteY9" fmla="*/ 49 h 4031697"/>
              <a:gd name="connsiteX10" fmla="*/ 1992978 w 1992978"/>
              <a:gd name="connsiteY10" fmla="*/ 1723344 h 4031697"/>
              <a:gd name="connsiteX0" fmla="*/ 1992978 w 1992978"/>
              <a:gd name="connsiteY0" fmla="*/ 1723354 h 4031707"/>
              <a:gd name="connsiteX1" fmla="*/ 1643016 w 1992978"/>
              <a:gd name="connsiteY1" fmla="*/ 2114514 h 4031707"/>
              <a:gd name="connsiteX2" fmla="*/ 450380 w 1992978"/>
              <a:gd name="connsiteY2" fmla="*/ 4031707 h 4031707"/>
              <a:gd name="connsiteX3" fmla="*/ 855425 w 1992978"/>
              <a:gd name="connsiteY3" fmla="*/ 2048258 h 4031707"/>
              <a:gd name="connsiteX4" fmla="*/ 834471 w 1992978"/>
              <a:gd name="connsiteY4" fmla="*/ 1715393 h 4031707"/>
              <a:gd name="connsiteX5" fmla="*/ 53645 w 1992978"/>
              <a:gd name="connsiteY5" fmla="*/ 1569885 h 4031707"/>
              <a:gd name="connsiteX6" fmla="*/ 604559 w 1992978"/>
              <a:gd name="connsiteY6" fmla="*/ 1060506 h 4031707"/>
              <a:gd name="connsiteX7" fmla="*/ 10638 w 1992978"/>
              <a:gd name="connsiteY7" fmla="*/ 286573 h 4031707"/>
              <a:gd name="connsiteX8" fmla="*/ 720095 w 1992978"/>
              <a:gd name="connsiteY8" fmla="*/ 280494 h 4031707"/>
              <a:gd name="connsiteX9" fmla="*/ 1304383 w 1992978"/>
              <a:gd name="connsiteY9" fmla="*/ 59 h 4031707"/>
              <a:gd name="connsiteX10" fmla="*/ 1992978 w 1992978"/>
              <a:gd name="connsiteY10" fmla="*/ 1723354 h 4031707"/>
              <a:gd name="connsiteX0" fmla="*/ 2016879 w 2016879"/>
              <a:gd name="connsiteY0" fmla="*/ 1723354 h 4031707"/>
              <a:gd name="connsiteX1" fmla="*/ 1666917 w 2016879"/>
              <a:gd name="connsiteY1" fmla="*/ 2114514 h 4031707"/>
              <a:gd name="connsiteX2" fmla="*/ 474281 w 2016879"/>
              <a:gd name="connsiteY2" fmla="*/ 4031707 h 4031707"/>
              <a:gd name="connsiteX3" fmla="*/ 879326 w 2016879"/>
              <a:gd name="connsiteY3" fmla="*/ 2048258 h 4031707"/>
              <a:gd name="connsiteX4" fmla="*/ 858372 w 2016879"/>
              <a:gd name="connsiteY4" fmla="*/ 1715393 h 4031707"/>
              <a:gd name="connsiteX5" fmla="*/ 77546 w 2016879"/>
              <a:gd name="connsiteY5" fmla="*/ 1569885 h 4031707"/>
              <a:gd name="connsiteX6" fmla="*/ 628460 w 2016879"/>
              <a:gd name="connsiteY6" fmla="*/ 1060506 h 4031707"/>
              <a:gd name="connsiteX7" fmla="*/ 10335 w 2016879"/>
              <a:gd name="connsiteY7" fmla="*/ 178059 h 4031707"/>
              <a:gd name="connsiteX8" fmla="*/ 743996 w 2016879"/>
              <a:gd name="connsiteY8" fmla="*/ 280494 h 4031707"/>
              <a:gd name="connsiteX9" fmla="*/ 1328284 w 2016879"/>
              <a:gd name="connsiteY9" fmla="*/ 59 h 4031707"/>
              <a:gd name="connsiteX10" fmla="*/ 2016879 w 2016879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117934 w 2057267"/>
              <a:gd name="connsiteY5" fmla="*/ 1569885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117934 w 2057267"/>
              <a:gd name="connsiteY5" fmla="*/ 1569885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30948 w 2057267"/>
              <a:gd name="connsiteY5" fmla="*/ 1621268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54170 w 2057267"/>
              <a:gd name="connsiteY4" fmla="*/ 1682281 h 4031707"/>
              <a:gd name="connsiteX5" fmla="*/ 30948 w 2057267"/>
              <a:gd name="connsiteY5" fmla="*/ 1621268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244969 w 2244969"/>
              <a:gd name="connsiteY0" fmla="*/ 1723354 h 4031707"/>
              <a:gd name="connsiteX1" fmla="*/ 1895007 w 2244969"/>
              <a:gd name="connsiteY1" fmla="*/ 2114514 h 4031707"/>
              <a:gd name="connsiteX2" fmla="*/ 702371 w 2244969"/>
              <a:gd name="connsiteY2" fmla="*/ 4031707 h 4031707"/>
              <a:gd name="connsiteX3" fmla="*/ 1107416 w 2244969"/>
              <a:gd name="connsiteY3" fmla="*/ 2048258 h 4031707"/>
              <a:gd name="connsiteX4" fmla="*/ 1041872 w 2244969"/>
              <a:gd name="connsiteY4" fmla="*/ 1682281 h 4031707"/>
              <a:gd name="connsiteX5" fmla="*/ 854 w 2244969"/>
              <a:gd name="connsiteY5" fmla="*/ 1680298 h 4031707"/>
              <a:gd name="connsiteX6" fmla="*/ 856550 w 2244969"/>
              <a:gd name="connsiteY6" fmla="*/ 1060506 h 4031707"/>
              <a:gd name="connsiteX7" fmla="*/ 197562 w 2244969"/>
              <a:gd name="connsiteY7" fmla="*/ 241310 h 4031707"/>
              <a:gd name="connsiteX8" fmla="*/ 972086 w 2244969"/>
              <a:gd name="connsiteY8" fmla="*/ 280494 h 4031707"/>
              <a:gd name="connsiteX9" fmla="*/ 1556374 w 2244969"/>
              <a:gd name="connsiteY9" fmla="*/ 59 h 4031707"/>
              <a:gd name="connsiteX10" fmla="*/ 2244969 w 2244969"/>
              <a:gd name="connsiteY10" fmla="*/ 1723354 h 4031707"/>
              <a:gd name="connsiteX0" fmla="*/ 2244969 w 2244969"/>
              <a:gd name="connsiteY0" fmla="*/ 1783217 h 4091570"/>
              <a:gd name="connsiteX1" fmla="*/ 1895007 w 2244969"/>
              <a:gd name="connsiteY1" fmla="*/ 2174377 h 4091570"/>
              <a:gd name="connsiteX2" fmla="*/ 702371 w 2244969"/>
              <a:gd name="connsiteY2" fmla="*/ 4091570 h 4091570"/>
              <a:gd name="connsiteX3" fmla="*/ 1107416 w 2244969"/>
              <a:gd name="connsiteY3" fmla="*/ 2108121 h 4091570"/>
              <a:gd name="connsiteX4" fmla="*/ 1041872 w 2244969"/>
              <a:gd name="connsiteY4" fmla="*/ 1742144 h 4091570"/>
              <a:gd name="connsiteX5" fmla="*/ 854 w 2244969"/>
              <a:gd name="connsiteY5" fmla="*/ 1740161 h 4091570"/>
              <a:gd name="connsiteX6" fmla="*/ 856550 w 2244969"/>
              <a:gd name="connsiteY6" fmla="*/ 1120369 h 4091570"/>
              <a:gd name="connsiteX7" fmla="*/ 251500 w 2244969"/>
              <a:gd name="connsiteY7" fmla="*/ 121772 h 4091570"/>
              <a:gd name="connsiteX8" fmla="*/ 972086 w 2244969"/>
              <a:gd name="connsiteY8" fmla="*/ 340357 h 4091570"/>
              <a:gd name="connsiteX9" fmla="*/ 1556374 w 2244969"/>
              <a:gd name="connsiteY9" fmla="*/ 59922 h 4091570"/>
              <a:gd name="connsiteX10" fmla="*/ 2244969 w 2244969"/>
              <a:gd name="connsiteY10" fmla="*/ 1783217 h 4091570"/>
              <a:gd name="connsiteX0" fmla="*/ 2244969 w 2244969"/>
              <a:gd name="connsiteY0" fmla="*/ 1798579 h 4106932"/>
              <a:gd name="connsiteX1" fmla="*/ 1895007 w 2244969"/>
              <a:gd name="connsiteY1" fmla="*/ 2189739 h 4106932"/>
              <a:gd name="connsiteX2" fmla="*/ 702371 w 2244969"/>
              <a:gd name="connsiteY2" fmla="*/ 4106932 h 4106932"/>
              <a:gd name="connsiteX3" fmla="*/ 1107416 w 2244969"/>
              <a:gd name="connsiteY3" fmla="*/ 2123483 h 4106932"/>
              <a:gd name="connsiteX4" fmla="*/ 1041872 w 2244969"/>
              <a:gd name="connsiteY4" fmla="*/ 1757506 h 4106932"/>
              <a:gd name="connsiteX5" fmla="*/ 854 w 2244969"/>
              <a:gd name="connsiteY5" fmla="*/ 1755523 h 4106932"/>
              <a:gd name="connsiteX6" fmla="*/ 856550 w 2244969"/>
              <a:gd name="connsiteY6" fmla="*/ 1135731 h 4106932"/>
              <a:gd name="connsiteX7" fmla="*/ 251500 w 2244969"/>
              <a:gd name="connsiteY7" fmla="*/ 137134 h 4106932"/>
              <a:gd name="connsiteX8" fmla="*/ 1174732 w 2244969"/>
              <a:gd name="connsiteY8" fmla="*/ 254571 h 4106932"/>
              <a:gd name="connsiteX9" fmla="*/ 1556374 w 2244969"/>
              <a:gd name="connsiteY9" fmla="*/ 75284 h 4106932"/>
              <a:gd name="connsiteX10" fmla="*/ 2244969 w 2244969"/>
              <a:gd name="connsiteY10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558296 w 2245012"/>
              <a:gd name="connsiteY7" fmla="*/ 682589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857315 h 4165668"/>
              <a:gd name="connsiteX1" fmla="*/ 1895050 w 2245012"/>
              <a:gd name="connsiteY1" fmla="*/ 2248475 h 4165668"/>
              <a:gd name="connsiteX2" fmla="*/ 702414 w 2245012"/>
              <a:gd name="connsiteY2" fmla="*/ 4165668 h 4165668"/>
              <a:gd name="connsiteX3" fmla="*/ 1107459 w 2245012"/>
              <a:gd name="connsiteY3" fmla="*/ 2182219 h 4165668"/>
              <a:gd name="connsiteX4" fmla="*/ 1041915 w 2245012"/>
              <a:gd name="connsiteY4" fmla="*/ 1816242 h 4165668"/>
              <a:gd name="connsiteX5" fmla="*/ 897 w 2245012"/>
              <a:gd name="connsiteY5" fmla="*/ 1814259 h 4165668"/>
              <a:gd name="connsiteX6" fmla="*/ 856593 w 2245012"/>
              <a:gd name="connsiteY6" fmla="*/ 1194467 h 4165668"/>
              <a:gd name="connsiteX7" fmla="*/ 754342 w 2245012"/>
              <a:gd name="connsiteY7" fmla="*/ 765113 h 4165668"/>
              <a:gd name="connsiteX8" fmla="*/ 321687 w 2245012"/>
              <a:gd name="connsiteY8" fmla="*/ 126166 h 4165668"/>
              <a:gd name="connsiteX9" fmla="*/ 1174775 w 2245012"/>
              <a:gd name="connsiteY9" fmla="*/ 313307 h 4165668"/>
              <a:gd name="connsiteX10" fmla="*/ 1556417 w 2245012"/>
              <a:gd name="connsiteY10" fmla="*/ 134020 h 4165668"/>
              <a:gd name="connsiteX11" fmla="*/ 2245012 w 2245012"/>
              <a:gd name="connsiteY11" fmla="*/ 1857315 h 4165668"/>
              <a:gd name="connsiteX0" fmla="*/ 2309886 w 2309886"/>
              <a:gd name="connsiteY0" fmla="*/ 1857315 h 4165668"/>
              <a:gd name="connsiteX1" fmla="*/ 1959924 w 2309886"/>
              <a:gd name="connsiteY1" fmla="*/ 2248475 h 4165668"/>
              <a:gd name="connsiteX2" fmla="*/ 767288 w 2309886"/>
              <a:gd name="connsiteY2" fmla="*/ 4165668 h 4165668"/>
              <a:gd name="connsiteX3" fmla="*/ 1172333 w 2309886"/>
              <a:gd name="connsiteY3" fmla="*/ 2182219 h 4165668"/>
              <a:gd name="connsiteX4" fmla="*/ 1106789 w 2309886"/>
              <a:gd name="connsiteY4" fmla="*/ 1816242 h 4165668"/>
              <a:gd name="connsiteX5" fmla="*/ 65771 w 2309886"/>
              <a:gd name="connsiteY5" fmla="*/ 1814259 h 4165668"/>
              <a:gd name="connsiteX6" fmla="*/ 921467 w 2309886"/>
              <a:gd name="connsiteY6" fmla="*/ 1194467 h 4165668"/>
              <a:gd name="connsiteX7" fmla="*/ 819216 w 2309886"/>
              <a:gd name="connsiteY7" fmla="*/ 765113 h 4165668"/>
              <a:gd name="connsiteX8" fmla="*/ 386561 w 2309886"/>
              <a:gd name="connsiteY8" fmla="*/ 126166 h 4165668"/>
              <a:gd name="connsiteX9" fmla="*/ 1239649 w 2309886"/>
              <a:gd name="connsiteY9" fmla="*/ 313307 h 4165668"/>
              <a:gd name="connsiteX10" fmla="*/ 1621291 w 2309886"/>
              <a:gd name="connsiteY10" fmla="*/ 134020 h 4165668"/>
              <a:gd name="connsiteX11" fmla="*/ 2309886 w 2309886"/>
              <a:gd name="connsiteY11" fmla="*/ 1857315 h 4165668"/>
              <a:gd name="connsiteX0" fmla="*/ 2284314 w 2284314"/>
              <a:gd name="connsiteY0" fmla="*/ 1857315 h 4165668"/>
              <a:gd name="connsiteX1" fmla="*/ 1934352 w 2284314"/>
              <a:gd name="connsiteY1" fmla="*/ 2248475 h 4165668"/>
              <a:gd name="connsiteX2" fmla="*/ 741716 w 2284314"/>
              <a:gd name="connsiteY2" fmla="*/ 4165668 h 4165668"/>
              <a:gd name="connsiteX3" fmla="*/ 1146761 w 2284314"/>
              <a:gd name="connsiteY3" fmla="*/ 2182219 h 4165668"/>
              <a:gd name="connsiteX4" fmla="*/ 1081217 w 2284314"/>
              <a:gd name="connsiteY4" fmla="*/ 1816242 h 4165668"/>
              <a:gd name="connsiteX5" fmla="*/ 67110 w 2284314"/>
              <a:gd name="connsiteY5" fmla="*/ 1808965 h 4165668"/>
              <a:gd name="connsiteX6" fmla="*/ 895895 w 2284314"/>
              <a:gd name="connsiteY6" fmla="*/ 1194467 h 4165668"/>
              <a:gd name="connsiteX7" fmla="*/ 793644 w 2284314"/>
              <a:gd name="connsiteY7" fmla="*/ 765113 h 4165668"/>
              <a:gd name="connsiteX8" fmla="*/ 360989 w 2284314"/>
              <a:gd name="connsiteY8" fmla="*/ 126166 h 4165668"/>
              <a:gd name="connsiteX9" fmla="*/ 1214077 w 2284314"/>
              <a:gd name="connsiteY9" fmla="*/ 313307 h 4165668"/>
              <a:gd name="connsiteX10" fmla="*/ 1595719 w 2284314"/>
              <a:gd name="connsiteY10" fmla="*/ 134020 h 4165668"/>
              <a:gd name="connsiteX11" fmla="*/ 2284314 w 2284314"/>
              <a:gd name="connsiteY11" fmla="*/ 1857315 h 4165668"/>
              <a:gd name="connsiteX0" fmla="*/ 2284314 w 2284314"/>
              <a:gd name="connsiteY0" fmla="*/ 1857315 h 4165668"/>
              <a:gd name="connsiteX1" fmla="*/ 1934352 w 2284314"/>
              <a:gd name="connsiteY1" fmla="*/ 2248475 h 4165668"/>
              <a:gd name="connsiteX2" fmla="*/ 741716 w 2284314"/>
              <a:gd name="connsiteY2" fmla="*/ 4165668 h 4165668"/>
              <a:gd name="connsiteX3" fmla="*/ 1146761 w 2284314"/>
              <a:gd name="connsiteY3" fmla="*/ 2182219 h 4165668"/>
              <a:gd name="connsiteX4" fmla="*/ 1081217 w 2284314"/>
              <a:gd name="connsiteY4" fmla="*/ 1816242 h 4165668"/>
              <a:gd name="connsiteX5" fmla="*/ 67110 w 2284314"/>
              <a:gd name="connsiteY5" fmla="*/ 1808965 h 4165668"/>
              <a:gd name="connsiteX6" fmla="*/ 895895 w 2284314"/>
              <a:gd name="connsiteY6" fmla="*/ 1194467 h 4165668"/>
              <a:gd name="connsiteX7" fmla="*/ 793644 w 2284314"/>
              <a:gd name="connsiteY7" fmla="*/ 765113 h 4165668"/>
              <a:gd name="connsiteX8" fmla="*/ 360989 w 2284314"/>
              <a:gd name="connsiteY8" fmla="*/ 126166 h 4165668"/>
              <a:gd name="connsiteX9" fmla="*/ 1214077 w 2284314"/>
              <a:gd name="connsiteY9" fmla="*/ 313307 h 4165668"/>
              <a:gd name="connsiteX10" fmla="*/ 1595719 w 2284314"/>
              <a:gd name="connsiteY10" fmla="*/ 134020 h 4165668"/>
              <a:gd name="connsiteX11" fmla="*/ 2284314 w 2284314"/>
              <a:gd name="connsiteY11" fmla="*/ 1857315 h 4165668"/>
              <a:gd name="connsiteX0" fmla="*/ 2240394 w 2240394"/>
              <a:gd name="connsiteY0" fmla="*/ 1857315 h 4165668"/>
              <a:gd name="connsiteX1" fmla="*/ 1890432 w 2240394"/>
              <a:gd name="connsiteY1" fmla="*/ 2248475 h 4165668"/>
              <a:gd name="connsiteX2" fmla="*/ 697796 w 2240394"/>
              <a:gd name="connsiteY2" fmla="*/ 4165668 h 4165668"/>
              <a:gd name="connsiteX3" fmla="*/ 1102841 w 2240394"/>
              <a:gd name="connsiteY3" fmla="*/ 2182219 h 4165668"/>
              <a:gd name="connsiteX4" fmla="*/ 1037297 w 2240394"/>
              <a:gd name="connsiteY4" fmla="*/ 1816242 h 4165668"/>
              <a:gd name="connsiteX5" fmla="*/ 23190 w 2240394"/>
              <a:gd name="connsiteY5" fmla="*/ 1808965 h 4165668"/>
              <a:gd name="connsiteX6" fmla="*/ 851975 w 2240394"/>
              <a:gd name="connsiteY6" fmla="*/ 1194467 h 4165668"/>
              <a:gd name="connsiteX7" fmla="*/ 749724 w 2240394"/>
              <a:gd name="connsiteY7" fmla="*/ 765113 h 4165668"/>
              <a:gd name="connsiteX8" fmla="*/ 317069 w 2240394"/>
              <a:gd name="connsiteY8" fmla="*/ 126166 h 4165668"/>
              <a:gd name="connsiteX9" fmla="*/ 1170157 w 2240394"/>
              <a:gd name="connsiteY9" fmla="*/ 313307 h 4165668"/>
              <a:gd name="connsiteX10" fmla="*/ 1551799 w 2240394"/>
              <a:gd name="connsiteY10" fmla="*/ 134020 h 4165668"/>
              <a:gd name="connsiteX11" fmla="*/ 2240394 w 2240394"/>
              <a:gd name="connsiteY11" fmla="*/ 1857315 h 4165668"/>
              <a:gd name="connsiteX0" fmla="*/ 2240394 w 2240394"/>
              <a:gd name="connsiteY0" fmla="*/ 1857315 h 4165668"/>
              <a:gd name="connsiteX1" fmla="*/ 1890432 w 2240394"/>
              <a:gd name="connsiteY1" fmla="*/ 2248475 h 4165668"/>
              <a:gd name="connsiteX2" fmla="*/ 697796 w 2240394"/>
              <a:gd name="connsiteY2" fmla="*/ 4165668 h 4165668"/>
              <a:gd name="connsiteX3" fmla="*/ 1102841 w 2240394"/>
              <a:gd name="connsiteY3" fmla="*/ 2182219 h 4165668"/>
              <a:gd name="connsiteX4" fmla="*/ 1037297 w 2240394"/>
              <a:gd name="connsiteY4" fmla="*/ 1816242 h 4165668"/>
              <a:gd name="connsiteX5" fmla="*/ 23190 w 2240394"/>
              <a:gd name="connsiteY5" fmla="*/ 1808965 h 4165668"/>
              <a:gd name="connsiteX6" fmla="*/ 851975 w 2240394"/>
              <a:gd name="connsiteY6" fmla="*/ 1194467 h 4165668"/>
              <a:gd name="connsiteX7" fmla="*/ 749724 w 2240394"/>
              <a:gd name="connsiteY7" fmla="*/ 765113 h 4165668"/>
              <a:gd name="connsiteX8" fmla="*/ 317069 w 2240394"/>
              <a:gd name="connsiteY8" fmla="*/ 126166 h 4165668"/>
              <a:gd name="connsiteX9" fmla="*/ 1170157 w 2240394"/>
              <a:gd name="connsiteY9" fmla="*/ 313307 h 4165668"/>
              <a:gd name="connsiteX10" fmla="*/ 1551799 w 2240394"/>
              <a:gd name="connsiteY10" fmla="*/ 134020 h 4165668"/>
              <a:gd name="connsiteX11" fmla="*/ 2240394 w 2240394"/>
              <a:gd name="connsiteY11" fmla="*/ 1857315 h 4165668"/>
              <a:gd name="connsiteX0" fmla="*/ 2218423 w 2218423"/>
              <a:gd name="connsiteY0" fmla="*/ 1857315 h 4165668"/>
              <a:gd name="connsiteX1" fmla="*/ 1868461 w 2218423"/>
              <a:gd name="connsiteY1" fmla="*/ 2248475 h 4165668"/>
              <a:gd name="connsiteX2" fmla="*/ 675825 w 2218423"/>
              <a:gd name="connsiteY2" fmla="*/ 4165668 h 4165668"/>
              <a:gd name="connsiteX3" fmla="*/ 1080870 w 2218423"/>
              <a:gd name="connsiteY3" fmla="*/ 2182219 h 4165668"/>
              <a:gd name="connsiteX4" fmla="*/ 1015326 w 2218423"/>
              <a:gd name="connsiteY4" fmla="*/ 1816242 h 4165668"/>
              <a:gd name="connsiteX5" fmla="*/ 23701 w 2218423"/>
              <a:gd name="connsiteY5" fmla="*/ 1764764 h 4165668"/>
              <a:gd name="connsiteX6" fmla="*/ 830004 w 2218423"/>
              <a:gd name="connsiteY6" fmla="*/ 1194467 h 4165668"/>
              <a:gd name="connsiteX7" fmla="*/ 727753 w 2218423"/>
              <a:gd name="connsiteY7" fmla="*/ 765113 h 4165668"/>
              <a:gd name="connsiteX8" fmla="*/ 295098 w 2218423"/>
              <a:gd name="connsiteY8" fmla="*/ 126166 h 4165668"/>
              <a:gd name="connsiteX9" fmla="*/ 1148186 w 2218423"/>
              <a:gd name="connsiteY9" fmla="*/ 313307 h 4165668"/>
              <a:gd name="connsiteX10" fmla="*/ 1529828 w 2218423"/>
              <a:gd name="connsiteY10" fmla="*/ 134020 h 4165668"/>
              <a:gd name="connsiteX11" fmla="*/ 2218423 w 2218423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27321 w 2217991"/>
              <a:gd name="connsiteY7" fmla="*/ 765113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27321 w 2217991"/>
              <a:gd name="connsiteY7" fmla="*/ 765113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88490 w 2217991"/>
              <a:gd name="connsiteY7" fmla="*/ 786408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758613 h 4066966"/>
              <a:gd name="connsiteX1" fmla="*/ 1868029 w 2217991"/>
              <a:gd name="connsiteY1" fmla="*/ 2149773 h 4066966"/>
              <a:gd name="connsiteX2" fmla="*/ 675393 w 2217991"/>
              <a:gd name="connsiteY2" fmla="*/ 4066966 h 4066966"/>
              <a:gd name="connsiteX3" fmla="*/ 1080438 w 2217991"/>
              <a:gd name="connsiteY3" fmla="*/ 2083517 h 4066966"/>
              <a:gd name="connsiteX4" fmla="*/ 1014894 w 2217991"/>
              <a:gd name="connsiteY4" fmla="*/ 1717540 h 4066966"/>
              <a:gd name="connsiteX5" fmla="*/ 23269 w 2217991"/>
              <a:gd name="connsiteY5" fmla="*/ 1666062 h 4066966"/>
              <a:gd name="connsiteX6" fmla="*/ 848490 w 2217991"/>
              <a:gd name="connsiteY6" fmla="*/ 1000660 h 4066966"/>
              <a:gd name="connsiteX7" fmla="*/ 788490 w 2217991"/>
              <a:gd name="connsiteY7" fmla="*/ 687706 h 4066966"/>
              <a:gd name="connsiteX8" fmla="*/ 500758 w 2217991"/>
              <a:gd name="connsiteY8" fmla="*/ 146033 h 4066966"/>
              <a:gd name="connsiteX9" fmla="*/ 1147754 w 2217991"/>
              <a:gd name="connsiteY9" fmla="*/ 214605 h 4066966"/>
              <a:gd name="connsiteX10" fmla="*/ 1529396 w 2217991"/>
              <a:gd name="connsiteY10" fmla="*/ 35318 h 4066966"/>
              <a:gd name="connsiteX11" fmla="*/ 2217991 w 2217991"/>
              <a:gd name="connsiteY11" fmla="*/ 1758613 h 406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7991" h="4066966">
                <a:moveTo>
                  <a:pt x="2217991" y="1758613"/>
                </a:moveTo>
                <a:cubicBezTo>
                  <a:pt x="2077704" y="1922733"/>
                  <a:pt x="2220187" y="1760435"/>
                  <a:pt x="1868029" y="2149773"/>
                </a:cubicBezTo>
                <a:cubicBezTo>
                  <a:pt x="1681851" y="2432623"/>
                  <a:pt x="1024612" y="3950621"/>
                  <a:pt x="675393" y="4066966"/>
                </a:cubicBezTo>
                <a:cubicBezTo>
                  <a:pt x="503393" y="3720297"/>
                  <a:pt x="1023855" y="2475088"/>
                  <a:pt x="1080438" y="2083517"/>
                </a:cubicBezTo>
                <a:cubicBezTo>
                  <a:pt x="1137021" y="1691946"/>
                  <a:pt x="1137323" y="1903230"/>
                  <a:pt x="1014894" y="1717540"/>
                </a:cubicBezTo>
                <a:cubicBezTo>
                  <a:pt x="845564" y="1767630"/>
                  <a:pt x="136525" y="1953681"/>
                  <a:pt x="23269" y="1666062"/>
                </a:cubicBezTo>
                <a:cubicBezTo>
                  <a:pt x="-155909" y="1289277"/>
                  <a:pt x="755590" y="1179482"/>
                  <a:pt x="848490" y="1000660"/>
                </a:cubicBezTo>
                <a:cubicBezTo>
                  <a:pt x="805325" y="802377"/>
                  <a:pt x="865765" y="980261"/>
                  <a:pt x="788490" y="687706"/>
                </a:cubicBezTo>
                <a:cubicBezTo>
                  <a:pt x="532562" y="498029"/>
                  <a:pt x="363960" y="388559"/>
                  <a:pt x="500758" y="146033"/>
                </a:cubicBezTo>
                <a:cubicBezTo>
                  <a:pt x="822395" y="-236623"/>
                  <a:pt x="1061518" y="258813"/>
                  <a:pt x="1147754" y="214605"/>
                </a:cubicBezTo>
                <a:cubicBezTo>
                  <a:pt x="1233990" y="170397"/>
                  <a:pt x="1322605" y="30917"/>
                  <a:pt x="1529396" y="35318"/>
                </a:cubicBezTo>
                <a:lnTo>
                  <a:pt x="2217991" y="1758613"/>
                </a:lnTo>
                <a:close/>
              </a:path>
            </a:pathLst>
          </a:custGeom>
          <a:solidFill>
            <a:srgbClr val="FFDA65">
              <a:alpha val="30000"/>
            </a:srgbClr>
          </a:solidFill>
          <a:ln w="38100">
            <a:solidFill>
              <a:srgbClr val="FFC000">
                <a:alpha val="5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Chord 12"/>
          <p:cNvSpPr/>
          <p:nvPr/>
        </p:nvSpPr>
        <p:spPr>
          <a:xfrm rot="9546313">
            <a:off x="5272319" y="2866877"/>
            <a:ext cx="2862045" cy="1021146"/>
          </a:xfrm>
          <a:custGeom>
            <a:avLst/>
            <a:gdLst>
              <a:gd name="connsiteX0" fmla="*/ 1132660 w 1633016"/>
              <a:gd name="connsiteY0" fmla="*/ 659052 h 685800"/>
              <a:gd name="connsiteX1" fmla="*/ 624109 w 1633016"/>
              <a:gd name="connsiteY1" fmla="*/ 676144 h 685800"/>
              <a:gd name="connsiteX2" fmla="*/ 128173 w 1633016"/>
              <a:gd name="connsiteY2" fmla="*/ 158461 h 685800"/>
              <a:gd name="connsiteX3" fmla="*/ 816507 w 1633016"/>
              <a:gd name="connsiteY3" fmla="*/ 0 h 685800"/>
              <a:gd name="connsiteX4" fmla="*/ 1132660 w 1633016"/>
              <a:gd name="connsiteY4" fmla="*/ 659052 h 685800"/>
              <a:gd name="connsiteX0" fmla="*/ 1168267 w 1168267"/>
              <a:gd name="connsiteY0" fmla="*/ 533065 h 689380"/>
              <a:gd name="connsiteX1" fmla="*/ 577599 w 1168267"/>
              <a:gd name="connsiteY1" fmla="*/ 676144 h 689380"/>
              <a:gd name="connsiteX2" fmla="*/ 81663 w 1168267"/>
              <a:gd name="connsiteY2" fmla="*/ 158461 h 689380"/>
              <a:gd name="connsiteX3" fmla="*/ 769997 w 1168267"/>
              <a:gd name="connsiteY3" fmla="*/ 0 h 689380"/>
              <a:gd name="connsiteX4" fmla="*/ 1168267 w 1168267"/>
              <a:gd name="connsiteY4" fmla="*/ 533065 h 689380"/>
              <a:gd name="connsiteX0" fmla="*/ 1168267 w 1168267"/>
              <a:gd name="connsiteY0" fmla="*/ 532854 h 689169"/>
              <a:gd name="connsiteX1" fmla="*/ 577599 w 1168267"/>
              <a:gd name="connsiteY1" fmla="*/ 675933 h 689169"/>
              <a:gd name="connsiteX2" fmla="*/ 81663 w 1168267"/>
              <a:gd name="connsiteY2" fmla="*/ 158250 h 689169"/>
              <a:gd name="connsiteX3" fmla="*/ 1059547 w 1168267"/>
              <a:gd name="connsiteY3" fmla="*/ 0 h 689169"/>
              <a:gd name="connsiteX4" fmla="*/ 1168267 w 1168267"/>
              <a:gd name="connsiteY4" fmla="*/ 532854 h 689169"/>
              <a:gd name="connsiteX0" fmla="*/ 1220708 w 1220708"/>
              <a:gd name="connsiteY0" fmla="*/ 532854 h 575136"/>
              <a:gd name="connsiteX1" fmla="*/ 289183 w 1220708"/>
              <a:gd name="connsiteY1" fmla="*/ 543624 h 575136"/>
              <a:gd name="connsiteX2" fmla="*/ 134104 w 1220708"/>
              <a:gd name="connsiteY2" fmla="*/ 158250 h 575136"/>
              <a:gd name="connsiteX3" fmla="*/ 1111988 w 1220708"/>
              <a:gd name="connsiteY3" fmla="*/ 0 h 575136"/>
              <a:gd name="connsiteX4" fmla="*/ 1220708 w 1220708"/>
              <a:gd name="connsiteY4" fmla="*/ 532854 h 575136"/>
              <a:gd name="connsiteX0" fmla="*/ 1206080 w 1206080"/>
              <a:gd name="connsiteY0" fmla="*/ 418281 h 551865"/>
              <a:gd name="connsiteX1" fmla="*/ 288690 w 1206080"/>
              <a:gd name="connsiteY1" fmla="*/ 543624 h 551865"/>
              <a:gd name="connsiteX2" fmla="*/ 133611 w 1206080"/>
              <a:gd name="connsiteY2" fmla="*/ 158250 h 551865"/>
              <a:gd name="connsiteX3" fmla="*/ 1111495 w 1206080"/>
              <a:gd name="connsiteY3" fmla="*/ 0 h 551865"/>
              <a:gd name="connsiteX4" fmla="*/ 1206080 w 1206080"/>
              <a:gd name="connsiteY4" fmla="*/ 418281 h 551865"/>
              <a:gd name="connsiteX0" fmla="*/ 1506210 w 1506210"/>
              <a:gd name="connsiteY0" fmla="*/ 117457 h 543797"/>
              <a:gd name="connsiteX1" fmla="*/ 299325 w 1506210"/>
              <a:gd name="connsiteY1" fmla="*/ 543624 h 543797"/>
              <a:gd name="connsiteX2" fmla="*/ 144246 w 1506210"/>
              <a:gd name="connsiteY2" fmla="*/ 158250 h 543797"/>
              <a:gd name="connsiteX3" fmla="*/ 1122130 w 1506210"/>
              <a:gd name="connsiteY3" fmla="*/ 0 h 543797"/>
              <a:gd name="connsiteX4" fmla="*/ 1506210 w 1506210"/>
              <a:gd name="connsiteY4" fmla="*/ 117457 h 543797"/>
              <a:gd name="connsiteX0" fmla="*/ 1506210 w 1536155"/>
              <a:gd name="connsiteY0" fmla="*/ 66758 h 493098"/>
              <a:gd name="connsiteX1" fmla="*/ 299325 w 1536155"/>
              <a:gd name="connsiteY1" fmla="*/ 492925 h 493098"/>
              <a:gd name="connsiteX2" fmla="*/ 144246 w 1536155"/>
              <a:gd name="connsiteY2" fmla="*/ 107551 h 493098"/>
              <a:gd name="connsiteX3" fmla="*/ 1505672 w 1536155"/>
              <a:gd name="connsiteY3" fmla="*/ 39260 h 493098"/>
              <a:gd name="connsiteX4" fmla="*/ 1506210 w 1536155"/>
              <a:gd name="connsiteY4" fmla="*/ 66758 h 493098"/>
              <a:gd name="connsiteX0" fmla="*/ 1485479 w 1515424"/>
              <a:gd name="connsiteY0" fmla="*/ 66758 h 585249"/>
              <a:gd name="connsiteX1" fmla="*/ 365747 w 1515424"/>
              <a:gd name="connsiteY1" fmla="*/ 585131 h 585249"/>
              <a:gd name="connsiteX2" fmla="*/ 123515 w 1515424"/>
              <a:gd name="connsiteY2" fmla="*/ 107551 h 585249"/>
              <a:gd name="connsiteX3" fmla="*/ 1484941 w 1515424"/>
              <a:gd name="connsiteY3" fmla="*/ 39260 h 585249"/>
              <a:gd name="connsiteX4" fmla="*/ 1485479 w 1515424"/>
              <a:gd name="connsiteY4" fmla="*/ 66758 h 585249"/>
              <a:gd name="connsiteX0" fmla="*/ 1471559 w 1501504"/>
              <a:gd name="connsiteY0" fmla="*/ 66758 h 585146"/>
              <a:gd name="connsiteX1" fmla="*/ 351827 w 1501504"/>
              <a:gd name="connsiteY1" fmla="*/ 585131 h 585146"/>
              <a:gd name="connsiteX2" fmla="*/ 126590 w 1501504"/>
              <a:gd name="connsiteY2" fmla="*/ 47411 h 585146"/>
              <a:gd name="connsiteX3" fmla="*/ 1471021 w 1501504"/>
              <a:gd name="connsiteY3" fmla="*/ 39260 h 585146"/>
              <a:gd name="connsiteX4" fmla="*/ 1471559 w 1501504"/>
              <a:gd name="connsiteY4" fmla="*/ 66758 h 585146"/>
              <a:gd name="connsiteX0" fmla="*/ 1068579 w 1471937"/>
              <a:gd name="connsiteY0" fmla="*/ 329549 h 589286"/>
              <a:gd name="connsiteX1" fmla="*/ 340301 w 1471937"/>
              <a:gd name="connsiteY1" fmla="*/ 583810 h 589286"/>
              <a:gd name="connsiteX2" fmla="*/ 115064 w 1471937"/>
              <a:gd name="connsiteY2" fmla="*/ 46090 h 589286"/>
              <a:gd name="connsiteX3" fmla="*/ 1459495 w 1471937"/>
              <a:gd name="connsiteY3" fmla="*/ 37939 h 589286"/>
              <a:gd name="connsiteX4" fmla="*/ 1068579 w 1471937"/>
              <a:gd name="connsiteY4" fmla="*/ 329549 h 589286"/>
              <a:gd name="connsiteX0" fmla="*/ 1068579 w 1076325"/>
              <a:gd name="connsiteY0" fmla="*/ 346182 h 605919"/>
              <a:gd name="connsiteX1" fmla="*/ 340301 w 1076325"/>
              <a:gd name="connsiteY1" fmla="*/ 600443 h 605919"/>
              <a:gd name="connsiteX2" fmla="*/ 115064 w 1076325"/>
              <a:gd name="connsiteY2" fmla="*/ 62723 h 605919"/>
              <a:gd name="connsiteX3" fmla="*/ 1042562 w 1076325"/>
              <a:gd name="connsiteY3" fmla="*/ 11342 h 605919"/>
              <a:gd name="connsiteX4" fmla="*/ 1068579 w 1076325"/>
              <a:gd name="connsiteY4" fmla="*/ 346182 h 605919"/>
              <a:gd name="connsiteX0" fmla="*/ 1092834 w 1100580"/>
              <a:gd name="connsiteY0" fmla="*/ 346182 h 527662"/>
              <a:gd name="connsiteX1" fmla="*/ 254700 w 1100580"/>
              <a:gd name="connsiteY1" fmla="*/ 520251 h 527662"/>
              <a:gd name="connsiteX2" fmla="*/ 139319 w 1100580"/>
              <a:gd name="connsiteY2" fmla="*/ 62723 h 527662"/>
              <a:gd name="connsiteX3" fmla="*/ 1066817 w 1100580"/>
              <a:gd name="connsiteY3" fmla="*/ 11342 h 527662"/>
              <a:gd name="connsiteX4" fmla="*/ 1092834 w 1100580"/>
              <a:gd name="connsiteY4" fmla="*/ 346182 h 527662"/>
              <a:gd name="connsiteX0" fmla="*/ 1091204 w 1100298"/>
              <a:gd name="connsiteY0" fmla="*/ 290140 h 524304"/>
              <a:gd name="connsiteX1" fmla="*/ 254642 w 1100298"/>
              <a:gd name="connsiteY1" fmla="*/ 520251 h 524304"/>
              <a:gd name="connsiteX2" fmla="*/ 139261 w 1100298"/>
              <a:gd name="connsiteY2" fmla="*/ 62723 h 524304"/>
              <a:gd name="connsiteX3" fmla="*/ 1066759 w 1100298"/>
              <a:gd name="connsiteY3" fmla="*/ 11342 h 524304"/>
              <a:gd name="connsiteX4" fmla="*/ 1091204 w 1100298"/>
              <a:gd name="connsiteY4" fmla="*/ 290140 h 524304"/>
              <a:gd name="connsiteX0" fmla="*/ 1091204 w 1107305"/>
              <a:gd name="connsiteY0" fmla="*/ 291399 h 525563"/>
              <a:gd name="connsiteX1" fmla="*/ 254642 w 1107305"/>
              <a:gd name="connsiteY1" fmla="*/ 521510 h 525563"/>
              <a:gd name="connsiteX2" fmla="*/ 139261 w 1107305"/>
              <a:gd name="connsiteY2" fmla="*/ 63982 h 525563"/>
              <a:gd name="connsiteX3" fmla="*/ 1074873 w 1107305"/>
              <a:gd name="connsiteY3" fmla="*/ 10204 h 525563"/>
              <a:gd name="connsiteX4" fmla="*/ 1091204 w 1107305"/>
              <a:gd name="connsiteY4" fmla="*/ 291399 h 525563"/>
              <a:gd name="connsiteX0" fmla="*/ 1091204 w 1091204"/>
              <a:gd name="connsiteY0" fmla="*/ 291399 h 525563"/>
              <a:gd name="connsiteX1" fmla="*/ 254642 w 1091204"/>
              <a:gd name="connsiteY1" fmla="*/ 521510 h 525563"/>
              <a:gd name="connsiteX2" fmla="*/ 139261 w 1091204"/>
              <a:gd name="connsiteY2" fmla="*/ 63982 h 525563"/>
              <a:gd name="connsiteX3" fmla="*/ 1074873 w 1091204"/>
              <a:gd name="connsiteY3" fmla="*/ 10204 h 525563"/>
              <a:gd name="connsiteX4" fmla="*/ 1091204 w 1091204"/>
              <a:gd name="connsiteY4" fmla="*/ 291399 h 525563"/>
              <a:gd name="connsiteX0" fmla="*/ 1091204 w 1091204"/>
              <a:gd name="connsiteY0" fmla="*/ 291399 h 525563"/>
              <a:gd name="connsiteX1" fmla="*/ 254642 w 1091204"/>
              <a:gd name="connsiteY1" fmla="*/ 521510 h 525563"/>
              <a:gd name="connsiteX2" fmla="*/ 139261 w 1091204"/>
              <a:gd name="connsiteY2" fmla="*/ 63982 h 525563"/>
              <a:gd name="connsiteX3" fmla="*/ 1074873 w 1091204"/>
              <a:gd name="connsiteY3" fmla="*/ 10204 h 525563"/>
              <a:gd name="connsiteX4" fmla="*/ 1091204 w 1091204"/>
              <a:gd name="connsiteY4" fmla="*/ 291399 h 525563"/>
              <a:gd name="connsiteX0" fmla="*/ 1091204 w 1096302"/>
              <a:gd name="connsiteY0" fmla="*/ 291399 h 525563"/>
              <a:gd name="connsiteX1" fmla="*/ 254642 w 1096302"/>
              <a:gd name="connsiteY1" fmla="*/ 521510 h 525563"/>
              <a:gd name="connsiteX2" fmla="*/ 139261 w 1096302"/>
              <a:gd name="connsiteY2" fmla="*/ 63982 h 525563"/>
              <a:gd name="connsiteX3" fmla="*/ 1074873 w 1096302"/>
              <a:gd name="connsiteY3" fmla="*/ 10204 h 525563"/>
              <a:gd name="connsiteX4" fmla="*/ 1091204 w 1096302"/>
              <a:gd name="connsiteY4" fmla="*/ 291399 h 525563"/>
              <a:gd name="connsiteX0" fmla="*/ 1091204 w 1200477"/>
              <a:gd name="connsiteY0" fmla="*/ 291399 h 525563"/>
              <a:gd name="connsiteX1" fmla="*/ 254642 w 1200477"/>
              <a:gd name="connsiteY1" fmla="*/ 521510 h 525563"/>
              <a:gd name="connsiteX2" fmla="*/ 139261 w 1200477"/>
              <a:gd name="connsiteY2" fmla="*/ 63982 h 525563"/>
              <a:gd name="connsiteX3" fmla="*/ 1074873 w 1200477"/>
              <a:gd name="connsiteY3" fmla="*/ 10204 h 525563"/>
              <a:gd name="connsiteX4" fmla="*/ 1200477 w 1200477"/>
              <a:gd name="connsiteY4" fmla="*/ 381279 h 525563"/>
              <a:gd name="connsiteX0" fmla="*/ 1091204 w 1127701"/>
              <a:gd name="connsiteY0" fmla="*/ 291399 h 525563"/>
              <a:gd name="connsiteX1" fmla="*/ 254642 w 1127701"/>
              <a:gd name="connsiteY1" fmla="*/ 521510 h 525563"/>
              <a:gd name="connsiteX2" fmla="*/ 139261 w 1127701"/>
              <a:gd name="connsiteY2" fmla="*/ 63982 h 525563"/>
              <a:gd name="connsiteX3" fmla="*/ 1074873 w 1127701"/>
              <a:gd name="connsiteY3" fmla="*/ 10204 h 525563"/>
              <a:gd name="connsiteX4" fmla="*/ 1127701 w 1127701"/>
              <a:gd name="connsiteY4" fmla="*/ 227807 h 525563"/>
              <a:gd name="connsiteX0" fmla="*/ 1091204 w 1127701"/>
              <a:gd name="connsiteY0" fmla="*/ 235851 h 470015"/>
              <a:gd name="connsiteX1" fmla="*/ 254642 w 1127701"/>
              <a:gd name="connsiteY1" fmla="*/ 465962 h 470015"/>
              <a:gd name="connsiteX2" fmla="*/ 139261 w 1127701"/>
              <a:gd name="connsiteY2" fmla="*/ 8434 h 470015"/>
              <a:gd name="connsiteX3" fmla="*/ 1127701 w 1127701"/>
              <a:gd name="connsiteY3" fmla="*/ 172259 h 470015"/>
              <a:gd name="connsiteX0" fmla="*/ 1091204 w 1091204"/>
              <a:gd name="connsiteY0" fmla="*/ 241024 h 475188"/>
              <a:gd name="connsiteX1" fmla="*/ 254642 w 1091204"/>
              <a:gd name="connsiteY1" fmla="*/ 471135 h 475188"/>
              <a:gd name="connsiteX2" fmla="*/ 139261 w 1091204"/>
              <a:gd name="connsiteY2" fmla="*/ 13607 h 475188"/>
              <a:gd name="connsiteX3" fmla="*/ 1059529 w 1091204"/>
              <a:gd name="connsiteY3" fmla="*/ 95057 h 475188"/>
              <a:gd name="connsiteX0" fmla="*/ 1099151 w 1099151"/>
              <a:gd name="connsiteY0" fmla="*/ 241073 h 475190"/>
              <a:gd name="connsiteX1" fmla="*/ 254928 w 1099151"/>
              <a:gd name="connsiteY1" fmla="*/ 471135 h 475190"/>
              <a:gd name="connsiteX2" fmla="*/ 139547 w 1099151"/>
              <a:gd name="connsiteY2" fmla="*/ 13607 h 475190"/>
              <a:gd name="connsiteX3" fmla="*/ 1059815 w 1099151"/>
              <a:gd name="connsiteY3" fmla="*/ 95057 h 475190"/>
              <a:gd name="connsiteX0" fmla="*/ 1218234 w 1218235"/>
              <a:gd name="connsiteY0" fmla="*/ 267027 h 476546"/>
              <a:gd name="connsiteX1" fmla="*/ 259324 w 1218235"/>
              <a:gd name="connsiteY1" fmla="*/ 471135 h 476546"/>
              <a:gd name="connsiteX2" fmla="*/ 143943 w 1218235"/>
              <a:gd name="connsiteY2" fmla="*/ 13607 h 476546"/>
              <a:gd name="connsiteX3" fmla="*/ 1064211 w 1218235"/>
              <a:gd name="connsiteY3" fmla="*/ 95057 h 476546"/>
              <a:gd name="connsiteX0" fmla="*/ 1218234 w 1218234"/>
              <a:gd name="connsiteY0" fmla="*/ 274844 h 484363"/>
              <a:gd name="connsiteX1" fmla="*/ 259324 w 1218234"/>
              <a:gd name="connsiteY1" fmla="*/ 478952 h 484363"/>
              <a:gd name="connsiteX2" fmla="*/ 143943 w 1218234"/>
              <a:gd name="connsiteY2" fmla="*/ 21424 h 484363"/>
              <a:gd name="connsiteX3" fmla="*/ 1127843 w 1218234"/>
              <a:gd name="connsiteY3" fmla="*/ 52215 h 484363"/>
              <a:gd name="connsiteX0" fmla="*/ 1176697 w 1176696"/>
              <a:gd name="connsiteY0" fmla="*/ 206101 h 481349"/>
              <a:gd name="connsiteX1" fmla="*/ 257772 w 1176696"/>
              <a:gd name="connsiteY1" fmla="*/ 478952 h 481349"/>
              <a:gd name="connsiteX2" fmla="*/ 142391 w 1176696"/>
              <a:gd name="connsiteY2" fmla="*/ 21424 h 481349"/>
              <a:gd name="connsiteX3" fmla="*/ 1126291 w 1176696"/>
              <a:gd name="connsiteY3" fmla="*/ 52215 h 481349"/>
              <a:gd name="connsiteX0" fmla="*/ 1301468 w 1301468"/>
              <a:gd name="connsiteY0" fmla="*/ 206101 h 400068"/>
              <a:gd name="connsiteX1" fmla="*/ 103746 w 1301468"/>
              <a:gd name="connsiteY1" fmla="*/ 396755 h 400068"/>
              <a:gd name="connsiteX2" fmla="*/ 267162 w 1301468"/>
              <a:gd name="connsiteY2" fmla="*/ 21424 h 400068"/>
              <a:gd name="connsiteX3" fmla="*/ 1251062 w 1301468"/>
              <a:gd name="connsiteY3" fmla="*/ 52215 h 400068"/>
              <a:gd name="connsiteX0" fmla="*/ 1438536 w 1438536"/>
              <a:gd name="connsiteY0" fmla="*/ 270566 h 467156"/>
              <a:gd name="connsiteX1" fmla="*/ 240814 w 1438536"/>
              <a:gd name="connsiteY1" fmla="*/ 461220 h 467156"/>
              <a:gd name="connsiteX2" fmla="*/ 164516 w 1438536"/>
              <a:gd name="connsiteY2" fmla="*/ 11582 h 467156"/>
              <a:gd name="connsiteX3" fmla="*/ 1388130 w 1438536"/>
              <a:gd name="connsiteY3" fmla="*/ 116680 h 467156"/>
              <a:gd name="connsiteX0" fmla="*/ 1441178 w 1441178"/>
              <a:gd name="connsiteY0" fmla="*/ 270566 h 568781"/>
              <a:gd name="connsiteX1" fmla="*/ 235794 w 1441178"/>
              <a:gd name="connsiteY1" fmla="*/ 564653 h 568781"/>
              <a:gd name="connsiteX2" fmla="*/ 167158 w 1441178"/>
              <a:gd name="connsiteY2" fmla="*/ 11582 h 568781"/>
              <a:gd name="connsiteX3" fmla="*/ 1390772 w 1441178"/>
              <a:gd name="connsiteY3" fmla="*/ 116680 h 568781"/>
              <a:gd name="connsiteX0" fmla="*/ 1424413 w 1424413"/>
              <a:gd name="connsiteY0" fmla="*/ 305684 h 605012"/>
              <a:gd name="connsiteX1" fmla="*/ 219029 w 1424413"/>
              <a:gd name="connsiteY1" fmla="*/ 599771 h 605012"/>
              <a:gd name="connsiteX2" fmla="*/ 174796 w 1424413"/>
              <a:gd name="connsiteY2" fmla="*/ 9363 h 605012"/>
              <a:gd name="connsiteX3" fmla="*/ 1374007 w 1424413"/>
              <a:gd name="connsiteY3" fmla="*/ 151798 h 605012"/>
              <a:gd name="connsiteX0" fmla="*/ 1431330 w 1431330"/>
              <a:gd name="connsiteY0" fmla="*/ 305684 h 579326"/>
              <a:gd name="connsiteX1" fmla="*/ 208047 w 1431330"/>
              <a:gd name="connsiteY1" fmla="*/ 573662 h 579326"/>
              <a:gd name="connsiteX2" fmla="*/ 181713 w 1431330"/>
              <a:gd name="connsiteY2" fmla="*/ 9363 h 579326"/>
              <a:gd name="connsiteX3" fmla="*/ 1380924 w 1431330"/>
              <a:gd name="connsiteY3" fmla="*/ 151798 h 579326"/>
              <a:gd name="connsiteX0" fmla="*/ 1447277 w 1447278"/>
              <a:gd name="connsiteY0" fmla="*/ 400237 h 586118"/>
              <a:gd name="connsiteX1" fmla="*/ 208851 w 1447278"/>
              <a:gd name="connsiteY1" fmla="*/ 573662 h 586118"/>
              <a:gd name="connsiteX2" fmla="*/ 182517 w 1447278"/>
              <a:gd name="connsiteY2" fmla="*/ 9363 h 586118"/>
              <a:gd name="connsiteX3" fmla="*/ 1381728 w 1447278"/>
              <a:gd name="connsiteY3" fmla="*/ 151798 h 586118"/>
              <a:gd name="connsiteX0" fmla="*/ 1447277 w 1447277"/>
              <a:gd name="connsiteY0" fmla="*/ 412945 h 598826"/>
              <a:gd name="connsiteX1" fmla="*/ 208851 w 1447277"/>
              <a:gd name="connsiteY1" fmla="*/ 586370 h 598826"/>
              <a:gd name="connsiteX2" fmla="*/ 182517 w 1447277"/>
              <a:gd name="connsiteY2" fmla="*/ 22071 h 598826"/>
              <a:gd name="connsiteX3" fmla="*/ 1362306 w 1447277"/>
              <a:gd name="connsiteY3" fmla="*/ 50168 h 598826"/>
              <a:gd name="connsiteX0" fmla="*/ 1447277 w 1447277"/>
              <a:gd name="connsiteY0" fmla="*/ 409195 h 595076"/>
              <a:gd name="connsiteX1" fmla="*/ 208851 w 1447277"/>
              <a:gd name="connsiteY1" fmla="*/ 582620 h 595076"/>
              <a:gd name="connsiteX2" fmla="*/ 182517 w 1447277"/>
              <a:gd name="connsiteY2" fmla="*/ 18321 h 595076"/>
              <a:gd name="connsiteX3" fmla="*/ 1362306 w 1447277"/>
              <a:gd name="connsiteY3" fmla="*/ 46418 h 595076"/>
              <a:gd name="connsiteX0" fmla="*/ 1238587 w 1238587"/>
              <a:gd name="connsiteY0" fmla="*/ 362777 h 547275"/>
              <a:gd name="connsiteX1" fmla="*/ 161 w 1238587"/>
              <a:gd name="connsiteY1" fmla="*/ 536202 h 547275"/>
              <a:gd name="connsiteX2" fmla="*/ 1153616 w 1238587"/>
              <a:gd name="connsiteY2" fmla="*/ 0 h 547275"/>
              <a:gd name="connsiteX0" fmla="*/ 1435503 w 1435503"/>
              <a:gd name="connsiteY0" fmla="*/ 362777 h 370069"/>
              <a:gd name="connsiteX1" fmla="*/ 132 w 1435503"/>
              <a:gd name="connsiteY1" fmla="*/ 271267 h 370069"/>
              <a:gd name="connsiteX2" fmla="*/ 1350532 w 1435503"/>
              <a:gd name="connsiteY2" fmla="*/ 0 h 370069"/>
              <a:gd name="connsiteX0" fmla="*/ 1435378 w 1435378"/>
              <a:gd name="connsiteY0" fmla="*/ 362777 h 442286"/>
              <a:gd name="connsiteX1" fmla="*/ 7 w 1435378"/>
              <a:gd name="connsiteY1" fmla="*/ 271267 h 442286"/>
              <a:gd name="connsiteX2" fmla="*/ 1350407 w 1435378"/>
              <a:gd name="connsiteY2" fmla="*/ 0 h 442286"/>
              <a:gd name="connsiteX0" fmla="*/ 1435489 w 1435489"/>
              <a:gd name="connsiteY0" fmla="*/ 362777 h 396265"/>
              <a:gd name="connsiteX1" fmla="*/ 118 w 1435489"/>
              <a:gd name="connsiteY1" fmla="*/ 271267 h 396265"/>
              <a:gd name="connsiteX2" fmla="*/ 1350518 w 1435489"/>
              <a:gd name="connsiteY2" fmla="*/ 0 h 396265"/>
              <a:gd name="connsiteX0" fmla="*/ 1435462 w 1435462"/>
              <a:gd name="connsiteY0" fmla="*/ 392415 h 400106"/>
              <a:gd name="connsiteX1" fmla="*/ 91 w 1435462"/>
              <a:gd name="connsiteY1" fmla="*/ 300905 h 400106"/>
              <a:gd name="connsiteX2" fmla="*/ 1364993 w 1435462"/>
              <a:gd name="connsiteY2" fmla="*/ 0 h 400106"/>
              <a:gd name="connsiteX0" fmla="*/ 1435462 w 1539585"/>
              <a:gd name="connsiteY0" fmla="*/ 392415 h 409779"/>
              <a:gd name="connsiteX1" fmla="*/ 1432629 w 1539585"/>
              <a:gd name="connsiteY1" fmla="*/ 404970 h 409779"/>
              <a:gd name="connsiteX2" fmla="*/ 91 w 1539585"/>
              <a:gd name="connsiteY2" fmla="*/ 300905 h 409779"/>
              <a:gd name="connsiteX3" fmla="*/ 1364993 w 1539585"/>
              <a:gd name="connsiteY3" fmla="*/ 0 h 409779"/>
              <a:gd name="connsiteX0" fmla="*/ 1436500 w 1693973"/>
              <a:gd name="connsiteY0" fmla="*/ 392415 h 559672"/>
              <a:gd name="connsiteX1" fmla="*/ 1620802 w 1693973"/>
              <a:gd name="connsiteY1" fmla="*/ 558753 h 559672"/>
              <a:gd name="connsiteX2" fmla="*/ 1129 w 1693973"/>
              <a:gd name="connsiteY2" fmla="*/ 300905 h 559672"/>
              <a:gd name="connsiteX3" fmla="*/ 1366031 w 1693973"/>
              <a:gd name="connsiteY3" fmla="*/ 0 h 559672"/>
              <a:gd name="connsiteX0" fmla="*/ 1808835 w 1813225"/>
              <a:gd name="connsiteY0" fmla="*/ 515668 h 561372"/>
              <a:gd name="connsiteX1" fmla="*/ 1620802 w 1813225"/>
              <a:gd name="connsiteY1" fmla="*/ 558753 h 561372"/>
              <a:gd name="connsiteX2" fmla="*/ 1129 w 1813225"/>
              <a:gd name="connsiteY2" fmla="*/ 300905 h 561372"/>
              <a:gd name="connsiteX3" fmla="*/ 1366031 w 1813225"/>
              <a:gd name="connsiteY3" fmla="*/ 0 h 561372"/>
              <a:gd name="connsiteX0" fmla="*/ 1807771 w 1807771"/>
              <a:gd name="connsiteY0" fmla="*/ 515668 h 515697"/>
              <a:gd name="connsiteX1" fmla="*/ 1424463 w 1807771"/>
              <a:gd name="connsiteY1" fmla="*/ 393094 h 515697"/>
              <a:gd name="connsiteX2" fmla="*/ 65 w 1807771"/>
              <a:gd name="connsiteY2" fmla="*/ 300905 h 515697"/>
              <a:gd name="connsiteX3" fmla="*/ 1364967 w 1807771"/>
              <a:gd name="connsiteY3" fmla="*/ 0 h 515697"/>
              <a:gd name="connsiteX0" fmla="*/ 1807853 w 1807853"/>
              <a:gd name="connsiteY0" fmla="*/ 449670 h 449699"/>
              <a:gd name="connsiteX1" fmla="*/ 1424545 w 1807853"/>
              <a:gd name="connsiteY1" fmla="*/ 327096 h 449699"/>
              <a:gd name="connsiteX2" fmla="*/ 147 w 1807853"/>
              <a:gd name="connsiteY2" fmla="*/ 234907 h 449699"/>
              <a:gd name="connsiteX3" fmla="*/ 1335548 w 1807853"/>
              <a:gd name="connsiteY3" fmla="*/ 0 h 449699"/>
              <a:gd name="connsiteX0" fmla="*/ 1807853 w 1807853"/>
              <a:gd name="connsiteY0" fmla="*/ 470232 h 470261"/>
              <a:gd name="connsiteX1" fmla="*/ 1424545 w 1807853"/>
              <a:gd name="connsiteY1" fmla="*/ 347658 h 470261"/>
              <a:gd name="connsiteX2" fmla="*/ 147 w 1807853"/>
              <a:gd name="connsiteY2" fmla="*/ 255469 h 470261"/>
              <a:gd name="connsiteX3" fmla="*/ 1335548 w 1807853"/>
              <a:gd name="connsiteY3" fmla="*/ 20562 h 470261"/>
              <a:gd name="connsiteX4" fmla="*/ 1363378 w 1807853"/>
              <a:gd name="connsiteY4" fmla="*/ 10576 h 470261"/>
              <a:gd name="connsiteX0" fmla="*/ 1807853 w 1807853"/>
              <a:gd name="connsiteY0" fmla="*/ 456195 h 456224"/>
              <a:gd name="connsiteX1" fmla="*/ 1424545 w 1807853"/>
              <a:gd name="connsiteY1" fmla="*/ 333621 h 456224"/>
              <a:gd name="connsiteX2" fmla="*/ 147 w 1807853"/>
              <a:gd name="connsiteY2" fmla="*/ 241432 h 456224"/>
              <a:gd name="connsiteX3" fmla="*/ 1335548 w 1807853"/>
              <a:gd name="connsiteY3" fmla="*/ 6525 h 456224"/>
              <a:gd name="connsiteX4" fmla="*/ 1301976 w 1807853"/>
              <a:gd name="connsiteY4" fmla="*/ 127741 h 456224"/>
              <a:gd name="connsiteX0" fmla="*/ 1807846 w 1807846"/>
              <a:gd name="connsiteY0" fmla="*/ 444376 h 444405"/>
              <a:gd name="connsiteX1" fmla="*/ 1424538 w 1807846"/>
              <a:gd name="connsiteY1" fmla="*/ 321802 h 444405"/>
              <a:gd name="connsiteX2" fmla="*/ 140 w 1807846"/>
              <a:gd name="connsiteY2" fmla="*/ 229613 h 444405"/>
              <a:gd name="connsiteX3" fmla="*/ 1337913 w 1807846"/>
              <a:gd name="connsiteY3" fmla="*/ 6971 h 444405"/>
              <a:gd name="connsiteX4" fmla="*/ 1301969 w 1807846"/>
              <a:gd name="connsiteY4" fmla="*/ 115922 h 444405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56 w 1807856"/>
              <a:gd name="connsiteY0" fmla="*/ 541124 h 541153"/>
              <a:gd name="connsiteX1" fmla="*/ 1424548 w 1807856"/>
              <a:gd name="connsiteY1" fmla="*/ 418550 h 541153"/>
              <a:gd name="connsiteX2" fmla="*/ 150 w 1807856"/>
              <a:gd name="connsiteY2" fmla="*/ 326361 h 541153"/>
              <a:gd name="connsiteX3" fmla="*/ 1337923 w 1807856"/>
              <a:gd name="connsiteY3" fmla="*/ 103719 h 541153"/>
              <a:gd name="connsiteX4" fmla="*/ 1366958 w 1807856"/>
              <a:gd name="connsiteY4" fmla="*/ 0 h 541153"/>
              <a:gd name="connsiteX0" fmla="*/ 1807856 w 1807856"/>
              <a:gd name="connsiteY0" fmla="*/ 763438 h 763467"/>
              <a:gd name="connsiteX1" fmla="*/ 1424548 w 1807856"/>
              <a:gd name="connsiteY1" fmla="*/ 640864 h 763467"/>
              <a:gd name="connsiteX2" fmla="*/ 150 w 1807856"/>
              <a:gd name="connsiteY2" fmla="*/ 548675 h 763467"/>
              <a:gd name="connsiteX3" fmla="*/ 1337923 w 1807856"/>
              <a:gd name="connsiteY3" fmla="*/ 326033 h 763467"/>
              <a:gd name="connsiteX4" fmla="*/ 660691 w 1807856"/>
              <a:gd name="connsiteY4" fmla="*/ 0 h 763467"/>
              <a:gd name="connsiteX0" fmla="*/ 1807856 w 1807856"/>
              <a:gd name="connsiteY0" fmla="*/ 763438 h 763467"/>
              <a:gd name="connsiteX1" fmla="*/ 1424548 w 1807856"/>
              <a:gd name="connsiteY1" fmla="*/ 640864 h 763467"/>
              <a:gd name="connsiteX2" fmla="*/ 150 w 1807856"/>
              <a:gd name="connsiteY2" fmla="*/ 548675 h 763467"/>
              <a:gd name="connsiteX3" fmla="*/ 1337923 w 1807856"/>
              <a:gd name="connsiteY3" fmla="*/ 326033 h 763467"/>
              <a:gd name="connsiteX4" fmla="*/ 660691 w 1807856"/>
              <a:gd name="connsiteY4" fmla="*/ 0 h 763467"/>
              <a:gd name="connsiteX0" fmla="*/ 1807856 w 1807856"/>
              <a:gd name="connsiteY0" fmla="*/ 605919 h 605948"/>
              <a:gd name="connsiteX1" fmla="*/ 1424548 w 1807856"/>
              <a:gd name="connsiteY1" fmla="*/ 483345 h 605948"/>
              <a:gd name="connsiteX2" fmla="*/ 150 w 1807856"/>
              <a:gd name="connsiteY2" fmla="*/ 391156 h 605948"/>
              <a:gd name="connsiteX3" fmla="*/ 1337923 w 1807856"/>
              <a:gd name="connsiteY3" fmla="*/ 168514 h 605948"/>
              <a:gd name="connsiteX4" fmla="*/ 1178154 w 1807856"/>
              <a:gd name="connsiteY4" fmla="*/ 0 h 605948"/>
              <a:gd name="connsiteX0" fmla="*/ 1807856 w 1807856"/>
              <a:gd name="connsiteY0" fmla="*/ 607439 h 607468"/>
              <a:gd name="connsiteX1" fmla="*/ 1424548 w 1807856"/>
              <a:gd name="connsiteY1" fmla="*/ 484865 h 607468"/>
              <a:gd name="connsiteX2" fmla="*/ 150 w 1807856"/>
              <a:gd name="connsiteY2" fmla="*/ 392676 h 607468"/>
              <a:gd name="connsiteX3" fmla="*/ 1337923 w 1807856"/>
              <a:gd name="connsiteY3" fmla="*/ 170034 h 607468"/>
              <a:gd name="connsiteX4" fmla="*/ 1178154 w 1807856"/>
              <a:gd name="connsiteY4" fmla="*/ 1520 h 607468"/>
              <a:gd name="connsiteX0" fmla="*/ 1807856 w 1807856"/>
              <a:gd name="connsiteY0" fmla="*/ 542994 h 543023"/>
              <a:gd name="connsiteX1" fmla="*/ 1424548 w 1807856"/>
              <a:gd name="connsiteY1" fmla="*/ 420420 h 543023"/>
              <a:gd name="connsiteX2" fmla="*/ 150 w 1807856"/>
              <a:gd name="connsiteY2" fmla="*/ 328231 h 543023"/>
              <a:gd name="connsiteX3" fmla="*/ 1337923 w 1807856"/>
              <a:gd name="connsiteY3" fmla="*/ 105589 h 543023"/>
              <a:gd name="connsiteX4" fmla="*/ 1370766 w 1807856"/>
              <a:gd name="connsiteY4" fmla="*/ 16906 h 543023"/>
              <a:gd name="connsiteX0" fmla="*/ 1807856 w 1807856"/>
              <a:gd name="connsiteY0" fmla="*/ 526648 h 526677"/>
              <a:gd name="connsiteX1" fmla="*/ 1424548 w 1807856"/>
              <a:gd name="connsiteY1" fmla="*/ 404074 h 526677"/>
              <a:gd name="connsiteX2" fmla="*/ 150 w 1807856"/>
              <a:gd name="connsiteY2" fmla="*/ 311885 h 526677"/>
              <a:gd name="connsiteX3" fmla="*/ 1337923 w 1807856"/>
              <a:gd name="connsiteY3" fmla="*/ 89243 h 526677"/>
              <a:gd name="connsiteX4" fmla="*/ 1370766 w 1807856"/>
              <a:gd name="connsiteY4" fmla="*/ 560 h 526677"/>
              <a:gd name="connsiteX0" fmla="*/ 1807856 w 1807856"/>
              <a:gd name="connsiteY0" fmla="*/ 526651 h 526680"/>
              <a:gd name="connsiteX1" fmla="*/ 1424548 w 1807856"/>
              <a:gd name="connsiteY1" fmla="*/ 404077 h 526680"/>
              <a:gd name="connsiteX2" fmla="*/ 150 w 1807856"/>
              <a:gd name="connsiteY2" fmla="*/ 311888 h 526680"/>
              <a:gd name="connsiteX3" fmla="*/ 1337923 w 1807856"/>
              <a:gd name="connsiteY3" fmla="*/ 89246 h 526680"/>
              <a:gd name="connsiteX4" fmla="*/ 1370766 w 1807856"/>
              <a:gd name="connsiteY4" fmla="*/ 563 h 526680"/>
              <a:gd name="connsiteX0" fmla="*/ 1807856 w 1807856"/>
              <a:gd name="connsiteY0" fmla="*/ 514466 h 514495"/>
              <a:gd name="connsiteX1" fmla="*/ 1424548 w 1807856"/>
              <a:gd name="connsiteY1" fmla="*/ 391892 h 514495"/>
              <a:gd name="connsiteX2" fmla="*/ 150 w 1807856"/>
              <a:gd name="connsiteY2" fmla="*/ 299703 h 514495"/>
              <a:gd name="connsiteX3" fmla="*/ 1337923 w 1807856"/>
              <a:gd name="connsiteY3" fmla="*/ 77061 h 514495"/>
              <a:gd name="connsiteX4" fmla="*/ 1373139 w 1807856"/>
              <a:gd name="connsiteY4" fmla="*/ 645 h 514495"/>
              <a:gd name="connsiteX0" fmla="*/ 1808121 w 1808121"/>
              <a:gd name="connsiteY0" fmla="*/ 514402 h 514431"/>
              <a:gd name="connsiteX1" fmla="*/ 1424813 w 1808121"/>
              <a:gd name="connsiteY1" fmla="*/ 391828 h 514431"/>
              <a:gd name="connsiteX2" fmla="*/ 415 w 1808121"/>
              <a:gd name="connsiteY2" fmla="*/ 299639 h 514431"/>
              <a:gd name="connsiteX3" fmla="*/ 1283349 w 1808121"/>
              <a:gd name="connsiteY3" fmla="*/ 86395 h 514431"/>
              <a:gd name="connsiteX4" fmla="*/ 1373404 w 1808121"/>
              <a:gd name="connsiteY4" fmla="*/ 581 h 514431"/>
              <a:gd name="connsiteX0" fmla="*/ 1808000 w 1808000"/>
              <a:gd name="connsiteY0" fmla="*/ 514429 h 514458"/>
              <a:gd name="connsiteX1" fmla="*/ 1424692 w 1808000"/>
              <a:gd name="connsiteY1" fmla="*/ 391855 h 514458"/>
              <a:gd name="connsiteX2" fmla="*/ 294 w 1808000"/>
              <a:gd name="connsiteY2" fmla="*/ 299666 h 514458"/>
              <a:gd name="connsiteX3" fmla="*/ 1304876 w 1808000"/>
              <a:gd name="connsiteY3" fmla="*/ 82108 h 514458"/>
              <a:gd name="connsiteX4" fmla="*/ 1373283 w 1808000"/>
              <a:gd name="connsiteY4" fmla="*/ 608 h 514458"/>
              <a:gd name="connsiteX0" fmla="*/ 1807965 w 1807965"/>
              <a:gd name="connsiteY0" fmla="*/ 514429 h 514458"/>
              <a:gd name="connsiteX1" fmla="*/ 1424657 w 1807965"/>
              <a:gd name="connsiteY1" fmla="*/ 391855 h 514458"/>
              <a:gd name="connsiteX2" fmla="*/ 259 w 1807965"/>
              <a:gd name="connsiteY2" fmla="*/ 299666 h 514458"/>
              <a:gd name="connsiteX3" fmla="*/ 1304841 w 1807965"/>
              <a:gd name="connsiteY3" fmla="*/ 82108 h 514458"/>
              <a:gd name="connsiteX4" fmla="*/ 1373248 w 1807965"/>
              <a:gd name="connsiteY4" fmla="*/ 608 h 514458"/>
              <a:gd name="connsiteX0" fmla="*/ 1807965 w 1807965"/>
              <a:gd name="connsiteY0" fmla="*/ 514429 h 518745"/>
              <a:gd name="connsiteX1" fmla="*/ 1424657 w 1807965"/>
              <a:gd name="connsiteY1" fmla="*/ 391855 h 518745"/>
              <a:gd name="connsiteX2" fmla="*/ 259 w 1807965"/>
              <a:gd name="connsiteY2" fmla="*/ 299666 h 518745"/>
              <a:gd name="connsiteX3" fmla="*/ 1304841 w 1807965"/>
              <a:gd name="connsiteY3" fmla="*/ 82108 h 518745"/>
              <a:gd name="connsiteX4" fmla="*/ 1373248 w 1807965"/>
              <a:gd name="connsiteY4" fmla="*/ 608 h 518745"/>
              <a:gd name="connsiteX0" fmla="*/ 1827652 w 1827652"/>
              <a:gd name="connsiteY0" fmla="*/ 525538 h 527750"/>
              <a:gd name="connsiteX1" fmla="*/ 1424657 w 1827652"/>
              <a:gd name="connsiteY1" fmla="*/ 391855 h 527750"/>
              <a:gd name="connsiteX2" fmla="*/ 259 w 1827652"/>
              <a:gd name="connsiteY2" fmla="*/ 299666 h 527750"/>
              <a:gd name="connsiteX3" fmla="*/ 1304841 w 1827652"/>
              <a:gd name="connsiteY3" fmla="*/ 82108 h 527750"/>
              <a:gd name="connsiteX4" fmla="*/ 1373248 w 1827652"/>
              <a:gd name="connsiteY4" fmla="*/ 608 h 527750"/>
              <a:gd name="connsiteX0" fmla="*/ 1827652 w 1849903"/>
              <a:gd name="connsiteY0" fmla="*/ 525538 h 534436"/>
              <a:gd name="connsiteX1" fmla="*/ 1817644 w 1849903"/>
              <a:gd name="connsiteY1" fmla="*/ 524236 h 534436"/>
              <a:gd name="connsiteX2" fmla="*/ 1424657 w 1849903"/>
              <a:gd name="connsiteY2" fmla="*/ 391855 h 534436"/>
              <a:gd name="connsiteX3" fmla="*/ 259 w 1849903"/>
              <a:gd name="connsiteY3" fmla="*/ 299666 h 534436"/>
              <a:gd name="connsiteX4" fmla="*/ 1304841 w 1849903"/>
              <a:gd name="connsiteY4" fmla="*/ 82108 h 534436"/>
              <a:gd name="connsiteX5" fmla="*/ 1373248 w 1849903"/>
              <a:gd name="connsiteY5" fmla="*/ 608 h 534436"/>
              <a:gd name="connsiteX0" fmla="*/ 1827652 w 1827652"/>
              <a:gd name="connsiteY0" fmla="*/ 525538 h 536331"/>
              <a:gd name="connsiteX1" fmla="*/ 1693581 w 1827652"/>
              <a:gd name="connsiteY1" fmla="*/ 526789 h 536331"/>
              <a:gd name="connsiteX2" fmla="*/ 1424657 w 1827652"/>
              <a:gd name="connsiteY2" fmla="*/ 391855 h 536331"/>
              <a:gd name="connsiteX3" fmla="*/ 259 w 1827652"/>
              <a:gd name="connsiteY3" fmla="*/ 299666 h 536331"/>
              <a:gd name="connsiteX4" fmla="*/ 1304841 w 1827652"/>
              <a:gd name="connsiteY4" fmla="*/ 82108 h 536331"/>
              <a:gd name="connsiteX5" fmla="*/ 1373248 w 1827652"/>
              <a:gd name="connsiteY5" fmla="*/ 608 h 536331"/>
              <a:gd name="connsiteX0" fmla="*/ 2095144 w 2095144"/>
              <a:gd name="connsiteY0" fmla="*/ 469445 h 530714"/>
              <a:gd name="connsiteX1" fmla="*/ 1693581 w 2095144"/>
              <a:gd name="connsiteY1" fmla="*/ 526789 h 530714"/>
              <a:gd name="connsiteX2" fmla="*/ 1424657 w 2095144"/>
              <a:gd name="connsiteY2" fmla="*/ 391855 h 530714"/>
              <a:gd name="connsiteX3" fmla="*/ 259 w 2095144"/>
              <a:gd name="connsiteY3" fmla="*/ 299666 h 530714"/>
              <a:gd name="connsiteX4" fmla="*/ 1304841 w 2095144"/>
              <a:gd name="connsiteY4" fmla="*/ 82108 h 530714"/>
              <a:gd name="connsiteX5" fmla="*/ 1373248 w 2095144"/>
              <a:gd name="connsiteY5" fmla="*/ 608 h 530714"/>
              <a:gd name="connsiteX0" fmla="*/ 2095144 w 2095144"/>
              <a:gd name="connsiteY0" fmla="*/ 469445 h 530714"/>
              <a:gd name="connsiteX1" fmla="*/ 1693581 w 2095144"/>
              <a:gd name="connsiteY1" fmla="*/ 526789 h 530714"/>
              <a:gd name="connsiteX2" fmla="*/ 1424657 w 2095144"/>
              <a:gd name="connsiteY2" fmla="*/ 391855 h 530714"/>
              <a:gd name="connsiteX3" fmla="*/ 259 w 2095144"/>
              <a:gd name="connsiteY3" fmla="*/ 299666 h 530714"/>
              <a:gd name="connsiteX4" fmla="*/ 1304841 w 2095144"/>
              <a:gd name="connsiteY4" fmla="*/ 82108 h 530714"/>
              <a:gd name="connsiteX5" fmla="*/ 1373248 w 2095144"/>
              <a:gd name="connsiteY5" fmla="*/ 608 h 530714"/>
              <a:gd name="connsiteX0" fmla="*/ 2095144 w 2095144"/>
              <a:gd name="connsiteY0" fmla="*/ 469445 h 541117"/>
              <a:gd name="connsiteX1" fmla="*/ 1693581 w 2095144"/>
              <a:gd name="connsiteY1" fmla="*/ 526789 h 541117"/>
              <a:gd name="connsiteX2" fmla="*/ 1424657 w 2095144"/>
              <a:gd name="connsiteY2" fmla="*/ 391855 h 541117"/>
              <a:gd name="connsiteX3" fmla="*/ 259 w 2095144"/>
              <a:gd name="connsiteY3" fmla="*/ 299666 h 541117"/>
              <a:gd name="connsiteX4" fmla="*/ 1304841 w 2095144"/>
              <a:gd name="connsiteY4" fmla="*/ 82108 h 541117"/>
              <a:gd name="connsiteX5" fmla="*/ 1373248 w 2095144"/>
              <a:gd name="connsiteY5" fmla="*/ 608 h 541117"/>
              <a:gd name="connsiteX0" fmla="*/ 2095144 w 2095144"/>
              <a:gd name="connsiteY0" fmla="*/ 469445 h 541117"/>
              <a:gd name="connsiteX1" fmla="*/ 1693581 w 2095144"/>
              <a:gd name="connsiteY1" fmla="*/ 526789 h 541117"/>
              <a:gd name="connsiteX2" fmla="*/ 1424657 w 2095144"/>
              <a:gd name="connsiteY2" fmla="*/ 391855 h 541117"/>
              <a:gd name="connsiteX3" fmla="*/ 259 w 2095144"/>
              <a:gd name="connsiteY3" fmla="*/ 299666 h 541117"/>
              <a:gd name="connsiteX4" fmla="*/ 1304841 w 2095144"/>
              <a:gd name="connsiteY4" fmla="*/ 82108 h 541117"/>
              <a:gd name="connsiteX5" fmla="*/ 1373248 w 2095144"/>
              <a:gd name="connsiteY5" fmla="*/ 608 h 541117"/>
              <a:gd name="connsiteX0" fmla="*/ 2095144 w 2095144"/>
              <a:gd name="connsiteY0" fmla="*/ 469445 h 541719"/>
              <a:gd name="connsiteX1" fmla="*/ 1693581 w 2095144"/>
              <a:gd name="connsiteY1" fmla="*/ 526789 h 541719"/>
              <a:gd name="connsiteX2" fmla="*/ 1424657 w 2095144"/>
              <a:gd name="connsiteY2" fmla="*/ 391855 h 541719"/>
              <a:gd name="connsiteX3" fmla="*/ 259 w 2095144"/>
              <a:gd name="connsiteY3" fmla="*/ 299666 h 541719"/>
              <a:gd name="connsiteX4" fmla="*/ 1304841 w 2095144"/>
              <a:gd name="connsiteY4" fmla="*/ 82108 h 541719"/>
              <a:gd name="connsiteX5" fmla="*/ 1373248 w 2095144"/>
              <a:gd name="connsiteY5" fmla="*/ 608 h 541719"/>
              <a:gd name="connsiteX0" fmla="*/ 2095143 w 2095143"/>
              <a:gd name="connsiteY0" fmla="*/ 469445 h 541719"/>
              <a:gd name="connsiteX1" fmla="*/ 1693581 w 2095143"/>
              <a:gd name="connsiteY1" fmla="*/ 526789 h 541719"/>
              <a:gd name="connsiteX2" fmla="*/ 1424657 w 2095143"/>
              <a:gd name="connsiteY2" fmla="*/ 391855 h 541719"/>
              <a:gd name="connsiteX3" fmla="*/ 259 w 2095143"/>
              <a:gd name="connsiteY3" fmla="*/ 299666 h 541719"/>
              <a:gd name="connsiteX4" fmla="*/ 1304841 w 2095143"/>
              <a:gd name="connsiteY4" fmla="*/ 82108 h 541719"/>
              <a:gd name="connsiteX5" fmla="*/ 1373248 w 2095143"/>
              <a:gd name="connsiteY5" fmla="*/ 608 h 541719"/>
              <a:gd name="connsiteX0" fmla="*/ 2095143 w 2115889"/>
              <a:gd name="connsiteY0" fmla="*/ 469445 h 528084"/>
              <a:gd name="connsiteX1" fmla="*/ 2083230 w 2115889"/>
              <a:gd name="connsiteY1" fmla="*/ 460623 h 528084"/>
              <a:gd name="connsiteX2" fmla="*/ 1693581 w 2115889"/>
              <a:gd name="connsiteY2" fmla="*/ 526789 h 528084"/>
              <a:gd name="connsiteX3" fmla="*/ 1424657 w 2115889"/>
              <a:gd name="connsiteY3" fmla="*/ 391855 h 528084"/>
              <a:gd name="connsiteX4" fmla="*/ 259 w 2115889"/>
              <a:gd name="connsiteY4" fmla="*/ 299666 h 528084"/>
              <a:gd name="connsiteX5" fmla="*/ 1304841 w 2115889"/>
              <a:gd name="connsiteY5" fmla="*/ 82108 h 528084"/>
              <a:gd name="connsiteX6" fmla="*/ 1373248 w 2115889"/>
              <a:gd name="connsiteY6" fmla="*/ 608 h 528084"/>
              <a:gd name="connsiteX0" fmla="*/ 2095143 w 2095143"/>
              <a:gd name="connsiteY0" fmla="*/ 469445 h 529858"/>
              <a:gd name="connsiteX1" fmla="*/ 1933094 w 2095143"/>
              <a:gd name="connsiteY1" fmla="*/ 505054 h 529858"/>
              <a:gd name="connsiteX2" fmla="*/ 1693581 w 2095143"/>
              <a:gd name="connsiteY2" fmla="*/ 526789 h 529858"/>
              <a:gd name="connsiteX3" fmla="*/ 1424657 w 2095143"/>
              <a:gd name="connsiteY3" fmla="*/ 391855 h 529858"/>
              <a:gd name="connsiteX4" fmla="*/ 259 w 2095143"/>
              <a:gd name="connsiteY4" fmla="*/ 299666 h 529858"/>
              <a:gd name="connsiteX5" fmla="*/ 1304841 w 2095143"/>
              <a:gd name="connsiteY5" fmla="*/ 82108 h 529858"/>
              <a:gd name="connsiteX6" fmla="*/ 1373248 w 2095143"/>
              <a:gd name="connsiteY6" fmla="*/ 608 h 529858"/>
              <a:gd name="connsiteX0" fmla="*/ 2273051 w 2273051"/>
              <a:gd name="connsiteY0" fmla="*/ 282680 h 529858"/>
              <a:gd name="connsiteX1" fmla="*/ 1933094 w 2273051"/>
              <a:gd name="connsiteY1" fmla="*/ 505054 h 529858"/>
              <a:gd name="connsiteX2" fmla="*/ 1693581 w 2273051"/>
              <a:gd name="connsiteY2" fmla="*/ 526789 h 529858"/>
              <a:gd name="connsiteX3" fmla="*/ 1424657 w 2273051"/>
              <a:gd name="connsiteY3" fmla="*/ 391855 h 529858"/>
              <a:gd name="connsiteX4" fmla="*/ 259 w 2273051"/>
              <a:gd name="connsiteY4" fmla="*/ 299666 h 529858"/>
              <a:gd name="connsiteX5" fmla="*/ 1304841 w 2273051"/>
              <a:gd name="connsiteY5" fmla="*/ 82108 h 529858"/>
              <a:gd name="connsiteX6" fmla="*/ 1373248 w 2273051"/>
              <a:gd name="connsiteY6" fmla="*/ 608 h 529858"/>
              <a:gd name="connsiteX0" fmla="*/ 2273051 w 2273051"/>
              <a:gd name="connsiteY0" fmla="*/ 282680 h 529538"/>
              <a:gd name="connsiteX1" fmla="*/ 2004749 w 2273051"/>
              <a:gd name="connsiteY1" fmla="*/ 501224 h 529538"/>
              <a:gd name="connsiteX2" fmla="*/ 1693581 w 2273051"/>
              <a:gd name="connsiteY2" fmla="*/ 526789 h 529538"/>
              <a:gd name="connsiteX3" fmla="*/ 1424657 w 2273051"/>
              <a:gd name="connsiteY3" fmla="*/ 391855 h 529538"/>
              <a:gd name="connsiteX4" fmla="*/ 259 w 2273051"/>
              <a:gd name="connsiteY4" fmla="*/ 299666 h 529538"/>
              <a:gd name="connsiteX5" fmla="*/ 1304841 w 2273051"/>
              <a:gd name="connsiteY5" fmla="*/ 82108 h 529538"/>
              <a:gd name="connsiteX6" fmla="*/ 1373248 w 2273051"/>
              <a:gd name="connsiteY6" fmla="*/ 608 h 529538"/>
              <a:gd name="connsiteX0" fmla="*/ 2273051 w 2273051"/>
              <a:gd name="connsiteY0" fmla="*/ 282680 h 531079"/>
              <a:gd name="connsiteX1" fmla="*/ 2004749 w 2273051"/>
              <a:gd name="connsiteY1" fmla="*/ 501224 h 531079"/>
              <a:gd name="connsiteX2" fmla="*/ 1693581 w 2273051"/>
              <a:gd name="connsiteY2" fmla="*/ 526789 h 531079"/>
              <a:gd name="connsiteX3" fmla="*/ 1424657 w 2273051"/>
              <a:gd name="connsiteY3" fmla="*/ 391855 h 531079"/>
              <a:gd name="connsiteX4" fmla="*/ 259 w 2273051"/>
              <a:gd name="connsiteY4" fmla="*/ 299666 h 531079"/>
              <a:gd name="connsiteX5" fmla="*/ 1304841 w 2273051"/>
              <a:gd name="connsiteY5" fmla="*/ 82108 h 531079"/>
              <a:gd name="connsiteX6" fmla="*/ 1373248 w 2273051"/>
              <a:gd name="connsiteY6" fmla="*/ 608 h 531079"/>
              <a:gd name="connsiteX0" fmla="*/ 2273051 w 2273051"/>
              <a:gd name="connsiteY0" fmla="*/ 282680 h 531079"/>
              <a:gd name="connsiteX1" fmla="*/ 2004749 w 2273051"/>
              <a:gd name="connsiteY1" fmla="*/ 501224 h 531079"/>
              <a:gd name="connsiteX2" fmla="*/ 1693581 w 2273051"/>
              <a:gd name="connsiteY2" fmla="*/ 526789 h 531079"/>
              <a:gd name="connsiteX3" fmla="*/ 1424657 w 2273051"/>
              <a:gd name="connsiteY3" fmla="*/ 391855 h 531079"/>
              <a:gd name="connsiteX4" fmla="*/ 259 w 2273051"/>
              <a:gd name="connsiteY4" fmla="*/ 299666 h 531079"/>
              <a:gd name="connsiteX5" fmla="*/ 1304841 w 2273051"/>
              <a:gd name="connsiteY5" fmla="*/ 82108 h 531079"/>
              <a:gd name="connsiteX6" fmla="*/ 1373248 w 2273051"/>
              <a:gd name="connsiteY6" fmla="*/ 608 h 531079"/>
              <a:gd name="connsiteX0" fmla="*/ 2273051 w 2273051"/>
              <a:gd name="connsiteY0" fmla="*/ 282680 h 530372"/>
              <a:gd name="connsiteX1" fmla="*/ 2037940 w 2273051"/>
              <a:gd name="connsiteY1" fmla="*/ 496139 h 530372"/>
              <a:gd name="connsiteX2" fmla="*/ 1693581 w 2273051"/>
              <a:gd name="connsiteY2" fmla="*/ 526789 h 530372"/>
              <a:gd name="connsiteX3" fmla="*/ 1424657 w 2273051"/>
              <a:gd name="connsiteY3" fmla="*/ 391855 h 530372"/>
              <a:gd name="connsiteX4" fmla="*/ 259 w 2273051"/>
              <a:gd name="connsiteY4" fmla="*/ 299666 h 530372"/>
              <a:gd name="connsiteX5" fmla="*/ 1304841 w 2273051"/>
              <a:gd name="connsiteY5" fmla="*/ 82108 h 530372"/>
              <a:gd name="connsiteX6" fmla="*/ 1373248 w 2273051"/>
              <a:gd name="connsiteY6" fmla="*/ 608 h 530372"/>
              <a:gd name="connsiteX0" fmla="*/ 2262476 w 2262476"/>
              <a:gd name="connsiteY0" fmla="*/ 281476 h 530372"/>
              <a:gd name="connsiteX1" fmla="*/ 2037940 w 2262476"/>
              <a:gd name="connsiteY1" fmla="*/ 496139 h 530372"/>
              <a:gd name="connsiteX2" fmla="*/ 1693581 w 2262476"/>
              <a:gd name="connsiteY2" fmla="*/ 526789 h 530372"/>
              <a:gd name="connsiteX3" fmla="*/ 1424657 w 2262476"/>
              <a:gd name="connsiteY3" fmla="*/ 391855 h 530372"/>
              <a:gd name="connsiteX4" fmla="*/ 259 w 2262476"/>
              <a:gd name="connsiteY4" fmla="*/ 299666 h 530372"/>
              <a:gd name="connsiteX5" fmla="*/ 1304841 w 2262476"/>
              <a:gd name="connsiteY5" fmla="*/ 82108 h 530372"/>
              <a:gd name="connsiteX6" fmla="*/ 1373248 w 2262476"/>
              <a:gd name="connsiteY6" fmla="*/ 608 h 530372"/>
              <a:gd name="connsiteX0" fmla="*/ 2262476 w 2262476"/>
              <a:gd name="connsiteY0" fmla="*/ 281476 h 530372"/>
              <a:gd name="connsiteX1" fmla="*/ 2037940 w 2262476"/>
              <a:gd name="connsiteY1" fmla="*/ 496139 h 530372"/>
              <a:gd name="connsiteX2" fmla="*/ 1693581 w 2262476"/>
              <a:gd name="connsiteY2" fmla="*/ 526789 h 530372"/>
              <a:gd name="connsiteX3" fmla="*/ 1424657 w 2262476"/>
              <a:gd name="connsiteY3" fmla="*/ 391855 h 530372"/>
              <a:gd name="connsiteX4" fmla="*/ 259 w 2262476"/>
              <a:gd name="connsiteY4" fmla="*/ 299666 h 530372"/>
              <a:gd name="connsiteX5" fmla="*/ 1304841 w 2262476"/>
              <a:gd name="connsiteY5" fmla="*/ 82108 h 530372"/>
              <a:gd name="connsiteX6" fmla="*/ 1373248 w 2262476"/>
              <a:gd name="connsiteY6" fmla="*/ 608 h 530372"/>
              <a:gd name="connsiteX7" fmla="*/ 2262476 w 2262476"/>
              <a:gd name="connsiteY7" fmla="*/ 281476 h 530372"/>
              <a:gd name="connsiteX0" fmla="*/ 2263405 w 2263405"/>
              <a:gd name="connsiteY0" fmla="*/ 281717 h 530613"/>
              <a:gd name="connsiteX1" fmla="*/ 2038869 w 2263405"/>
              <a:gd name="connsiteY1" fmla="*/ 496380 h 530613"/>
              <a:gd name="connsiteX2" fmla="*/ 1694510 w 2263405"/>
              <a:gd name="connsiteY2" fmla="*/ 527030 h 530613"/>
              <a:gd name="connsiteX3" fmla="*/ 1425586 w 2263405"/>
              <a:gd name="connsiteY3" fmla="*/ 392096 h 530613"/>
              <a:gd name="connsiteX4" fmla="*/ 1188 w 2263405"/>
              <a:gd name="connsiteY4" fmla="*/ 299907 h 530613"/>
              <a:gd name="connsiteX5" fmla="*/ 1178895 w 2263405"/>
              <a:gd name="connsiteY5" fmla="*/ 56422 h 530613"/>
              <a:gd name="connsiteX6" fmla="*/ 1374177 w 2263405"/>
              <a:gd name="connsiteY6" fmla="*/ 849 h 530613"/>
              <a:gd name="connsiteX7" fmla="*/ 2263405 w 2263405"/>
              <a:gd name="connsiteY7" fmla="*/ 281717 h 530613"/>
              <a:gd name="connsiteX0" fmla="*/ 2263405 w 2263405"/>
              <a:gd name="connsiteY0" fmla="*/ 282103 h 530999"/>
              <a:gd name="connsiteX1" fmla="*/ 2038869 w 2263405"/>
              <a:gd name="connsiteY1" fmla="*/ 496766 h 530999"/>
              <a:gd name="connsiteX2" fmla="*/ 1694510 w 2263405"/>
              <a:gd name="connsiteY2" fmla="*/ 527416 h 530999"/>
              <a:gd name="connsiteX3" fmla="*/ 1425586 w 2263405"/>
              <a:gd name="connsiteY3" fmla="*/ 392482 h 530999"/>
              <a:gd name="connsiteX4" fmla="*/ 1188 w 2263405"/>
              <a:gd name="connsiteY4" fmla="*/ 300293 h 530999"/>
              <a:gd name="connsiteX5" fmla="*/ 1178895 w 2263405"/>
              <a:gd name="connsiteY5" fmla="*/ 56808 h 530999"/>
              <a:gd name="connsiteX6" fmla="*/ 1374177 w 2263405"/>
              <a:gd name="connsiteY6" fmla="*/ 1235 h 530999"/>
              <a:gd name="connsiteX7" fmla="*/ 2263405 w 2263405"/>
              <a:gd name="connsiteY7" fmla="*/ 282103 h 530999"/>
              <a:gd name="connsiteX0" fmla="*/ 2267242 w 2267242"/>
              <a:gd name="connsiteY0" fmla="*/ 285668 h 530999"/>
              <a:gd name="connsiteX1" fmla="*/ 2038869 w 2267242"/>
              <a:gd name="connsiteY1" fmla="*/ 496766 h 530999"/>
              <a:gd name="connsiteX2" fmla="*/ 1694510 w 2267242"/>
              <a:gd name="connsiteY2" fmla="*/ 527416 h 530999"/>
              <a:gd name="connsiteX3" fmla="*/ 1425586 w 2267242"/>
              <a:gd name="connsiteY3" fmla="*/ 392482 h 530999"/>
              <a:gd name="connsiteX4" fmla="*/ 1188 w 2267242"/>
              <a:gd name="connsiteY4" fmla="*/ 300293 h 530999"/>
              <a:gd name="connsiteX5" fmla="*/ 1178895 w 2267242"/>
              <a:gd name="connsiteY5" fmla="*/ 56808 h 530999"/>
              <a:gd name="connsiteX6" fmla="*/ 1374177 w 2267242"/>
              <a:gd name="connsiteY6" fmla="*/ 1235 h 530999"/>
              <a:gd name="connsiteX7" fmla="*/ 2267242 w 2267242"/>
              <a:gd name="connsiteY7" fmla="*/ 285668 h 530999"/>
              <a:gd name="connsiteX0" fmla="*/ 2195937 w 2195937"/>
              <a:gd name="connsiteY0" fmla="*/ 340125 h 530999"/>
              <a:gd name="connsiteX1" fmla="*/ 2038869 w 2195937"/>
              <a:gd name="connsiteY1" fmla="*/ 496766 h 530999"/>
              <a:gd name="connsiteX2" fmla="*/ 1694510 w 2195937"/>
              <a:gd name="connsiteY2" fmla="*/ 527416 h 530999"/>
              <a:gd name="connsiteX3" fmla="*/ 1425586 w 2195937"/>
              <a:gd name="connsiteY3" fmla="*/ 392482 h 530999"/>
              <a:gd name="connsiteX4" fmla="*/ 1188 w 2195937"/>
              <a:gd name="connsiteY4" fmla="*/ 300293 h 530999"/>
              <a:gd name="connsiteX5" fmla="*/ 1178895 w 2195937"/>
              <a:gd name="connsiteY5" fmla="*/ 56808 h 530999"/>
              <a:gd name="connsiteX6" fmla="*/ 1374177 w 2195937"/>
              <a:gd name="connsiteY6" fmla="*/ 1235 h 530999"/>
              <a:gd name="connsiteX7" fmla="*/ 2195937 w 2195937"/>
              <a:gd name="connsiteY7" fmla="*/ 340125 h 530999"/>
              <a:gd name="connsiteX0" fmla="*/ 2203789 w 2203789"/>
              <a:gd name="connsiteY0" fmla="*/ 278440 h 530999"/>
              <a:gd name="connsiteX1" fmla="*/ 2038869 w 2203789"/>
              <a:gd name="connsiteY1" fmla="*/ 496766 h 530999"/>
              <a:gd name="connsiteX2" fmla="*/ 1694510 w 2203789"/>
              <a:gd name="connsiteY2" fmla="*/ 527416 h 530999"/>
              <a:gd name="connsiteX3" fmla="*/ 1425586 w 2203789"/>
              <a:gd name="connsiteY3" fmla="*/ 392482 h 530999"/>
              <a:gd name="connsiteX4" fmla="*/ 1188 w 2203789"/>
              <a:gd name="connsiteY4" fmla="*/ 300293 h 530999"/>
              <a:gd name="connsiteX5" fmla="*/ 1178895 w 2203789"/>
              <a:gd name="connsiteY5" fmla="*/ 56808 h 530999"/>
              <a:gd name="connsiteX6" fmla="*/ 1374177 w 2203789"/>
              <a:gd name="connsiteY6" fmla="*/ 1235 h 530999"/>
              <a:gd name="connsiteX7" fmla="*/ 2203789 w 2203789"/>
              <a:gd name="connsiteY7" fmla="*/ 278440 h 530999"/>
              <a:gd name="connsiteX0" fmla="*/ 2125954 w 2132024"/>
              <a:gd name="connsiteY0" fmla="*/ 254970 h 530999"/>
              <a:gd name="connsiteX1" fmla="*/ 2038869 w 2132024"/>
              <a:gd name="connsiteY1" fmla="*/ 496766 h 530999"/>
              <a:gd name="connsiteX2" fmla="*/ 1694510 w 2132024"/>
              <a:gd name="connsiteY2" fmla="*/ 527416 h 530999"/>
              <a:gd name="connsiteX3" fmla="*/ 1425586 w 2132024"/>
              <a:gd name="connsiteY3" fmla="*/ 392482 h 530999"/>
              <a:gd name="connsiteX4" fmla="*/ 1188 w 2132024"/>
              <a:gd name="connsiteY4" fmla="*/ 300293 h 530999"/>
              <a:gd name="connsiteX5" fmla="*/ 1178895 w 2132024"/>
              <a:gd name="connsiteY5" fmla="*/ 56808 h 530999"/>
              <a:gd name="connsiteX6" fmla="*/ 1374177 w 2132024"/>
              <a:gd name="connsiteY6" fmla="*/ 1235 h 530999"/>
              <a:gd name="connsiteX7" fmla="*/ 2125954 w 2132024"/>
              <a:gd name="connsiteY7" fmla="*/ 254970 h 530999"/>
              <a:gd name="connsiteX0" fmla="*/ 2224882 w 2224882"/>
              <a:gd name="connsiteY0" fmla="*/ 303789 h 530999"/>
              <a:gd name="connsiteX1" fmla="*/ 2038869 w 2224882"/>
              <a:gd name="connsiteY1" fmla="*/ 496766 h 530999"/>
              <a:gd name="connsiteX2" fmla="*/ 1694510 w 2224882"/>
              <a:gd name="connsiteY2" fmla="*/ 527416 h 530999"/>
              <a:gd name="connsiteX3" fmla="*/ 1425586 w 2224882"/>
              <a:gd name="connsiteY3" fmla="*/ 392482 h 530999"/>
              <a:gd name="connsiteX4" fmla="*/ 1188 w 2224882"/>
              <a:gd name="connsiteY4" fmla="*/ 300293 h 530999"/>
              <a:gd name="connsiteX5" fmla="*/ 1178895 w 2224882"/>
              <a:gd name="connsiteY5" fmla="*/ 56808 h 530999"/>
              <a:gd name="connsiteX6" fmla="*/ 1374177 w 2224882"/>
              <a:gd name="connsiteY6" fmla="*/ 1235 h 530999"/>
              <a:gd name="connsiteX7" fmla="*/ 2224882 w 2224882"/>
              <a:gd name="connsiteY7" fmla="*/ 303789 h 530999"/>
              <a:gd name="connsiteX0" fmla="*/ 2217120 w 2217120"/>
              <a:gd name="connsiteY0" fmla="*/ 331066 h 530999"/>
              <a:gd name="connsiteX1" fmla="*/ 2038869 w 2217120"/>
              <a:gd name="connsiteY1" fmla="*/ 496766 h 530999"/>
              <a:gd name="connsiteX2" fmla="*/ 1694510 w 2217120"/>
              <a:gd name="connsiteY2" fmla="*/ 527416 h 530999"/>
              <a:gd name="connsiteX3" fmla="*/ 1425586 w 2217120"/>
              <a:gd name="connsiteY3" fmla="*/ 392482 h 530999"/>
              <a:gd name="connsiteX4" fmla="*/ 1188 w 2217120"/>
              <a:gd name="connsiteY4" fmla="*/ 300293 h 530999"/>
              <a:gd name="connsiteX5" fmla="*/ 1178895 w 2217120"/>
              <a:gd name="connsiteY5" fmla="*/ 56808 h 530999"/>
              <a:gd name="connsiteX6" fmla="*/ 1374177 w 2217120"/>
              <a:gd name="connsiteY6" fmla="*/ 1235 h 530999"/>
              <a:gd name="connsiteX7" fmla="*/ 2217120 w 2217120"/>
              <a:gd name="connsiteY7" fmla="*/ 331066 h 530999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4340"/>
              <a:gd name="connsiteX1" fmla="*/ 2038869 w 2217120"/>
              <a:gd name="connsiteY1" fmla="*/ 496766 h 534340"/>
              <a:gd name="connsiteX2" fmla="*/ 1694510 w 2217120"/>
              <a:gd name="connsiteY2" fmla="*/ 527416 h 534340"/>
              <a:gd name="connsiteX3" fmla="*/ 1425586 w 2217120"/>
              <a:gd name="connsiteY3" fmla="*/ 392482 h 534340"/>
              <a:gd name="connsiteX4" fmla="*/ 1188 w 2217120"/>
              <a:gd name="connsiteY4" fmla="*/ 300293 h 534340"/>
              <a:gd name="connsiteX5" fmla="*/ 1178895 w 2217120"/>
              <a:gd name="connsiteY5" fmla="*/ 56808 h 534340"/>
              <a:gd name="connsiteX6" fmla="*/ 1374177 w 2217120"/>
              <a:gd name="connsiteY6" fmla="*/ 1235 h 534340"/>
              <a:gd name="connsiteX7" fmla="*/ 2217120 w 2217120"/>
              <a:gd name="connsiteY7" fmla="*/ 331066 h 534340"/>
              <a:gd name="connsiteX0" fmla="*/ 2217120 w 2217120"/>
              <a:gd name="connsiteY0" fmla="*/ 331066 h 551752"/>
              <a:gd name="connsiteX1" fmla="*/ 2036379 w 2217120"/>
              <a:gd name="connsiteY1" fmla="*/ 530380 h 551752"/>
              <a:gd name="connsiteX2" fmla="*/ 1694510 w 2217120"/>
              <a:gd name="connsiteY2" fmla="*/ 527416 h 551752"/>
              <a:gd name="connsiteX3" fmla="*/ 1425586 w 2217120"/>
              <a:gd name="connsiteY3" fmla="*/ 392482 h 551752"/>
              <a:gd name="connsiteX4" fmla="*/ 1188 w 2217120"/>
              <a:gd name="connsiteY4" fmla="*/ 300293 h 551752"/>
              <a:gd name="connsiteX5" fmla="*/ 1178895 w 2217120"/>
              <a:gd name="connsiteY5" fmla="*/ 56808 h 551752"/>
              <a:gd name="connsiteX6" fmla="*/ 1374177 w 2217120"/>
              <a:gd name="connsiteY6" fmla="*/ 1235 h 551752"/>
              <a:gd name="connsiteX7" fmla="*/ 2217120 w 2217120"/>
              <a:gd name="connsiteY7" fmla="*/ 331066 h 551752"/>
              <a:gd name="connsiteX0" fmla="*/ 2127742 w 2135685"/>
              <a:gd name="connsiteY0" fmla="*/ 308367 h 551752"/>
              <a:gd name="connsiteX1" fmla="*/ 2036379 w 2135685"/>
              <a:gd name="connsiteY1" fmla="*/ 530380 h 551752"/>
              <a:gd name="connsiteX2" fmla="*/ 1694510 w 2135685"/>
              <a:gd name="connsiteY2" fmla="*/ 527416 h 551752"/>
              <a:gd name="connsiteX3" fmla="*/ 1425586 w 2135685"/>
              <a:gd name="connsiteY3" fmla="*/ 392482 h 551752"/>
              <a:gd name="connsiteX4" fmla="*/ 1188 w 2135685"/>
              <a:gd name="connsiteY4" fmla="*/ 300293 h 551752"/>
              <a:gd name="connsiteX5" fmla="*/ 1178895 w 2135685"/>
              <a:gd name="connsiteY5" fmla="*/ 56808 h 551752"/>
              <a:gd name="connsiteX6" fmla="*/ 1374177 w 2135685"/>
              <a:gd name="connsiteY6" fmla="*/ 1235 h 551752"/>
              <a:gd name="connsiteX7" fmla="*/ 2127742 w 2135685"/>
              <a:gd name="connsiteY7" fmla="*/ 308367 h 551752"/>
              <a:gd name="connsiteX0" fmla="*/ 2127742 w 2132536"/>
              <a:gd name="connsiteY0" fmla="*/ 308367 h 551752"/>
              <a:gd name="connsiteX1" fmla="*/ 2036379 w 2132536"/>
              <a:gd name="connsiteY1" fmla="*/ 530380 h 551752"/>
              <a:gd name="connsiteX2" fmla="*/ 1694510 w 2132536"/>
              <a:gd name="connsiteY2" fmla="*/ 527416 h 551752"/>
              <a:gd name="connsiteX3" fmla="*/ 1425586 w 2132536"/>
              <a:gd name="connsiteY3" fmla="*/ 392482 h 551752"/>
              <a:gd name="connsiteX4" fmla="*/ 1188 w 2132536"/>
              <a:gd name="connsiteY4" fmla="*/ 300293 h 551752"/>
              <a:gd name="connsiteX5" fmla="*/ 1178895 w 2132536"/>
              <a:gd name="connsiteY5" fmla="*/ 56808 h 551752"/>
              <a:gd name="connsiteX6" fmla="*/ 1374177 w 2132536"/>
              <a:gd name="connsiteY6" fmla="*/ 1235 h 551752"/>
              <a:gd name="connsiteX7" fmla="*/ 2127742 w 2132536"/>
              <a:gd name="connsiteY7" fmla="*/ 308367 h 551752"/>
              <a:gd name="connsiteX0" fmla="*/ 2250948 w 2250948"/>
              <a:gd name="connsiteY0" fmla="*/ 275982 h 551752"/>
              <a:gd name="connsiteX1" fmla="*/ 2036379 w 2250948"/>
              <a:gd name="connsiteY1" fmla="*/ 530380 h 551752"/>
              <a:gd name="connsiteX2" fmla="*/ 1694510 w 2250948"/>
              <a:gd name="connsiteY2" fmla="*/ 527416 h 551752"/>
              <a:gd name="connsiteX3" fmla="*/ 1425586 w 2250948"/>
              <a:gd name="connsiteY3" fmla="*/ 392482 h 551752"/>
              <a:gd name="connsiteX4" fmla="*/ 1188 w 2250948"/>
              <a:gd name="connsiteY4" fmla="*/ 300293 h 551752"/>
              <a:gd name="connsiteX5" fmla="*/ 1178895 w 2250948"/>
              <a:gd name="connsiteY5" fmla="*/ 56808 h 551752"/>
              <a:gd name="connsiteX6" fmla="*/ 1374177 w 2250948"/>
              <a:gd name="connsiteY6" fmla="*/ 1235 h 551752"/>
              <a:gd name="connsiteX7" fmla="*/ 2250948 w 2250948"/>
              <a:gd name="connsiteY7" fmla="*/ 275982 h 551752"/>
              <a:gd name="connsiteX0" fmla="*/ 2250948 w 2250948"/>
              <a:gd name="connsiteY0" fmla="*/ 275982 h 551752"/>
              <a:gd name="connsiteX1" fmla="*/ 2036379 w 2250948"/>
              <a:gd name="connsiteY1" fmla="*/ 530380 h 551752"/>
              <a:gd name="connsiteX2" fmla="*/ 1694510 w 2250948"/>
              <a:gd name="connsiteY2" fmla="*/ 527416 h 551752"/>
              <a:gd name="connsiteX3" fmla="*/ 1425586 w 2250948"/>
              <a:gd name="connsiteY3" fmla="*/ 392482 h 551752"/>
              <a:gd name="connsiteX4" fmla="*/ 1188 w 2250948"/>
              <a:gd name="connsiteY4" fmla="*/ 300293 h 551752"/>
              <a:gd name="connsiteX5" fmla="*/ 1178895 w 2250948"/>
              <a:gd name="connsiteY5" fmla="*/ 56808 h 551752"/>
              <a:gd name="connsiteX6" fmla="*/ 1374177 w 2250948"/>
              <a:gd name="connsiteY6" fmla="*/ 1235 h 551752"/>
              <a:gd name="connsiteX7" fmla="*/ 2250948 w 2250948"/>
              <a:gd name="connsiteY7" fmla="*/ 275982 h 551752"/>
              <a:gd name="connsiteX0" fmla="*/ 2250948 w 2250948"/>
              <a:gd name="connsiteY0" fmla="*/ 275982 h 534702"/>
              <a:gd name="connsiteX1" fmla="*/ 2026157 w 2250948"/>
              <a:gd name="connsiteY1" fmla="*/ 497981 h 534702"/>
              <a:gd name="connsiteX2" fmla="*/ 1694510 w 2250948"/>
              <a:gd name="connsiteY2" fmla="*/ 527416 h 534702"/>
              <a:gd name="connsiteX3" fmla="*/ 1425586 w 2250948"/>
              <a:gd name="connsiteY3" fmla="*/ 392482 h 534702"/>
              <a:gd name="connsiteX4" fmla="*/ 1188 w 2250948"/>
              <a:gd name="connsiteY4" fmla="*/ 300293 h 534702"/>
              <a:gd name="connsiteX5" fmla="*/ 1178895 w 2250948"/>
              <a:gd name="connsiteY5" fmla="*/ 56808 h 534702"/>
              <a:gd name="connsiteX6" fmla="*/ 1374177 w 2250948"/>
              <a:gd name="connsiteY6" fmla="*/ 1235 h 534702"/>
              <a:gd name="connsiteX7" fmla="*/ 2250948 w 2250948"/>
              <a:gd name="connsiteY7" fmla="*/ 275982 h 534702"/>
              <a:gd name="connsiteX0" fmla="*/ 2250948 w 2250948"/>
              <a:gd name="connsiteY0" fmla="*/ 275982 h 534702"/>
              <a:gd name="connsiteX1" fmla="*/ 2026157 w 2250948"/>
              <a:gd name="connsiteY1" fmla="*/ 497981 h 534702"/>
              <a:gd name="connsiteX2" fmla="*/ 1694510 w 2250948"/>
              <a:gd name="connsiteY2" fmla="*/ 527416 h 534702"/>
              <a:gd name="connsiteX3" fmla="*/ 1425586 w 2250948"/>
              <a:gd name="connsiteY3" fmla="*/ 392482 h 534702"/>
              <a:gd name="connsiteX4" fmla="*/ 1188 w 2250948"/>
              <a:gd name="connsiteY4" fmla="*/ 300293 h 534702"/>
              <a:gd name="connsiteX5" fmla="*/ 1178895 w 2250948"/>
              <a:gd name="connsiteY5" fmla="*/ 56808 h 534702"/>
              <a:gd name="connsiteX6" fmla="*/ 1374177 w 2250948"/>
              <a:gd name="connsiteY6" fmla="*/ 1235 h 534702"/>
              <a:gd name="connsiteX7" fmla="*/ 2250948 w 2250948"/>
              <a:gd name="connsiteY7" fmla="*/ 275982 h 534702"/>
              <a:gd name="connsiteX0" fmla="*/ 2250948 w 2250948"/>
              <a:gd name="connsiteY0" fmla="*/ 275982 h 535948"/>
              <a:gd name="connsiteX1" fmla="*/ 2026157 w 2250948"/>
              <a:gd name="connsiteY1" fmla="*/ 497981 h 535948"/>
              <a:gd name="connsiteX2" fmla="*/ 1694510 w 2250948"/>
              <a:gd name="connsiteY2" fmla="*/ 527416 h 535948"/>
              <a:gd name="connsiteX3" fmla="*/ 1425586 w 2250948"/>
              <a:gd name="connsiteY3" fmla="*/ 392482 h 535948"/>
              <a:gd name="connsiteX4" fmla="*/ 1188 w 2250948"/>
              <a:gd name="connsiteY4" fmla="*/ 300293 h 535948"/>
              <a:gd name="connsiteX5" fmla="*/ 1178895 w 2250948"/>
              <a:gd name="connsiteY5" fmla="*/ 56808 h 535948"/>
              <a:gd name="connsiteX6" fmla="*/ 1374177 w 2250948"/>
              <a:gd name="connsiteY6" fmla="*/ 1235 h 535948"/>
              <a:gd name="connsiteX7" fmla="*/ 2250948 w 2250948"/>
              <a:gd name="connsiteY7" fmla="*/ 275982 h 535948"/>
              <a:gd name="connsiteX0" fmla="*/ 2250948 w 2250948"/>
              <a:gd name="connsiteY0" fmla="*/ 275982 h 500645"/>
              <a:gd name="connsiteX1" fmla="*/ 2026157 w 2250948"/>
              <a:gd name="connsiteY1" fmla="*/ 497981 h 500645"/>
              <a:gd name="connsiteX2" fmla="*/ 1425586 w 2250948"/>
              <a:gd name="connsiteY2" fmla="*/ 392482 h 500645"/>
              <a:gd name="connsiteX3" fmla="*/ 1188 w 2250948"/>
              <a:gd name="connsiteY3" fmla="*/ 300293 h 500645"/>
              <a:gd name="connsiteX4" fmla="*/ 1178895 w 2250948"/>
              <a:gd name="connsiteY4" fmla="*/ 56808 h 500645"/>
              <a:gd name="connsiteX5" fmla="*/ 1374177 w 2250948"/>
              <a:gd name="connsiteY5" fmla="*/ 1235 h 500645"/>
              <a:gd name="connsiteX6" fmla="*/ 2250948 w 2250948"/>
              <a:gd name="connsiteY6" fmla="*/ 275982 h 500645"/>
              <a:gd name="connsiteX0" fmla="*/ 2250948 w 2250948"/>
              <a:gd name="connsiteY0" fmla="*/ 275982 h 520802"/>
              <a:gd name="connsiteX1" fmla="*/ 1615785 w 2250948"/>
              <a:gd name="connsiteY1" fmla="*/ 518567 h 520802"/>
              <a:gd name="connsiteX2" fmla="*/ 1425586 w 2250948"/>
              <a:gd name="connsiteY2" fmla="*/ 392482 h 520802"/>
              <a:gd name="connsiteX3" fmla="*/ 1188 w 2250948"/>
              <a:gd name="connsiteY3" fmla="*/ 300293 h 520802"/>
              <a:gd name="connsiteX4" fmla="*/ 1178895 w 2250948"/>
              <a:gd name="connsiteY4" fmla="*/ 56808 h 520802"/>
              <a:gd name="connsiteX5" fmla="*/ 1374177 w 2250948"/>
              <a:gd name="connsiteY5" fmla="*/ 1235 h 520802"/>
              <a:gd name="connsiteX6" fmla="*/ 2250948 w 2250948"/>
              <a:gd name="connsiteY6" fmla="*/ 275982 h 520802"/>
              <a:gd name="connsiteX0" fmla="*/ 2250948 w 2250948"/>
              <a:gd name="connsiteY0" fmla="*/ 275982 h 518567"/>
              <a:gd name="connsiteX1" fmla="*/ 1615785 w 2250948"/>
              <a:gd name="connsiteY1" fmla="*/ 518567 h 518567"/>
              <a:gd name="connsiteX2" fmla="*/ 1425586 w 2250948"/>
              <a:gd name="connsiteY2" fmla="*/ 392482 h 518567"/>
              <a:gd name="connsiteX3" fmla="*/ 1188 w 2250948"/>
              <a:gd name="connsiteY3" fmla="*/ 300293 h 518567"/>
              <a:gd name="connsiteX4" fmla="*/ 1178895 w 2250948"/>
              <a:gd name="connsiteY4" fmla="*/ 56808 h 518567"/>
              <a:gd name="connsiteX5" fmla="*/ 1374177 w 2250948"/>
              <a:gd name="connsiteY5" fmla="*/ 1235 h 518567"/>
              <a:gd name="connsiteX6" fmla="*/ 2250948 w 2250948"/>
              <a:gd name="connsiteY6" fmla="*/ 275982 h 518567"/>
              <a:gd name="connsiteX0" fmla="*/ 2250948 w 2250948"/>
              <a:gd name="connsiteY0" fmla="*/ 275982 h 552217"/>
              <a:gd name="connsiteX1" fmla="*/ 1615785 w 2250948"/>
              <a:gd name="connsiteY1" fmla="*/ 518567 h 552217"/>
              <a:gd name="connsiteX2" fmla="*/ 1425586 w 2250948"/>
              <a:gd name="connsiteY2" fmla="*/ 392482 h 552217"/>
              <a:gd name="connsiteX3" fmla="*/ 1188 w 2250948"/>
              <a:gd name="connsiteY3" fmla="*/ 300293 h 552217"/>
              <a:gd name="connsiteX4" fmla="*/ 1178895 w 2250948"/>
              <a:gd name="connsiteY4" fmla="*/ 56808 h 552217"/>
              <a:gd name="connsiteX5" fmla="*/ 1374177 w 2250948"/>
              <a:gd name="connsiteY5" fmla="*/ 1235 h 552217"/>
              <a:gd name="connsiteX6" fmla="*/ 2250948 w 2250948"/>
              <a:gd name="connsiteY6" fmla="*/ 275982 h 552217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2067 w 2252067"/>
              <a:gd name="connsiteY0" fmla="*/ 275982 h 550775"/>
              <a:gd name="connsiteX1" fmla="*/ 1616904 w 2252067"/>
              <a:gd name="connsiteY1" fmla="*/ 518567 h 550775"/>
              <a:gd name="connsiteX2" fmla="*/ 1406102 w 2252067"/>
              <a:gd name="connsiteY2" fmla="*/ 390709 h 550775"/>
              <a:gd name="connsiteX3" fmla="*/ 2307 w 2252067"/>
              <a:gd name="connsiteY3" fmla="*/ 300293 h 550775"/>
              <a:gd name="connsiteX4" fmla="*/ 1180014 w 2252067"/>
              <a:gd name="connsiteY4" fmla="*/ 56808 h 550775"/>
              <a:gd name="connsiteX5" fmla="*/ 1375296 w 2252067"/>
              <a:gd name="connsiteY5" fmla="*/ 1235 h 550775"/>
              <a:gd name="connsiteX6" fmla="*/ 2252067 w 2252067"/>
              <a:gd name="connsiteY6" fmla="*/ 275982 h 550775"/>
              <a:gd name="connsiteX0" fmla="*/ 2046737 w 2046737"/>
              <a:gd name="connsiteY0" fmla="*/ 275982 h 550775"/>
              <a:gd name="connsiteX1" fmla="*/ 1411574 w 2046737"/>
              <a:gd name="connsiteY1" fmla="*/ 518567 h 550775"/>
              <a:gd name="connsiteX2" fmla="*/ 1200772 w 2046737"/>
              <a:gd name="connsiteY2" fmla="*/ 390709 h 550775"/>
              <a:gd name="connsiteX3" fmla="*/ 2840 w 2046737"/>
              <a:gd name="connsiteY3" fmla="*/ 283917 h 550775"/>
              <a:gd name="connsiteX4" fmla="*/ 974684 w 2046737"/>
              <a:gd name="connsiteY4" fmla="*/ 56808 h 550775"/>
              <a:gd name="connsiteX5" fmla="*/ 1169966 w 2046737"/>
              <a:gd name="connsiteY5" fmla="*/ 1235 h 550775"/>
              <a:gd name="connsiteX6" fmla="*/ 2046737 w 2046737"/>
              <a:gd name="connsiteY6" fmla="*/ 275982 h 550775"/>
              <a:gd name="connsiteX0" fmla="*/ 2044504 w 2044504"/>
              <a:gd name="connsiteY0" fmla="*/ 275893 h 550686"/>
              <a:gd name="connsiteX1" fmla="*/ 1409341 w 2044504"/>
              <a:gd name="connsiteY1" fmla="*/ 518478 h 550686"/>
              <a:gd name="connsiteX2" fmla="*/ 1198539 w 2044504"/>
              <a:gd name="connsiteY2" fmla="*/ 390620 h 550686"/>
              <a:gd name="connsiteX3" fmla="*/ 607 w 2044504"/>
              <a:gd name="connsiteY3" fmla="*/ 283828 h 550686"/>
              <a:gd name="connsiteX4" fmla="*/ 1036645 w 2044504"/>
              <a:gd name="connsiteY4" fmla="*/ 60308 h 550686"/>
              <a:gd name="connsiteX5" fmla="*/ 1167733 w 2044504"/>
              <a:gd name="connsiteY5" fmla="*/ 1146 h 550686"/>
              <a:gd name="connsiteX6" fmla="*/ 2044504 w 2044504"/>
              <a:gd name="connsiteY6" fmla="*/ 275893 h 550686"/>
              <a:gd name="connsiteX0" fmla="*/ 2044529 w 2044529"/>
              <a:gd name="connsiteY0" fmla="*/ 275893 h 550686"/>
              <a:gd name="connsiteX1" fmla="*/ 1409366 w 2044529"/>
              <a:gd name="connsiteY1" fmla="*/ 518478 h 550686"/>
              <a:gd name="connsiteX2" fmla="*/ 1198564 w 2044529"/>
              <a:gd name="connsiteY2" fmla="*/ 390620 h 550686"/>
              <a:gd name="connsiteX3" fmla="*/ 632 w 2044529"/>
              <a:gd name="connsiteY3" fmla="*/ 283828 h 550686"/>
              <a:gd name="connsiteX4" fmla="*/ 1036670 w 2044529"/>
              <a:gd name="connsiteY4" fmla="*/ 60308 h 550686"/>
              <a:gd name="connsiteX5" fmla="*/ 1167758 w 2044529"/>
              <a:gd name="connsiteY5" fmla="*/ 1146 h 550686"/>
              <a:gd name="connsiteX6" fmla="*/ 2044529 w 2044529"/>
              <a:gd name="connsiteY6" fmla="*/ 275893 h 550686"/>
              <a:gd name="connsiteX0" fmla="*/ 2044543 w 2044543"/>
              <a:gd name="connsiteY0" fmla="*/ 275893 h 550686"/>
              <a:gd name="connsiteX1" fmla="*/ 1409380 w 2044543"/>
              <a:gd name="connsiteY1" fmla="*/ 518478 h 550686"/>
              <a:gd name="connsiteX2" fmla="*/ 1198578 w 2044543"/>
              <a:gd name="connsiteY2" fmla="*/ 390620 h 550686"/>
              <a:gd name="connsiteX3" fmla="*/ 646 w 2044543"/>
              <a:gd name="connsiteY3" fmla="*/ 283828 h 550686"/>
              <a:gd name="connsiteX4" fmla="*/ 1036684 w 2044543"/>
              <a:gd name="connsiteY4" fmla="*/ 60308 h 550686"/>
              <a:gd name="connsiteX5" fmla="*/ 1167772 w 2044543"/>
              <a:gd name="connsiteY5" fmla="*/ 1146 h 550686"/>
              <a:gd name="connsiteX6" fmla="*/ 2044543 w 2044543"/>
              <a:gd name="connsiteY6" fmla="*/ 275893 h 550686"/>
              <a:gd name="connsiteX0" fmla="*/ 2045105 w 2045105"/>
              <a:gd name="connsiteY0" fmla="*/ 275893 h 550686"/>
              <a:gd name="connsiteX1" fmla="*/ 1409942 w 2045105"/>
              <a:gd name="connsiteY1" fmla="*/ 518478 h 550686"/>
              <a:gd name="connsiteX2" fmla="*/ 1199140 w 2045105"/>
              <a:gd name="connsiteY2" fmla="*/ 390620 h 550686"/>
              <a:gd name="connsiteX3" fmla="*/ 1208 w 2045105"/>
              <a:gd name="connsiteY3" fmla="*/ 283828 h 550686"/>
              <a:gd name="connsiteX4" fmla="*/ 1037246 w 2045105"/>
              <a:gd name="connsiteY4" fmla="*/ 60308 h 550686"/>
              <a:gd name="connsiteX5" fmla="*/ 1168334 w 2045105"/>
              <a:gd name="connsiteY5" fmla="*/ 1146 h 550686"/>
              <a:gd name="connsiteX6" fmla="*/ 2045105 w 2045105"/>
              <a:gd name="connsiteY6" fmla="*/ 275893 h 550686"/>
              <a:gd name="connsiteX0" fmla="*/ 2046437 w 2046437"/>
              <a:gd name="connsiteY0" fmla="*/ 275893 h 550686"/>
              <a:gd name="connsiteX1" fmla="*/ 1411274 w 2046437"/>
              <a:gd name="connsiteY1" fmla="*/ 518478 h 550686"/>
              <a:gd name="connsiteX2" fmla="*/ 1200472 w 2046437"/>
              <a:gd name="connsiteY2" fmla="*/ 390620 h 550686"/>
              <a:gd name="connsiteX3" fmla="*/ 2540 w 2046437"/>
              <a:gd name="connsiteY3" fmla="*/ 283828 h 550686"/>
              <a:gd name="connsiteX4" fmla="*/ 1038578 w 2046437"/>
              <a:gd name="connsiteY4" fmla="*/ 60308 h 550686"/>
              <a:gd name="connsiteX5" fmla="*/ 1169666 w 2046437"/>
              <a:gd name="connsiteY5" fmla="*/ 1146 h 550686"/>
              <a:gd name="connsiteX6" fmla="*/ 2046437 w 2046437"/>
              <a:gd name="connsiteY6" fmla="*/ 275893 h 550686"/>
              <a:gd name="connsiteX0" fmla="*/ 2044194 w 2044194"/>
              <a:gd name="connsiteY0" fmla="*/ 275738 h 550531"/>
              <a:gd name="connsiteX1" fmla="*/ 1409031 w 2044194"/>
              <a:gd name="connsiteY1" fmla="*/ 518323 h 550531"/>
              <a:gd name="connsiteX2" fmla="*/ 1198229 w 2044194"/>
              <a:gd name="connsiteY2" fmla="*/ 390465 h 550531"/>
              <a:gd name="connsiteX3" fmla="*/ 297 w 2044194"/>
              <a:gd name="connsiteY3" fmla="*/ 283673 h 550531"/>
              <a:gd name="connsiteX4" fmla="*/ 1086252 w 2044194"/>
              <a:gd name="connsiteY4" fmla="*/ 67845 h 550531"/>
              <a:gd name="connsiteX5" fmla="*/ 1167423 w 2044194"/>
              <a:gd name="connsiteY5" fmla="*/ 991 h 550531"/>
              <a:gd name="connsiteX6" fmla="*/ 2044194 w 2044194"/>
              <a:gd name="connsiteY6" fmla="*/ 275738 h 550531"/>
              <a:gd name="connsiteX0" fmla="*/ 2044421 w 2044421"/>
              <a:gd name="connsiteY0" fmla="*/ 275738 h 550531"/>
              <a:gd name="connsiteX1" fmla="*/ 1409258 w 2044421"/>
              <a:gd name="connsiteY1" fmla="*/ 518323 h 550531"/>
              <a:gd name="connsiteX2" fmla="*/ 1198456 w 2044421"/>
              <a:gd name="connsiteY2" fmla="*/ 390465 h 550531"/>
              <a:gd name="connsiteX3" fmla="*/ 524 w 2044421"/>
              <a:gd name="connsiteY3" fmla="*/ 283673 h 550531"/>
              <a:gd name="connsiteX4" fmla="*/ 1086479 w 2044421"/>
              <a:gd name="connsiteY4" fmla="*/ 67845 h 550531"/>
              <a:gd name="connsiteX5" fmla="*/ 1167650 w 2044421"/>
              <a:gd name="connsiteY5" fmla="*/ 991 h 550531"/>
              <a:gd name="connsiteX6" fmla="*/ 2044421 w 2044421"/>
              <a:gd name="connsiteY6" fmla="*/ 275738 h 550531"/>
              <a:gd name="connsiteX0" fmla="*/ 2044417 w 2044417"/>
              <a:gd name="connsiteY0" fmla="*/ 275738 h 550531"/>
              <a:gd name="connsiteX1" fmla="*/ 1409254 w 2044417"/>
              <a:gd name="connsiteY1" fmla="*/ 518323 h 550531"/>
              <a:gd name="connsiteX2" fmla="*/ 1198452 w 2044417"/>
              <a:gd name="connsiteY2" fmla="*/ 390465 h 550531"/>
              <a:gd name="connsiteX3" fmla="*/ 520 w 2044417"/>
              <a:gd name="connsiteY3" fmla="*/ 283673 h 550531"/>
              <a:gd name="connsiteX4" fmla="*/ 1086475 w 2044417"/>
              <a:gd name="connsiteY4" fmla="*/ 67845 h 550531"/>
              <a:gd name="connsiteX5" fmla="*/ 1167646 w 2044417"/>
              <a:gd name="connsiteY5" fmla="*/ 991 h 550531"/>
              <a:gd name="connsiteX6" fmla="*/ 2044417 w 2044417"/>
              <a:gd name="connsiteY6" fmla="*/ 275738 h 550531"/>
              <a:gd name="connsiteX0" fmla="*/ 2044075 w 2044075"/>
              <a:gd name="connsiteY0" fmla="*/ 275738 h 550531"/>
              <a:gd name="connsiteX1" fmla="*/ 1408912 w 2044075"/>
              <a:gd name="connsiteY1" fmla="*/ 518323 h 550531"/>
              <a:gd name="connsiteX2" fmla="*/ 1198110 w 2044075"/>
              <a:gd name="connsiteY2" fmla="*/ 390465 h 550531"/>
              <a:gd name="connsiteX3" fmla="*/ 178 w 2044075"/>
              <a:gd name="connsiteY3" fmla="*/ 283673 h 550531"/>
              <a:gd name="connsiteX4" fmla="*/ 1086133 w 2044075"/>
              <a:gd name="connsiteY4" fmla="*/ 67845 h 550531"/>
              <a:gd name="connsiteX5" fmla="*/ 1167304 w 2044075"/>
              <a:gd name="connsiteY5" fmla="*/ 991 h 550531"/>
              <a:gd name="connsiteX6" fmla="*/ 2044075 w 2044075"/>
              <a:gd name="connsiteY6" fmla="*/ 275738 h 550531"/>
              <a:gd name="connsiteX0" fmla="*/ 1983923 w 1983923"/>
              <a:gd name="connsiteY0" fmla="*/ 275738 h 550531"/>
              <a:gd name="connsiteX1" fmla="*/ 1348760 w 1983923"/>
              <a:gd name="connsiteY1" fmla="*/ 518323 h 550531"/>
              <a:gd name="connsiteX2" fmla="*/ 1137958 w 1983923"/>
              <a:gd name="connsiteY2" fmla="*/ 390465 h 550531"/>
              <a:gd name="connsiteX3" fmla="*/ 203 w 1983923"/>
              <a:gd name="connsiteY3" fmla="*/ 474536 h 550531"/>
              <a:gd name="connsiteX4" fmla="*/ 1025981 w 1983923"/>
              <a:gd name="connsiteY4" fmla="*/ 67845 h 550531"/>
              <a:gd name="connsiteX5" fmla="*/ 1107152 w 1983923"/>
              <a:gd name="connsiteY5" fmla="*/ 991 h 550531"/>
              <a:gd name="connsiteX6" fmla="*/ 1983923 w 1983923"/>
              <a:gd name="connsiteY6" fmla="*/ 275738 h 550531"/>
              <a:gd name="connsiteX0" fmla="*/ 1984688 w 1984688"/>
              <a:gd name="connsiteY0" fmla="*/ 275738 h 550531"/>
              <a:gd name="connsiteX1" fmla="*/ 1349525 w 1984688"/>
              <a:gd name="connsiteY1" fmla="*/ 518323 h 550531"/>
              <a:gd name="connsiteX2" fmla="*/ 1171776 w 1984688"/>
              <a:gd name="connsiteY2" fmla="*/ 440528 h 550531"/>
              <a:gd name="connsiteX3" fmla="*/ 968 w 1984688"/>
              <a:gd name="connsiteY3" fmla="*/ 474536 h 550531"/>
              <a:gd name="connsiteX4" fmla="*/ 1026746 w 1984688"/>
              <a:gd name="connsiteY4" fmla="*/ 67845 h 550531"/>
              <a:gd name="connsiteX5" fmla="*/ 1107917 w 1984688"/>
              <a:gd name="connsiteY5" fmla="*/ 991 h 550531"/>
              <a:gd name="connsiteX6" fmla="*/ 1984688 w 1984688"/>
              <a:gd name="connsiteY6" fmla="*/ 275738 h 550531"/>
              <a:gd name="connsiteX0" fmla="*/ 1984688 w 1984688"/>
              <a:gd name="connsiteY0" fmla="*/ 275738 h 550531"/>
              <a:gd name="connsiteX1" fmla="*/ 1349525 w 1984688"/>
              <a:gd name="connsiteY1" fmla="*/ 518323 h 550531"/>
              <a:gd name="connsiteX2" fmla="*/ 1171776 w 1984688"/>
              <a:gd name="connsiteY2" fmla="*/ 440528 h 550531"/>
              <a:gd name="connsiteX3" fmla="*/ 968 w 1984688"/>
              <a:gd name="connsiteY3" fmla="*/ 474536 h 550531"/>
              <a:gd name="connsiteX4" fmla="*/ 1026746 w 1984688"/>
              <a:gd name="connsiteY4" fmla="*/ 67845 h 550531"/>
              <a:gd name="connsiteX5" fmla="*/ 1107917 w 1984688"/>
              <a:gd name="connsiteY5" fmla="*/ 991 h 550531"/>
              <a:gd name="connsiteX6" fmla="*/ 1984688 w 1984688"/>
              <a:gd name="connsiteY6" fmla="*/ 275738 h 550531"/>
              <a:gd name="connsiteX0" fmla="*/ 1998639 w 1998639"/>
              <a:gd name="connsiteY0" fmla="*/ 275738 h 574779"/>
              <a:gd name="connsiteX1" fmla="*/ 1363476 w 1998639"/>
              <a:gd name="connsiteY1" fmla="*/ 518323 h 574779"/>
              <a:gd name="connsiteX2" fmla="*/ 1185727 w 1998639"/>
              <a:gd name="connsiteY2" fmla="*/ 440528 h 574779"/>
              <a:gd name="connsiteX3" fmla="*/ 14919 w 1998639"/>
              <a:gd name="connsiteY3" fmla="*/ 474536 h 574779"/>
              <a:gd name="connsiteX4" fmla="*/ 1040697 w 1998639"/>
              <a:gd name="connsiteY4" fmla="*/ 67845 h 574779"/>
              <a:gd name="connsiteX5" fmla="*/ 1121868 w 1998639"/>
              <a:gd name="connsiteY5" fmla="*/ 991 h 574779"/>
              <a:gd name="connsiteX6" fmla="*/ 1998639 w 1998639"/>
              <a:gd name="connsiteY6" fmla="*/ 275738 h 574779"/>
              <a:gd name="connsiteX0" fmla="*/ 1998639 w 1998639"/>
              <a:gd name="connsiteY0" fmla="*/ 275738 h 586542"/>
              <a:gd name="connsiteX1" fmla="*/ 1363476 w 1998639"/>
              <a:gd name="connsiteY1" fmla="*/ 518323 h 586542"/>
              <a:gd name="connsiteX2" fmla="*/ 1185727 w 1998639"/>
              <a:gd name="connsiteY2" fmla="*/ 440528 h 586542"/>
              <a:gd name="connsiteX3" fmla="*/ 14919 w 1998639"/>
              <a:gd name="connsiteY3" fmla="*/ 474536 h 586542"/>
              <a:gd name="connsiteX4" fmla="*/ 1040697 w 1998639"/>
              <a:gd name="connsiteY4" fmla="*/ 67845 h 586542"/>
              <a:gd name="connsiteX5" fmla="*/ 1121868 w 1998639"/>
              <a:gd name="connsiteY5" fmla="*/ 991 h 586542"/>
              <a:gd name="connsiteX6" fmla="*/ 1998639 w 1998639"/>
              <a:gd name="connsiteY6" fmla="*/ 275738 h 58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8639" h="586542">
                <a:moveTo>
                  <a:pt x="1998639" y="275738"/>
                </a:moveTo>
                <a:cubicBezTo>
                  <a:pt x="1934179" y="393486"/>
                  <a:pt x="1737323" y="638172"/>
                  <a:pt x="1363476" y="518323"/>
                </a:cubicBezTo>
                <a:cubicBezTo>
                  <a:pt x="1255649" y="483245"/>
                  <a:pt x="1242772" y="474081"/>
                  <a:pt x="1185727" y="440528"/>
                </a:cubicBezTo>
                <a:cubicBezTo>
                  <a:pt x="820099" y="468194"/>
                  <a:pt x="125171" y="732340"/>
                  <a:pt x="14919" y="474536"/>
                </a:cubicBezTo>
                <a:cubicBezTo>
                  <a:pt x="-95333" y="216732"/>
                  <a:pt x="421332" y="132195"/>
                  <a:pt x="1040697" y="67845"/>
                </a:cubicBezTo>
                <a:cubicBezTo>
                  <a:pt x="1132266" y="41824"/>
                  <a:pt x="1118501" y="-7604"/>
                  <a:pt x="1121868" y="991"/>
                </a:cubicBezTo>
                <a:lnTo>
                  <a:pt x="1998639" y="275738"/>
                </a:lnTo>
                <a:close/>
              </a:path>
            </a:pathLst>
          </a:custGeom>
          <a:solidFill>
            <a:srgbClr val="A3E7FF">
              <a:alpha val="30000"/>
            </a:srgbClr>
          </a:solidFill>
          <a:ln w="38100">
            <a:solidFill>
              <a:srgbClr val="00B0F0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Reflectance Integral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67200" y="3942422"/>
            <a:ext cx="36576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960122" y="4457700"/>
                <a:ext cx="8364978" cy="881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sz="2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22" y="4457700"/>
                <a:ext cx="8364978" cy="8810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C:\Users\Jirka\projects\import\presentations\main\images\ground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9000" contrast="-100000"/>
                    </a14:imgEffect>
                  </a14:imgLayer>
                </a14:imgProps>
              </a:ext>
            </a:extLst>
          </a:blip>
          <a:srcRect l="20187" r="19261"/>
          <a:stretch/>
        </p:blipFill>
        <p:spPr bwMode="auto">
          <a:xfrm>
            <a:off x="4267200" y="3949700"/>
            <a:ext cx="3657600" cy="4508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5" name="Oval 22"/>
          <p:cNvSpPr/>
          <p:nvPr/>
        </p:nvSpPr>
        <p:spPr>
          <a:xfrm>
            <a:off x="4724400" y="2457450"/>
            <a:ext cx="3100929" cy="1456525"/>
          </a:xfrm>
          <a:custGeom>
            <a:avLst/>
            <a:gdLst>
              <a:gd name="connsiteX0" fmla="*/ 0 w 1472273"/>
              <a:gd name="connsiteY0" fmla="*/ 553507 h 1107013"/>
              <a:gd name="connsiteX1" fmla="*/ 736137 w 1472273"/>
              <a:gd name="connsiteY1" fmla="*/ 0 h 1107013"/>
              <a:gd name="connsiteX2" fmla="*/ 1472274 w 1472273"/>
              <a:gd name="connsiteY2" fmla="*/ 553507 h 1107013"/>
              <a:gd name="connsiteX3" fmla="*/ 736137 w 1472273"/>
              <a:gd name="connsiteY3" fmla="*/ 1107014 h 1107013"/>
              <a:gd name="connsiteX4" fmla="*/ 0 w 1472273"/>
              <a:gd name="connsiteY4" fmla="*/ 553507 h 1107013"/>
              <a:gd name="connsiteX0" fmla="*/ 129161 w 1601435"/>
              <a:gd name="connsiteY0" fmla="*/ 553507 h 1162643"/>
              <a:gd name="connsiteX1" fmla="*/ 865298 w 1601435"/>
              <a:gd name="connsiteY1" fmla="*/ 0 h 1162643"/>
              <a:gd name="connsiteX2" fmla="*/ 1601435 w 1601435"/>
              <a:gd name="connsiteY2" fmla="*/ 553507 h 1162643"/>
              <a:gd name="connsiteX3" fmla="*/ 253380 w 1601435"/>
              <a:gd name="connsiteY3" fmla="*/ 1162643 h 1162643"/>
              <a:gd name="connsiteX4" fmla="*/ 129161 w 1601435"/>
              <a:gd name="connsiteY4" fmla="*/ 553507 h 1162643"/>
              <a:gd name="connsiteX0" fmla="*/ 129161 w 1611441"/>
              <a:gd name="connsiteY0" fmla="*/ 553507 h 1233464"/>
              <a:gd name="connsiteX1" fmla="*/ 865298 w 1611441"/>
              <a:gd name="connsiteY1" fmla="*/ 0 h 1233464"/>
              <a:gd name="connsiteX2" fmla="*/ 1601435 w 1611441"/>
              <a:gd name="connsiteY2" fmla="*/ 553507 h 1233464"/>
              <a:gd name="connsiteX3" fmla="*/ 387676 w 1611441"/>
              <a:gd name="connsiteY3" fmla="*/ 1152922 h 1233464"/>
              <a:gd name="connsiteX4" fmla="*/ 253380 w 1611441"/>
              <a:gd name="connsiteY4" fmla="*/ 1162643 h 1233464"/>
              <a:gd name="connsiteX5" fmla="*/ 129161 w 1611441"/>
              <a:gd name="connsiteY5" fmla="*/ 553507 h 1233464"/>
              <a:gd name="connsiteX0" fmla="*/ 71554 w 1633540"/>
              <a:gd name="connsiteY0" fmla="*/ 553507 h 1231634"/>
              <a:gd name="connsiteX1" fmla="*/ 807691 w 1633540"/>
              <a:gd name="connsiteY1" fmla="*/ 0 h 1231634"/>
              <a:gd name="connsiteX2" fmla="*/ 1543828 w 1633540"/>
              <a:gd name="connsiteY2" fmla="*/ 553507 h 1231634"/>
              <a:gd name="connsiteX3" fmla="*/ 1550428 w 1633540"/>
              <a:gd name="connsiteY3" fmla="*/ 1149446 h 1231634"/>
              <a:gd name="connsiteX4" fmla="*/ 195773 w 1633540"/>
              <a:gd name="connsiteY4" fmla="*/ 1162643 h 1231634"/>
              <a:gd name="connsiteX5" fmla="*/ 71554 w 1633540"/>
              <a:gd name="connsiteY5" fmla="*/ 553507 h 1231634"/>
              <a:gd name="connsiteX0" fmla="*/ 71554 w 1633540"/>
              <a:gd name="connsiteY0" fmla="*/ 553507 h 1205143"/>
              <a:gd name="connsiteX1" fmla="*/ 807691 w 1633540"/>
              <a:gd name="connsiteY1" fmla="*/ 0 h 1205143"/>
              <a:gd name="connsiteX2" fmla="*/ 1543828 w 1633540"/>
              <a:gd name="connsiteY2" fmla="*/ 553507 h 1205143"/>
              <a:gd name="connsiteX3" fmla="*/ 1550428 w 1633540"/>
              <a:gd name="connsiteY3" fmla="*/ 1149446 h 1205143"/>
              <a:gd name="connsiteX4" fmla="*/ 195773 w 1633540"/>
              <a:gd name="connsiteY4" fmla="*/ 1162643 h 1205143"/>
              <a:gd name="connsiteX5" fmla="*/ 71554 w 1633540"/>
              <a:gd name="connsiteY5" fmla="*/ 553507 h 1205143"/>
              <a:gd name="connsiteX0" fmla="*/ 72002 w 1641098"/>
              <a:gd name="connsiteY0" fmla="*/ 553507 h 1209762"/>
              <a:gd name="connsiteX1" fmla="*/ 808139 w 1641098"/>
              <a:gd name="connsiteY1" fmla="*/ 0 h 1209762"/>
              <a:gd name="connsiteX2" fmla="*/ 1544276 w 1641098"/>
              <a:gd name="connsiteY2" fmla="*/ 553507 h 1209762"/>
              <a:gd name="connsiteX3" fmla="*/ 1559568 w 1641098"/>
              <a:gd name="connsiteY3" fmla="*/ 1163353 h 1209762"/>
              <a:gd name="connsiteX4" fmla="*/ 196221 w 1641098"/>
              <a:gd name="connsiteY4" fmla="*/ 1162643 h 1209762"/>
              <a:gd name="connsiteX5" fmla="*/ 72002 w 1641098"/>
              <a:gd name="connsiteY5" fmla="*/ 553507 h 1209762"/>
              <a:gd name="connsiteX0" fmla="*/ 72002 w 1641098"/>
              <a:gd name="connsiteY0" fmla="*/ 553507 h 1207007"/>
              <a:gd name="connsiteX1" fmla="*/ 808139 w 1641098"/>
              <a:gd name="connsiteY1" fmla="*/ 0 h 1207007"/>
              <a:gd name="connsiteX2" fmla="*/ 1544276 w 1641098"/>
              <a:gd name="connsiteY2" fmla="*/ 553507 h 1207007"/>
              <a:gd name="connsiteX3" fmla="*/ 1559568 w 1641098"/>
              <a:gd name="connsiteY3" fmla="*/ 1163353 h 1207007"/>
              <a:gd name="connsiteX4" fmla="*/ 196221 w 1641098"/>
              <a:gd name="connsiteY4" fmla="*/ 1162643 h 1207007"/>
              <a:gd name="connsiteX5" fmla="*/ 72002 w 1641098"/>
              <a:gd name="connsiteY5" fmla="*/ 553507 h 1207007"/>
              <a:gd name="connsiteX0" fmla="*/ 74181 w 1643277"/>
              <a:gd name="connsiteY0" fmla="*/ 553507 h 1163353"/>
              <a:gd name="connsiteX1" fmla="*/ 810318 w 1643277"/>
              <a:gd name="connsiteY1" fmla="*/ 0 h 1163353"/>
              <a:gd name="connsiteX2" fmla="*/ 1546455 w 1643277"/>
              <a:gd name="connsiteY2" fmla="*/ 553507 h 1163353"/>
              <a:gd name="connsiteX3" fmla="*/ 1561747 w 1643277"/>
              <a:gd name="connsiteY3" fmla="*/ 1163353 h 1163353"/>
              <a:gd name="connsiteX4" fmla="*/ 198400 w 1643277"/>
              <a:gd name="connsiteY4" fmla="*/ 1162643 h 1163353"/>
              <a:gd name="connsiteX5" fmla="*/ 74181 w 1643277"/>
              <a:gd name="connsiteY5" fmla="*/ 553507 h 1163353"/>
              <a:gd name="connsiteX0" fmla="*/ 44641 w 1613737"/>
              <a:gd name="connsiteY0" fmla="*/ 553507 h 1176895"/>
              <a:gd name="connsiteX1" fmla="*/ 780778 w 1613737"/>
              <a:gd name="connsiteY1" fmla="*/ 0 h 1176895"/>
              <a:gd name="connsiteX2" fmla="*/ 1516915 w 1613737"/>
              <a:gd name="connsiteY2" fmla="*/ 553507 h 1176895"/>
              <a:gd name="connsiteX3" fmla="*/ 1532207 w 1613737"/>
              <a:gd name="connsiteY3" fmla="*/ 1163353 h 1176895"/>
              <a:gd name="connsiteX4" fmla="*/ 168860 w 1613737"/>
              <a:gd name="connsiteY4" fmla="*/ 1162643 h 1176895"/>
              <a:gd name="connsiteX5" fmla="*/ 44641 w 1613737"/>
              <a:gd name="connsiteY5" fmla="*/ 553507 h 1176895"/>
              <a:gd name="connsiteX0" fmla="*/ 44641 w 1613737"/>
              <a:gd name="connsiteY0" fmla="*/ 553507 h 1176895"/>
              <a:gd name="connsiteX1" fmla="*/ 780778 w 1613737"/>
              <a:gd name="connsiteY1" fmla="*/ 0 h 1176895"/>
              <a:gd name="connsiteX2" fmla="*/ 1516915 w 1613737"/>
              <a:gd name="connsiteY2" fmla="*/ 553507 h 1176895"/>
              <a:gd name="connsiteX3" fmla="*/ 1532207 w 1613737"/>
              <a:gd name="connsiteY3" fmla="*/ 1163353 h 1176895"/>
              <a:gd name="connsiteX4" fmla="*/ 168860 w 1613737"/>
              <a:gd name="connsiteY4" fmla="*/ 1162643 h 1176895"/>
              <a:gd name="connsiteX5" fmla="*/ 44641 w 1613737"/>
              <a:gd name="connsiteY5" fmla="*/ 553507 h 1176895"/>
              <a:gd name="connsiteX0" fmla="*/ 44641 w 1613737"/>
              <a:gd name="connsiteY0" fmla="*/ 553507 h 1164661"/>
              <a:gd name="connsiteX1" fmla="*/ 780778 w 1613737"/>
              <a:gd name="connsiteY1" fmla="*/ 0 h 1164661"/>
              <a:gd name="connsiteX2" fmla="*/ 1516915 w 1613737"/>
              <a:gd name="connsiteY2" fmla="*/ 553507 h 1164661"/>
              <a:gd name="connsiteX3" fmla="*/ 1532207 w 1613737"/>
              <a:gd name="connsiteY3" fmla="*/ 1163353 h 1164661"/>
              <a:gd name="connsiteX4" fmla="*/ 168860 w 1613737"/>
              <a:gd name="connsiteY4" fmla="*/ 1162643 h 1164661"/>
              <a:gd name="connsiteX5" fmla="*/ 44641 w 1613737"/>
              <a:gd name="connsiteY5" fmla="*/ 553507 h 1164661"/>
              <a:gd name="connsiteX0" fmla="*/ 26362 w 1595458"/>
              <a:gd name="connsiteY0" fmla="*/ 553507 h 1164661"/>
              <a:gd name="connsiteX1" fmla="*/ 762499 w 1595458"/>
              <a:gd name="connsiteY1" fmla="*/ 0 h 1164661"/>
              <a:gd name="connsiteX2" fmla="*/ 1498636 w 1595458"/>
              <a:gd name="connsiteY2" fmla="*/ 553507 h 1164661"/>
              <a:gd name="connsiteX3" fmla="*/ 1513928 w 1595458"/>
              <a:gd name="connsiteY3" fmla="*/ 1163353 h 1164661"/>
              <a:gd name="connsiteX4" fmla="*/ 150581 w 1595458"/>
              <a:gd name="connsiteY4" fmla="*/ 1162643 h 1164661"/>
              <a:gd name="connsiteX5" fmla="*/ 26362 w 1595458"/>
              <a:gd name="connsiteY5" fmla="*/ 553507 h 1164661"/>
              <a:gd name="connsiteX0" fmla="*/ 26362 w 1513963"/>
              <a:gd name="connsiteY0" fmla="*/ 553507 h 1164661"/>
              <a:gd name="connsiteX1" fmla="*/ 762499 w 1513963"/>
              <a:gd name="connsiteY1" fmla="*/ 0 h 1164661"/>
              <a:gd name="connsiteX2" fmla="*/ 1498636 w 1513963"/>
              <a:gd name="connsiteY2" fmla="*/ 553507 h 1164661"/>
              <a:gd name="connsiteX3" fmla="*/ 1513928 w 1513963"/>
              <a:gd name="connsiteY3" fmla="*/ 1163353 h 1164661"/>
              <a:gd name="connsiteX4" fmla="*/ 150581 w 1513963"/>
              <a:gd name="connsiteY4" fmla="*/ 1162643 h 1164661"/>
              <a:gd name="connsiteX5" fmla="*/ 26362 w 1513963"/>
              <a:gd name="connsiteY5" fmla="*/ 553507 h 1164661"/>
              <a:gd name="connsiteX0" fmla="*/ 26362 w 1605587"/>
              <a:gd name="connsiteY0" fmla="*/ 553507 h 1164661"/>
              <a:gd name="connsiteX1" fmla="*/ 762499 w 1605587"/>
              <a:gd name="connsiteY1" fmla="*/ 0 h 1164661"/>
              <a:gd name="connsiteX2" fmla="*/ 1498636 w 1605587"/>
              <a:gd name="connsiteY2" fmla="*/ 553507 h 1164661"/>
              <a:gd name="connsiteX3" fmla="*/ 1482637 w 1605587"/>
              <a:gd name="connsiteY3" fmla="*/ 893900 h 1164661"/>
              <a:gd name="connsiteX4" fmla="*/ 1513928 w 1605587"/>
              <a:gd name="connsiteY4" fmla="*/ 1163353 h 1164661"/>
              <a:gd name="connsiteX5" fmla="*/ 150581 w 1605587"/>
              <a:gd name="connsiteY5" fmla="*/ 1162643 h 1164661"/>
              <a:gd name="connsiteX6" fmla="*/ 26362 w 1605587"/>
              <a:gd name="connsiteY6" fmla="*/ 553507 h 1164661"/>
              <a:gd name="connsiteX0" fmla="*/ 26362 w 1616943"/>
              <a:gd name="connsiteY0" fmla="*/ 553507 h 1164661"/>
              <a:gd name="connsiteX1" fmla="*/ 762499 w 1616943"/>
              <a:gd name="connsiteY1" fmla="*/ 0 h 1164661"/>
              <a:gd name="connsiteX2" fmla="*/ 1498636 w 1616943"/>
              <a:gd name="connsiteY2" fmla="*/ 553507 h 1164661"/>
              <a:gd name="connsiteX3" fmla="*/ 1527835 w 1616943"/>
              <a:gd name="connsiteY3" fmla="*/ 984296 h 1164661"/>
              <a:gd name="connsiteX4" fmla="*/ 1513928 w 1616943"/>
              <a:gd name="connsiteY4" fmla="*/ 1163353 h 1164661"/>
              <a:gd name="connsiteX5" fmla="*/ 150581 w 1616943"/>
              <a:gd name="connsiteY5" fmla="*/ 1162643 h 1164661"/>
              <a:gd name="connsiteX6" fmla="*/ 26362 w 1616943"/>
              <a:gd name="connsiteY6" fmla="*/ 553507 h 1164661"/>
              <a:gd name="connsiteX0" fmla="*/ 26362 w 1560041"/>
              <a:gd name="connsiteY0" fmla="*/ 553507 h 1164661"/>
              <a:gd name="connsiteX1" fmla="*/ 762499 w 1560041"/>
              <a:gd name="connsiteY1" fmla="*/ 0 h 1164661"/>
              <a:gd name="connsiteX2" fmla="*/ 1498636 w 1560041"/>
              <a:gd name="connsiteY2" fmla="*/ 553507 h 1164661"/>
              <a:gd name="connsiteX3" fmla="*/ 1527835 w 1560041"/>
              <a:gd name="connsiteY3" fmla="*/ 984296 h 1164661"/>
              <a:gd name="connsiteX4" fmla="*/ 1513928 w 1560041"/>
              <a:gd name="connsiteY4" fmla="*/ 1163353 h 1164661"/>
              <a:gd name="connsiteX5" fmla="*/ 150581 w 1560041"/>
              <a:gd name="connsiteY5" fmla="*/ 1162643 h 1164661"/>
              <a:gd name="connsiteX6" fmla="*/ 26362 w 1560041"/>
              <a:gd name="connsiteY6" fmla="*/ 553507 h 1164661"/>
              <a:gd name="connsiteX0" fmla="*/ 26362 w 1577039"/>
              <a:gd name="connsiteY0" fmla="*/ 553507 h 1164661"/>
              <a:gd name="connsiteX1" fmla="*/ 762499 w 1577039"/>
              <a:gd name="connsiteY1" fmla="*/ 0 h 1164661"/>
              <a:gd name="connsiteX2" fmla="*/ 1498636 w 1577039"/>
              <a:gd name="connsiteY2" fmla="*/ 553507 h 1164661"/>
              <a:gd name="connsiteX3" fmla="*/ 1559126 w 1577039"/>
              <a:gd name="connsiteY3" fmla="*/ 695722 h 1164661"/>
              <a:gd name="connsiteX4" fmla="*/ 1527835 w 1577039"/>
              <a:gd name="connsiteY4" fmla="*/ 984296 h 1164661"/>
              <a:gd name="connsiteX5" fmla="*/ 1513928 w 1577039"/>
              <a:gd name="connsiteY5" fmla="*/ 1163353 h 1164661"/>
              <a:gd name="connsiteX6" fmla="*/ 150581 w 1577039"/>
              <a:gd name="connsiteY6" fmla="*/ 1162643 h 1164661"/>
              <a:gd name="connsiteX7" fmla="*/ 26362 w 1577039"/>
              <a:gd name="connsiteY7" fmla="*/ 553507 h 1164661"/>
              <a:gd name="connsiteX0" fmla="*/ 26362 w 2184978"/>
              <a:gd name="connsiteY0" fmla="*/ 553507 h 1164661"/>
              <a:gd name="connsiteX1" fmla="*/ 762499 w 2184978"/>
              <a:gd name="connsiteY1" fmla="*/ 0 h 1164661"/>
              <a:gd name="connsiteX2" fmla="*/ 1498636 w 2184978"/>
              <a:gd name="connsiteY2" fmla="*/ 553507 h 1164661"/>
              <a:gd name="connsiteX3" fmla="*/ 2184951 w 2184978"/>
              <a:gd name="connsiteY3" fmla="*/ 727013 h 1164661"/>
              <a:gd name="connsiteX4" fmla="*/ 1527835 w 2184978"/>
              <a:gd name="connsiteY4" fmla="*/ 984296 h 1164661"/>
              <a:gd name="connsiteX5" fmla="*/ 1513928 w 2184978"/>
              <a:gd name="connsiteY5" fmla="*/ 1163353 h 1164661"/>
              <a:gd name="connsiteX6" fmla="*/ 150581 w 2184978"/>
              <a:gd name="connsiteY6" fmla="*/ 1162643 h 1164661"/>
              <a:gd name="connsiteX7" fmla="*/ 26362 w 2184978"/>
              <a:gd name="connsiteY7" fmla="*/ 553507 h 1164661"/>
              <a:gd name="connsiteX0" fmla="*/ 26362 w 2184977"/>
              <a:gd name="connsiteY0" fmla="*/ 553507 h 1164661"/>
              <a:gd name="connsiteX1" fmla="*/ 762499 w 2184977"/>
              <a:gd name="connsiteY1" fmla="*/ 0 h 1164661"/>
              <a:gd name="connsiteX2" fmla="*/ 1498636 w 2184977"/>
              <a:gd name="connsiteY2" fmla="*/ 553507 h 1164661"/>
              <a:gd name="connsiteX3" fmla="*/ 2184951 w 2184977"/>
              <a:gd name="connsiteY3" fmla="*/ 727013 h 1164661"/>
              <a:gd name="connsiteX4" fmla="*/ 1515666 w 2184977"/>
              <a:gd name="connsiteY4" fmla="*/ 1038186 h 1164661"/>
              <a:gd name="connsiteX5" fmla="*/ 1513928 w 2184977"/>
              <a:gd name="connsiteY5" fmla="*/ 1163353 h 1164661"/>
              <a:gd name="connsiteX6" fmla="*/ 150581 w 2184977"/>
              <a:gd name="connsiteY6" fmla="*/ 1162643 h 1164661"/>
              <a:gd name="connsiteX7" fmla="*/ 26362 w 2184977"/>
              <a:gd name="connsiteY7" fmla="*/ 553507 h 1164661"/>
              <a:gd name="connsiteX0" fmla="*/ 26362 w 2184984"/>
              <a:gd name="connsiteY0" fmla="*/ 553507 h 1164661"/>
              <a:gd name="connsiteX1" fmla="*/ 762499 w 2184984"/>
              <a:gd name="connsiteY1" fmla="*/ 0 h 1164661"/>
              <a:gd name="connsiteX2" fmla="*/ 1498636 w 2184984"/>
              <a:gd name="connsiteY2" fmla="*/ 553507 h 1164661"/>
              <a:gd name="connsiteX3" fmla="*/ 2184951 w 2184984"/>
              <a:gd name="connsiteY3" fmla="*/ 727013 h 1164661"/>
              <a:gd name="connsiteX4" fmla="*/ 1515666 w 2184984"/>
              <a:gd name="connsiteY4" fmla="*/ 1038186 h 1164661"/>
              <a:gd name="connsiteX5" fmla="*/ 1513928 w 2184984"/>
              <a:gd name="connsiteY5" fmla="*/ 1163353 h 1164661"/>
              <a:gd name="connsiteX6" fmla="*/ 150581 w 2184984"/>
              <a:gd name="connsiteY6" fmla="*/ 1162643 h 1164661"/>
              <a:gd name="connsiteX7" fmla="*/ 26362 w 2184984"/>
              <a:gd name="connsiteY7" fmla="*/ 553507 h 1164661"/>
              <a:gd name="connsiteX0" fmla="*/ 26362 w 2187301"/>
              <a:gd name="connsiteY0" fmla="*/ 553507 h 1164661"/>
              <a:gd name="connsiteX1" fmla="*/ 762499 w 2187301"/>
              <a:gd name="connsiteY1" fmla="*/ 0 h 1164661"/>
              <a:gd name="connsiteX2" fmla="*/ 1498636 w 2187301"/>
              <a:gd name="connsiteY2" fmla="*/ 553507 h 1164661"/>
              <a:gd name="connsiteX3" fmla="*/ 2184951 w 2187301"/>
              <a:gd name="connsiteY3" fmla="*/ 727013 h 1164661"/>
              <a:gd name="connsiteX4" fmla="*/ 1515666 w 2187301"/>
              <a:gd name="connsiteY4" fmla="*/ 1038186 h 1164661"/>
              <a:gd name="connsiteX5" fmla="*/ 1513928 w 2187301"/>
              <a:gd name="connsiteY5" fmla="*/ 1163353 h 1164661"/>
              <a:gd name="connsiteX6" fmla="*/ 150581 w 2187301"/>
              <a:gd name="connsiteY6" fmla="*/ 1162643 h 1164661"/>
              <a:gd name="connsiteX7" fmla="*/ 26362 w 2187301"/>
              <a:gd name="connsiteY7" fmla="*/ 553507 h 1164661"/>
              <a:gd name="connsiteX0" fmla="*/ 26362 w 2218475"/>
              <a:gd name="connsiteY0" fmla="*/ 553507 h 1164661"/>
              <a:gd name="connsiteX1" fmla="*/ 762499 w 2218475"/>
              <a:gd name="connsiteY1" fmla="*/ 0 h 1164661"/>
              <a:gd name="connsiteX2" fmla="*/ 1498636 w 2218475"/>
              <a:gd name="connsiteY2" fmla="*/ 553507 h 1164661"/>
              <a:gd name="connsiteX3" fmla="*/ 2216242 w 2218475"/>
              <a:gd name="connsiteY3" fmla="*/ 667908 h 1164661"/>
              <a:gd name="connsiteX4" fmla="*/ 1515666 w 2218475"/>
              <a:gd name="connsiteY4" fmla="*/ 1038186 h 1164661"/>
              <a:gd name="connsiteX5" fmla="*/ 1513928 w 2218475"/>
              <a:gd name="connsiteY5" fmla="*/ 1163353 h 1164661"/>
              <a:gd name="connsiteX6" fmla="*/ 150581 w 2218475"/>
              <a:gd name="connsiteY6" fmla="*/ 1162643 h 1164661"/>
              <a:gd name="connsiteX7" fmla="*/ 26362 w 2218475"/>
              <a:gd name="connsiteY7" fmla="*/ 553507 h 1164661"/>
              <a:gd name="connsiteX0" fmla="*/ 26362 w 2221152"/>
              <a:gd name="connsiteY0" fmla="*/ 553507 h 1164661"/>
              <a:gd name="connsiteX1" fmla="*/ 762499 w 2221152"/>
              <a:gd name="connsiteY1" fmla="*/ 0 h 1164661"/>
              <a:gd name="connsiteX2" fmla="*/ 1498636 w 2221152"/>
              <a:gd name="connsiteY2" fmla="*/ 553507 h 1164661"/>
              <a:gd name="connsiteX3" fmla="*/ 1811194 w 2221152"/>
              <a:gd name="connsiteY3" fmla="*/ 624448 h 1164661"/>
              <a:gd name="connsiteX4" fmla="*/ 2216242 w 2221152"/>
              <a:gd name="connsiteY4" fmla="*/ 667908 h 1164661"/>
              <a:gd name="connsiteX5" fmla="*/ 1515666 w 2221152"/>
              <a:gd name="connsiteY5" fmla="*/ 1038186 h 1164661"/>
              <a:gd name="connsiteX6" fmla="*/ 1513928 w 2221152"/>
              <a:gd name="connsiteY6" fmla="*/ 1163353 h 1164661"/>
              <a:gd name="connsiteX7" fmla="*/ 150581 w 2221152"/>
              <a:gd name="connsiteY7" fmla="*/ 1162643 h 1164661"/>
              <a:gd name="connsiteX8" fmla="*/ 26362 w 2221152"/>
              <a:gd name="connsiteY8" fmla="*/ 553507 h 1164661"/>
              <a:gd name="connsiteX0" fmla="*/ 26362 w 2248716"/>
              <a:gd name="connsiteY0" fmla="*/ 553507 h 1164661"/>
              <a:gd name="connsiteX1" fmla="*/ 762499 w 2248716"/>
              <a:gd name="connsiteY1" fmla="*/ 0 h 1164661"/>
              <a:gd name="connsiteX2" fmla="*/ 1498636 w 2248716"/>
              <a:gd name="connsiteY2" fmla="*/ 553507 h 1164661"/>
              <a:gd name="connsiteX3" fmla="*/ 2150183 w 2248716"/>
              <a:gd name="connsiteY3" fmla="*/ 361949 h 1164661"/>
              <a:gd name="connsiteX4" fmla="*/ 2216242 w 2248716"/>
              <a:gd name="connsiteY4" fmla="*/ 667908 h 1164661"/>
              <a:gd name="connsiteX5" fmla="*/ 1515666 w 2248716"/>
              <a:gd name="connsiteY5" fmla="*/ 1038186 h 1164661"/>
              <a:gd name="connsiteX6" fmla="*/ 1513928 w 2248716"/>
              <a:gd name="connsiteY6" fmla="*/ 1163353 h 1164661"/>
              <a:gd name="connsiteX7" fmla="*/ 150581 w 2248716"/>
              <a:gd name="connsiteY7" fmla="*/ 1162643 h 1164661"/>
              <a:gd name="connsiteX8" fmla="*/ 26362 w 2248716"/>
              <a:gd name="connsiteY8" fmla="*/ 553507 h 1164661"/>
              <a:gd name="connsiteX0" fmla="*/ 26362 w 2245314"/>
              <a:gd name="connsiteY0" fmla="*/ 553507 h 1164661"/>
              <a:gd name="connsiteX1" fmla="*/ 762499 w 2245314"/>
              <a:gd name="connsiteY1" fmla="*/ 0 h 1164661"/>
              <a:gd name="connsiteX2" fmla="*/ 1498636 w 2245314"/>
              <a:gd name="connsiteY2" fmla="*/ 553507 h 1164661"/>
              <a:gd name="connsiteX3" fmla="*/ 2150183 w 2245314"/>
              <a:gd name="connsiteY3" fmla="*/ 361949 h 1164661"/>
              <a:gd name="connsiteX4" fmla="*/ 2216242 w 2245314"/>
              <a:gd name="connsiteY4" fmla="*/ 667908 h 1164661"/>
              <a:gd name="connsiteX5" fmla="*/ 1515666 w 2245314"/>
              <a:gd name="connsiteY5" fmla="*/ 1038186 h 1164661"/>
              <a:gd name="connsiteX6" fmla="*/ 1513928 w 2245314"/>
              <a:gd name="connsiteY6" fmla="*/ 1163353 h 1164661"/>
              <a:gd name="connsiteX7" fmla="*/ 150581 w 2245314"/>
              <a:gd name="connsiteY7" fmla="*/ 1162643 h 1164661"/>
              <a:gd name="connsiteX8" fmla="*/ 26362 w 2245314"/>
              <a:gd name="connsiteY8" fmla="*/ 553507 h 1164661"/>
              <a:gd name="connsiteX0" fmla="*/ 26362 w 2245314"/>
              <a:gd name="connsiteY0" fmla="*/ 554330 h 1165484"/>
              <a:gd name="connsiteX1" fmla="*/ 762499 w 2245314"/>
              <a:gd name="connsiteY1" fmla="*/ 823 h 1165484"/>
              <a:gd name="connsiteX2" fmla="*/ 1363040 w 2245314"/>
              <a:gd name="connsiteY2" fmla="*/ 434381 h 1165484"/>
              <a:gd name="connsiteX3" fmla="*/ 2150183 w 2245314"/>
              <a:gd name="connsiteY3" fmla="*/ 362772 h 1165484"/>
              <a:gd name="connsiteX4" fmla="*/ 2216242 w 2245314"/>
              <a:gd name="connsiteY4" fmla="*/ 668731 h 1165484"/>
              <a:gd name="connsiteX5" fmla="*/ 1515666 w 2245314"/>
              <a:gd name="connsiteY5" fmla="*/ 1039009 h 1165484"/>
              <a:gd name="connsiteX6" fmla="*/ 1513928 w 2245314"/>
              <a:gd name="connsiteY6" fmla="*/ 1164176 h 1165484"/>
              <a:gd name="connsiteX7" fmla="*/ 150581 w 2245314"/>
              <a:gd name="connsiteY7" fmla="*/ 1163466 h 1165484"/>
              <a:gd name="connsiteX8" fmla="*/ 26362 w 2245314"/>
              <a:gd name="connsiteY8" fmla="*/ 554330 h 1165484"/>
              <a:gd name="connsiteX0" fmla="*/ 26362 w 2245314"/>
              <a:gd name="connsiteY0" fmla="*/ 554330 h 1165484"/>
              <a:gd name="connsiteX1" fmla="*/ 762499 w 2245314"/>
              <a:gd name="connsiteY1" fmla="*/ 823 h 1165484"/>
              <a:gd name="connsiteX2" fmla="*/ 1363040 w 2245314"/>
              <a:gd name="connsiteY2" fmla="*/ 434381 h 1165484"/>
              <a:gd name="connsiteX3" fmla="*/ 2150183 w 2245314"/>
              <a:gd name="connsiteY3" fmla="*/ 362772 h 1165484"/>
              <a:gd name="connsiteX4" fmla="*/ 2216242 w 2245314"/>
              <a:gd name="connsiteY4" fmla="*/ 668731 h 1165484"/>
              <a:gd name="connsiteX5" fmla="*/ 1515666 w 2245314"/>
              <a:gd name="connsiteY5" fmla="*/ 1039009 h 1165484"/>
              <a:gd name="connsiteX6" fmla="*/ 1513928 w 2245314"/>
              <a:gd name="connsiteY6" fmla="*/ 1164176 h 1165484"/>
              <a:gd name="connsiteX7" fmla="*/ 150581 w 2245314"/>
              <a:gd name="connsiteY7" fmla="*/ 1163466 h 1165484"/>
              <a:gd name="connsiteX8" fmla="*/ 26362 w 2245314"/>
              <a:gd name="connsiteY8" fmla="*/ 554330 h 1165484"/>
              <a:gd name="connsiteX0" fmla="*/ 26362 w 2239987"/>
              <a:gd name="connsiteY0" fmla="*/ 554330 h 1165484"/>
              <a:gd name="connsiteX1" fmla="*/ 762499 w 2239987"/>
              <a:gd name="connsiteY1" fmla="*/ 823 h 1165484"/>
              <a:gd name="connsiteX2" fmla="*/ 1363040 w 2239987"/>
              <a:gd name="connsiteY2" fmla="*/ 434381 h 1165484"/>
              <a:gd name="connsiteX3" fmla="*/ 2150183 w 2239987"/>
              <a:gd name="connsiteY3" fmla="*/ 362772 h 1165484"/>
              <a:gd name="connsiteX4" fmla="*/ 2216242 w 2239987"/>
              <a:gd name="connsiteY4" fmla="*/ 668731 h 1165484"/>
              <a:gd name="connsiteX5" fmla="*/ 1515666 w 2239987"/>
              <a:gd name="connsiteY5" fmla="*/ 1039009 h 1165484"/>
              <a:gd name="connsiteX6" fmla="*/ 1513928 w 2239987"/>
              <a:gd name="connsiteY6" fmla="*/ 1164176 h 1165484"/>
              <a:gd name="connsiteX7" fmla="*/ 150581 w 2239987"/>
              <a:gd name="connsiteY7" fmla="*/ 1163466 h 1165484"/>
              <a:gd name="connsiteX8" fmla="*/ 26362 w 2239987"/>
              <a:gd name="connsiteY8" fmla="*/ 554330 h 1165484"/>
              <a:gd name="connsiteX0" fmla="*/ 26362 w 2241174"/>
              <a:gd name="connsiteY0" fmla="*/ 554330 h 1165484"/>
              <a:gd name="connsiteX1" fmla="*/ 762499 w 2241174"/>
              <a:gd name="connsiteY1" fmla="*/ 823 h 1165484"/>
              <a:gd name="connsiteX2" fmla="*/ 1363040 w 2241174"/>
              <a:gd name="connsiteY2" fmla="*/ 434381 h 1165484"/>
              <a:gd name="connsiteX3" fmla="*/ 2153659 w 2241174"/>
              <a:gd name="connsiteY3" fmla="*/ 366249 h 1165484"/>
              <a:gd name="connsiteX4" fmla="*/ 2216242 w 2241174"/>
              <a:gd name="connsiteY4" fmla="*/ 668731 h 1165484"/>
              <a:gd name="connsiteX5" fmla="*/ 1515666 w 2241174"/>
              <a:gd name="connsiteY5" fmla="*/ 1039009 h 1165484"/>
              <a:gd name="connsiteX6" fmla="*/ 1513928 w 2241174"/>
              <a:gd name="connsiteY6" fmla="*/ 1164176 h 1165484"/>
              <a:gd name="connsiteX7" fmla="*/ 150581 w 2241174"/>
              <a:gd name="connsiteY7" fmla="*/ 1163466 h 1165484"/>
              <a:gd name="connsiteX8" fmla="*/ 26362 w 2241174"/>
              <a:gd name="connsiteY8" fmla="*/ 554330 h 1165484"/>
              <a:gd name="connsiteX0" fmla="*/ 26362 w 2330264"/>
              <a:gd name="connsiteY0" fmla="*/ 554330 h 1165484"/>
              <a:gd name="connsiteX1" fmla="*/ 762499 w 2330264"/>
              <a:gd name="connsiteY1" fmla="*/ 823 h 1165484"/>
              <a:gd name="connsiteX2" fmla="*/ 1363040 w 2330264"/>
              <a:gd name="connsiteY2" fmla="*/ 434381 h 1165484"/>
              <a:gd name="connsiteX3" fmla="*/ 2153659 w 2330264"/>
              <a:gd name="connsiteY3" fmla="*/ 366249 h 1165484"/>
              <a:gd name="connsiteX4" fmla="*/ 2322284 w 2330264"/>
              <a:gd name="connsiteY4" fmla="*/ 609625 h 1165484"/>
              <a:gd name="connsiteX5" fmla="*/ 1515666 w 2330264"/>
              <a:gd name="connsiteY5" fmla="*/ 1039009 h 1165484"/>
              <a:gd name="connsiteX6" fmla="*/ 1513928 w 2330264"/>
              <a:gd name="connsiteY6" fmla="*/ 1164176 h 1165484"/>
              <a:gd name="connsiteX7" fmla="*/ 150581 w 2330264"/>
              <a:gd name="connsiteY7" fmla="*/ 1163466 h 1165484"/>
              <a:gd name="connsiteX8" fmla="*/ 26362 w 2330264"/>
              <a:gd name="connsiteY8" fmla="*/ 554330 h 1165484"/>
              <a:gd name="connsiteX0" fmla="*/ 26362 w 2322284"/>
              <a:gd name="connsiteY0" fmla="*/ 554330 h 1165484"/>
              <a:gd name="connsiteX1" fmla="*/ 762499 w 2322284"/>
              <a:gd name="connsiteY1" fmla="*/ 823 h 1165484"/>
              <a:gd name="connsiteX2" fmla="*/ 1363040 w 2322284"/>
              <a:gd name="connsiteY2" fmla="*/ 434381 h 1165484"/>
              <a:gd name="connsiteX3" fmla="*/ 2153659 w 2322284"/>
              <a:gd name="connsiteY3" fmla="*/ 366249 h 1165484"/>
              <a:gd name="connsiteX4" fmla="*/ 2322284 w 2322284"/>
              <a:gd name="connsiteY4" fmla="*/ 609625 h 1165484"/>
              <a:gd name="connsiteX5" fmla="*/ 1515666 w 2322284"/>
              <a:gd name="connsiteY5" fmla="*/ 1039009 h 1165484"/>
              <a:gd name="connsiteX6" fmla="*/ 1513928 w 2322284"/>
              <a:gd name="connsiteY6" fmla="*/ 1164176 h 1165484"/>
              <a:gd name="connsiteX7" fmla="*/ 150581 w 2322284"/>
              <a:gd name="connsiteY7" fmla="*/ 1163466 h 1165484"/>
              <a:gd name="connsiteX8" fmla="*/ 26362 w 2322284"/>
              <a:gd name="connsiteY8" fmla="*/ 554330 h 1165484"/>
              <a:gd name="connsiteX0" fmla="*/ 26362 w 2297947"/>
              <a:gd name="connsiteY0" fmla="*/ 554330 h 1165484"/>
              <a:gd name="connsiteX1" fmla="*/ 762499 w 2297947"/>
              <a:gd name="connsiteY1" fmla="*/ 823 h 1165484"/>
              <a:gd name="connsiteX2" fmla="*/ 1363040 w 2297947"/>
              <a:gd name="connsiteY2" fmla="*/ 434381 h 1165484"/>
              <a:gd name="connsiteX3" fmla="*/ 2153659 w 2297947"/>
              <a:gd name="connsiteY3" fmla="*/ 366249 h 1165484"/>
              <a:gd name="connsiteX4" fmla="*/ 2297947 w 2297947"/>
              <a:gd name="connsiteY4" fmla="*/ 602671 h 1165484"/>
              <a:gd name="connsiteX5" fmla="*/ 1515666 w 2297947"/>
              <a:gd name="connsiteY5" fmla="*/ 1039009 h 1165484"/>
              <a:gd name="connsiteX6" fmla="*/ 1513928 w 2297947"/>
              <a:gd name="connsiteY6" fmla="*/ 1164176 h 1165484"/>
              <a:gd name="connsiteX7" fmla="*/ 150581 w 2297947"/>
              <a:gd name="connsiteY7" fmla="*/ 1163466 h 1165484"/>
              <a:gd name="connsiteX8" fmla="*/ 26362 w 2297947"/>
              <a:gd name="connsiteY8" fmla="*/ 554330 h 1165484"/>
              <a:gd name="connsiteX0" fmla="*/ 26362 w 2301289"/>
              <a:gd name="connsiteY0" fmla="*/ 554330 h 1165484"/>
              <a:gd name="connsiteX1" fmla="*/ 762499 w 2301289"/>
              <a:gd name="connsiteY1" fmla="*/ 823 h 1165484"/>
              <a:gd name="connsiteX2" fmla="*/ 1363040 w 2301289"/>
              <a:gd name="connsiteY2" fmla="*/ 434381 h 1165484"/>
              <a:gd name="connsiteX3" fmla="*/ 2153659 w 2301289"/>
              <a:gd name="connsiteY3" fmla="*/ 366249 h 1165484"/>
              <a:gd name="connsiteX4" fmla="*/ 2297947 w 2301289"/>
              <a:gd name="connsiteY4" fmla="*/ 602671 h 1165484"/>
              <a:gd name="connsiteX5" fmla="*/ 1515666 w 2301289"/>
              <a:gd name="connsiteY5" fmla="*/ 1039009 h 1165484"/>
              <a:gd name="connsiteX6" fmla="*/ 1513928 w 2301289"/>
              <a:gd name="connsiteY6" fmla="*/ 1164176 h 1165484"/>
              <a:gd name="connsiteX7" fmla="*/ 150581 w 2301289"/>
              <a:gd name="connsiteY7" fmla="*/ 1163466 h 1165484"/>
              <a:gd name="connsiteX8" fmla="*/ 26362 w 2301289"/>
              <a:gd name="connsiteY8" fmla="*/ 554330 h 1165484"/>
              <a:gd name="connsiteX0" fmla="*/ 26362 w 2301289"/>
              <a:gd name="connsiteY0" fmla="*/ 554262 h 1165416"/>
              <a:gd name="connsiteX1" fmla="*/ 762499 w 2301289"/>
              <a:gd name="connsiteY1" fmla="*/ 755 h 1165416"/>
              <a:gd name="connsiteX2" fmla="*/ 1363040 w 2301289"/>
              <a:gd name="connsiteY2" fmla="*/ 434313 h 1165416"/>
              <a:gd name="connsiteX3" fmla="*/ 1826840 w 2301289"/>
              <a:gd name="connsiteY3" fmla="*/ 421809 h 1165416"/>
              <a:gd name="connsiteX4" fmla="*/ 2153659 w 2301289"/>
              <a:gd name="connsiteY4" fmla="*/ 366181 h 1165416"/>
              <a:gd name="connsiteX5" fmla="*/ 2297947 w 2301289"/>
              <a:gd name="connsiteY5" fmla="*/ 602603 h 1165416"/>
              <a:gd name="connsiteX6" fmla="*/ 1515666 w 2301289"/>
              <a:gd name="connsiteY6" fmla="*/ 1038941 h 1165416"/>
              <a:gd name="connsiteX7" fmla="*/ 1513928 w 2301289"/>
              <a:gd name="connsiteY7" fmla="*/ 1164108 h 1165416"/>
              <a:gd name="connsiteX8" fmla="*/ 150581 w 2301289"/>
              <a:gd name="connsiteY8" fmla="*/ 1163398 h 1165416"/>
              <a:gd name="connsiteX9" fmla="*/ 26362 w 2301289"/>
              <a:gd name="connsiteY9" fmla="*/ 554262 h 1165416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363040 w 2516523"/>
              <a:gd name="connsiteY2" fmla="*/ 690639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183984 w 2516523"/>
              <a:gd name="connsiteY2" fmla="*/ 774082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183984 w 2516523"/>
              <a:gd name="connsiteY2" fmla="*/ 774082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82292"/>
              <a:gd name="connsiteY0" fmla="*/ 810430 h 1421584"/>
              <a:gd name="connsiteX1" fmla="*/ 762499 w 2582292"/>
              <a:gd name="connsiteY1" fmla="*/ 256923 h 1421584"/>
              <a:gd name="connsiteX2" fmla="*/ 1183984 w 2582292"/>
              <a:gd name="connsiteY2" fmla="*/ 773924 h 1421584"/>
              <a:gd name="connsiteX3" fmla="*/ 2496125 w 2582292"/>
              <a:gd name="connsiteY3" fmla="*/ 0 h 1421584"/>
              <a:gd name="connsiteX4" fmla="*/ 2153659 w 2582292"/>
              <a:gd name="connsiteY4" fmla="*/ 622349 h 1421584"/>
              <a:gd name="connsiteX5" fmla="*/ 2297947 w 2582292"/>
              <a:gd name="connsiteY5" fmla="*/ 858771 h 1421584"/>
              <a:gd name="connsiteX6" fmla="*/ 1515666 w 2582292"/>
              <a:gd name="connsiteY6" fmla="*/ 1295109 h 1421584"/>
              <a:gd name="connsiteX7" fmla="*/ 1513928 w 2582292"/>
              <a:gd name="connsiteY7" fmla="*/ 1420276 h 1421584"/>
              <a:gd name="connsiteX8" fmla="*/ 150581 w 2582292"/>
              <a:gd name="connsiteY8" fmla="*/ 1419566 h 1421584"/>
              <a:gd name="connsiteX9" fmla="*/ 26362 w 258229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9294 h 1430448"/>
              <a:gd name="connsiteX1" fmla="*/ 762499 w 2587852"/>
              <a:gd name="connsiteY1" fmla="*/ 265787 h 1430448"/>
              <a:gd name="connsiteX2" fmla="*/ 1183984 w 2587852"/>
              <a:gd name="connsiteY2" fmla="*/ 782788 h 1430448"/>
              <a:gd name="connsiteX3" fmla="*/ 2496125 w 2587852"/>
              <a:gd name="connsiteY3" fmla="*/ 8864 h 1430448"/>
              <a:gd name="connsiteX4" fmla="*/ 2212764 w 2587852"/>
              <a:gd name="connsiteY4" fmla="*/ 681626 h 1430448"/>
              <a:gd name="connsiteX5" fmla="*/ 2297947 w 2587852"/>
              <a:gd name="connsiteY5" fmla="*/ 867635 h 1430448"/>
              <a:gd name="connsiteX6" fmla="*/ 1515666 w 2587852"/>
              <a:gd name="connsiteY6" fmla="*/ 1303973 h 1430448"/>
              <a:gd name="connsiteX7" fmla="*/ 1513928 w 2587852"/>
              <a:gd name="connsiteY7" fmla="*/ 1429140 h 1430448"/>
              <a:gd name="connsiteX8" fmla="*/ 150581 w 2587852"/>
              <a:gd name="connsiteY8" fmla="*/ 1428430 h 1430448"/>
              <a:gd name="connsiteX9" fmla="*/ 26362 w 2587852"/>
              <a:gd name="connsiteY9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188184 w 2592052"/>
              <a:gd name="connsiteY2" fmla="*/ 782788 h 1430448"/>
              <a:gd name="connsiteX3" fmla="*/ 2500325 w 2592052"/>
              <a:gd name="connsiteY3" fmla="*/ 8864 h 1430448"/>
              <a:gd name="connsiteX4" fmla="*/ 2216964 w 2592052"/>
              <a:gd name="connsiteY4" fmla="*/ 681626 h 1430448"/>
              <a:gd name="connsiteX5" fmla="*/ 2302147 w 2592052"/>
              <a:gd name="connsiteY5" fmla="*/ 867635 h 1430448"/>
              <a:gd name="connsiteX6" fmla="*/ 1519866 w 2592052"/>
              <a:gd name="connsiteY6" fmla="*/ 1303973 h 1430448"/>
              <a:gd name="connsiteX7" fmla="*/ 1518128 w 2592052"/>
              <a:gd name="connsiteY7" fmla="*/ 1429140 h 1430448"/>
              <a:gd name="connsiteX8" fmla="*/ 154781 w 2592052"/>
              <a:gd name="connsiteY8" fmla="*/ 1428430 h 1430448"/>
              <a:gd name="connsiteX9" fmla="*/ 30562 w 2592052"/>
              <a:gd name="connsiteY9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78310 w 2592052"/>
              <a:gd name="connsiteY2" fmla="*/ 664242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439 h 1430593"/>
              <a:gd name="connsiteX1" fmla="*/ 834496 w 2592052"/>
              <a:gd name="connsiteY1" fmla="*/ 304177 h 1430593"/>
              <a:gd name="connsiteX2" fmla="*/ 1038327 w 2592052"/>
              <a:gd name="connsiteY2" fmla="*/ 735661 h 1430593"/>
              <a:gd name="connsiteX3" fmla="*/ 1188184 w 2592052"/>
              <a:gd name="connsiteY3" fmla="*/ 782933 h 1430593"/>
              <a:gd name="connsiteX4" fmla="*/ 2500325 w 2592052"/>
              <a:gd name="connsiteY4" fmla="*/ 9009 h 1430593"/>
              <a:gd name="connsiteX5" fmla="*/ 2216964 w 2592052"/>
              <a:gd name="connsiteY5" fmla="*/ 681771 h 1430593"/>
              <a:gd name="connsiteX6" fmla="*/ 2302147 w 2592052"/>
              <a:gd name="connsiteY6" fmla="*/ 867780 h 1430593"/>
              <a:gd name="connsiteX7" fmla="*/ 1519866 w 2592052"/>
              <a:gd name="connsiteY7" fmla="*/ 1304118 h 1430593"/>
              <a:gd name="connsiteX8" fmla="*/ 1518128 w 2592052"/>
              <a:gd name="connsiteY8" fmla="*/ 1429285 h 1430593"/>
              <a:gd name="connsiteX9" fmla="*/ 154781 w 2592052"/>
              <a:gd name="connsiteY9" fmla="*/ 1428575 h 1430593"/>
              <a:gd name="connsiteX10" fmla="*/ 30562 w 2592052"/>
              <a:gd name="connsiteY10" fmla="*/ 819439 h 1430593"/>
              <a:gd name="connsiteX0" fmla="*/ 26895 w 2588385"/>
              <a:gd name="connsiteY0" fmla="*/ 819439 h 1430593"/>
              <a:gd name="connsiteX1" fmla="*/ 771724 w 2588385"/>
              <a:gd name="connsiteY1" fmla="*/ 297223 h 1430593"/>
              <a:gd name="connsiteX2" fmla="*/ 1034660 w 2588385"/>
              <a:gd name="connsiteY2" fmla="*/ 735661 h 1430593"/>
              <a:gd name="connsiteX3" fmla="*/ 1184517 w 2588385"/>
              <a:gd name="connsiteY3" fmla="*/ 782933 h 1430593"/>
              <a:gd name="connsiteX4" fmla="*/ 2496658 w 2588385"/>
              <a:gd name="connsiteY4" fmla="*/ 9009 h 1430593"/>
              <a:gd name="connsiteX5" fmla="*/ 2213297 w 2588385"/>
              <a:gd name="connsiteY5" fmla="*/ 681771 h 1430593"/>
              <a:gd name="connsiteX6" fmla="*/ 2298480 w 2588385"/>
              <a:gd name="connsiteY6" fmla="*/ 867780 h 1430593"/>
              <a:gd name="connsiteX7" fmla="*/ 1516199 w 2588385"/>
              <a:gd name="connsiteY7" fmla="*/ 1304118 h 1430593"/>
              <a:gd name="connsiteX8" fmla="*/ 1514461 w 2588385"/>
              <a:gd name="connsiteY8" fmla="*/ 1429285 h 1430593"/>
              <a:gd name="connsiteX9" fmla="*/ 151114 w 2588385"/>
              <a:gd name="connsiteY9" fmla="*/ 1428575 h 1430593"/>
              <a:gd name="connsiteX10" fmla="*/ 26895 w 2588385"/>
              <a:gd name="connsiteY10" fmla="*/ 819439 h 1430593"/>
              <a:gd name="connsiteX0" fmla="*/ 26895 w 2588385"/>
              <a:gd name="connsiteY0" fmla="*/ 819439 h 1430593"/>
              <a:gd name="connsiteX1" fmla="*/ 457510 w 2588385"/>
              <a:gd name="connsiteY1" fmla="*/ 440134 h 1430593"/>
              <a:gd name="connsiteX2" fmla="*/ 771724 w 2588385"/>
              <a:gd name="connsiteY2" fmla="*/ 297223 h 1430593"/>
              <a:gd name="connsiteX3" fmla="*/ 1034660 w 2588385"/>
              <a:gd name="connsiteY3" fmla="*/ 735661 h 1430593"/>
              <a:gd name="connsiteX4" fmla="*/ 1184517 w 2588385"/>
              <a:gd name="connsiteY4" fmla="*/ 782933 h 1430593"/>
              <a:gd name="connsiteX5" fmla="*/ 2496658 w 2588385"/>
              <a:gd name="connsiteY5" fmla="*/ 9009 h 1430593"/>
              <a:gd name="connsiteX6" fmla="*/ 2213297 w 2588385"/>
              <a:gd name="connsiteY6" fmla="*/ 681771 h 1430593"/>
              <a:gd name="connsiteX7" fmla="*/ 2298480 w 2588385"/>
              <a:gd name="connsiteY7" fmla="*/ 867780 h 1430593"/>
              <a:gd name="connsiteX8" fmla="*/ 1516199 w 2588385"/>
              <a:gd name="connsiteY8" fmla="*/ 1304118 h 1430593"/>
              <a:gd name="connsiteX9" fmla="*/ 1514461 w 2588385"/>
              <a:gd name="connsiteY9" fmla="*/ 1429285 h 1430593"/>
              <a:gd name="connsiteX10" fmla="*/ 151114 w 2588385"/>
              <a:gd name="connsiteY10" fmla="*/ 1428575 h 1430593"/>
              <a:gd name="connsiteX11" fmla="*/ 26895 w 2588385"/>
              <a:gd name="connsiteY11" fmla="*/ 819439 h 1430593"/>
              <a:gd name="connsiteX0" fmla="*/ 14955 w 2576445"/>
              <a:gd name="connsiteY0" fmla="*/ 819439 h 1430593"/>
              <a:gd name="connsiteX1" fmla="*/ 555089 w 2576445"/>
              <a:gd name="connsiteY1" fmla="*/ 747831 h 1430593"/>
              <a:gd name="connsiteX2" fmla="*/ 759784 w 2576445"/>
              <a:gd name="connsiteY2" fmla="*/ 297223 h 1430593"/>
              <a:gd name="connsiteX3" fmla="*/ 1022720 w 2576445"/>
              <a:gd name="connsiteY3" fmla="*/ 735661 h 1430593"/>
              <a:gd name="connsiteX4" fmla="*/ 1172577 w 2576445"/>
              <a:gd name="connsiteY4" fmla="*/ 782933 h 1430593"/>
              <a:gd name="connsiteX5" fmla="*/ 2484718 w 2576445"/>
              <a:gd name="connsiteY5" fmla="*/ 9009 h 1430593"/>
              <a:gd name="connsiteX6" fmla="*/ 2201357 w 2576445"/>
              <a:gd name="connsiteY6" fmla="*/ 681771 h 1430593"/>
              <a:gd name="connsiteX7" fmla="*/ 2286540 w 2576445"/>
              <a:gd name="connsiteY7" fmla="*/ 867780 h 1430593"/>
              <a:gd name="connsiteX8" fmla="*/ 1504259 w 2576445"/>
              <a:gd name="connsiteY8" fmla="*/ 1304118 h 1430593"/>
              <a:gd name="connsiteX9" fmla="*/ 1502521 w 2576445"/>
              <a:gd name="connsiteY9" fmla="*/ 1429285 h 1430593"/>
              <a:gd name="connsiteX10" fmla="*/ 139174 w 2576445"/>
              <a:gd name="connsiteY10" fmla="*/ 1428575 h 1430593"/>
              <a:gd name="connsiteX11" fmla="*/ 14955 w 2576445"/>
              <a:gd name="connsiteY11" fmla="*/ 819439 h 1430593"/>
              <a:gd name="connsiteX0" fmla="*/ 5611 w 2968672"/>
              <a:gd name="connsiteY0" fmla="*/ 200568 h 1430593"/>
              <a:gd name="connsiteX1" fmla="*/ 947316 w 2968672"/>
              <a:gd name="connsiteY1" fmla="*/ 747831 h 1430593"/>
              <a:gd name="connsiteX2" fmla="*/ 1152011 w 2968672"/>
              <a:gd name="connsiteY2" fmla="*/ 297223 h 1430593"/>
              <a:gd name="connsiteX3" fmla="*/ 1414947 w 2968672"/>
              <a:gd name="connsiteY3" fmla="*/ 735661 h 1430593"/>
              <a:gd name="connsiteX4" fmla="*/ 1564804 w 2968672"/>
              <a:gd name="connsiteY4" fmla="*/ 782933 h 1430593"/>
              <a:gd name="connsiteX5" fmla="*/ 2876945 w 2968672"/>
              <a:gd name="connsiteY5" fmla="*/ 9009 h 1430593"/>
              <a:gd name="connsiteX6" fmla="*/ 2593584 w 2968672"/>
              <a:gd name="connsiteY6" fmla="*/ 681771 h 1430593"/>
              <a:gd name="connsiteX7" fmla="*/ 2678767 w 2968672"/>
              <a:gd name="connsiteY7" fmla="*/ 867780 h 1430593"/>
              <a:gd name="connsiteX8" fmla="*/ 1896486 w 2968672"/>
              <a:gd name="connsiteY8" fmla="*/ 1304118 h 1430593"/>
              <a:gd name="connsiteX9" fmla="*/ 1894748 w 2968672"/>
              <a:gd name="connsiteY9" fmla="*/ 1429285 h 1430593"/>
              <a:gd name="connsiteX10" fmla="*/ 531401 w 2968672"/>
              <a:gd name="connsiteY10" fmla="*/ 1428575 h 1430593"/>
              <a:gd name="connsiteX11" fmla="*/ 5611 w 2968672"/>
              <a:gd name="connsiteY11" fmla="*/ 200568 h 1430593"/>
              <a:gd name="connsiteX0" fmla="*/ 17458 w 2980519"/>
              <a:gd name="connsiteY0" fmla="*/ 200568 h 1430593"/>
              <a:gd name="connsiteX1" fmla="*/ 959163 w 2980519"/>
              <a:gd name="connsiteY1" fmla="*/ 747831 h 1430593"/>
              <a:gd name="connsiteX2" fmla="*/ 1163858 w 2980519"/>
              <a:gd name="connsiteY2" fmla="*/ 297223 h 1430593"/>
              <a:gd name="connsiteX3" fmla="*/ 1426794 w 2980519"/>
              <a:gd name="connsiteY3" fmla="*/ 735661 h 1430593"/>
              <a:gd name="connsiteX4" fmla="*/ 1576651 w 2980519"/>
              <a:gd name="connsiteY4" fmla="*/ 782933 h 1430593"/>
              <a:gd name="connsiteX5" fmla="*/ 2888792 w 2980519"/>
              <a:gd name="connsiteY5" fmla="*/ 9009 h 1430593"/>
              <a:gd name="connsiteX6" fmla="*/ 2605431 w 2980519"/>
              <a:gd name="connsiteY6" fmla="*/ 681771 h 1430593"/>
              <a:gd name="connsiteX7" fmla="*/ 2690614 w 2980519"/>
              <a:gd name="connsiteY7" fmla="*/ 867780 h 1430593"/>
              <a:gd name="connsiteX8" fmla="*/ 1908333 w 2980519"/>
              <a:gd name="connsiteY8" fmla="*/ 1304118 h 1430593"/>
              <a:gd name="connsiteX9" fmla="*/ 1906595 w 2980519"/>
              <a:gd name="connsiteY9" fmla="*/ 1429285 h 1430593"/>
              <a:gd name="connsiteX10" fmla="*/ 543248 w 2980519"/>
              <a:gd name="connsiteY10" fmla="*/ 1428575 h 1430593"/>
              <a:gd name="connsiteX11" fmla="*/ 361153 w 2980519"/>
              <a:gd name="connsiteY11" fmla="*/ 1025976 h 1430593"/>
              <a:gd name="connsiteX12" fmla="*/ 17458 w 2980519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82408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82408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403 h 1430428"/>
              <a:gd name="connsiteX1" fmla="*/ 1049274 w 3070630"/>
              <a:gd name="connsiteY1" fmla="*/ 747666 h 1430428"/>
              <a:gd name="connsiteX2" fmla="*/ 1253969 w 3070630"/>
              <a:gd name="connsiteY2" fmla="*/ 297058 h 1430428"/>
              <a:gd name="connsiteX3" fmla="*/ 1516905 w 3070630"/>
              <a:gd name="connsiteY3" fmla="*/ 735496 h 1430428"/>
              <a:gd name="connsiteX4" fmla="*/ 1658070 w 3070630"/>
              <a:gd name="connsiteY4" fmla="*/ 798413 h 1430428"/>
              <a:gd name="connsiteX5" fmla="*/ 2978903 w 3070630"/>
              <a:gd name="connsiteY5" fmla="*/ 8844 h 1430428"/>
              <a:gd name="connsiteX6" fmla="*/ 2695542 w 3070630"/>
              <a:gd name="connsiteY6" fmla="*/ 681606 h 1430428"/>
              <a:gd name="connsiteX7" fmla="*/ 2780725 w 3070630"/>
              <a:gd name="connsiteY7" fmla="*/ 867615 h 1430428"/>
              <a:gd name="connsiteX8" fmla="*/ 1998444 w 3070630"/>
              <a:gd name="connsiteY8" fmla="*/ 1303953 h 1430428"/>
              <a:gd name="connsiteX9" fmla="*/ 1996706 w 3070630"/>
              <a:gd name="connsiteY9" fmla="*/ 1429120 h 1430428"/>
              <a:gd name="connsiteX10" fmla="*/ 633359 w 3070630"/>
              <a:gd name="connsiteY10" fmla="*/ 1428410 h 1430428"/>
              <a:gd name="connsiteX11" fmla="*/ 607720 w 3070630"/>
              <a:gd name="connsiteY11" fmla="*/ 1145760 h 1430428"/>
              <a:gd name="connsiteX12" fmla="*/ 107569 w 3070630"/>
              <a:gd name="connsiteY12" fmla="*/ 200403 h 1430428"/>
              <a:gd name="connsiteX0" fmla="*/ 107569 w 3070630"/>
              <a:gd name="connsiteY0" fmla="*/ 200403 h 1430428"/>
              <a:gd name="connsiteX1" fmla="*/ 1049274 w 3070630"/>
              <a:gd name="connsiteY1" fmla="*/ 747666 h 1430428"/>
              <a:gd name="connsiteX2" fmla="*/ 1253969 w 3070630"/>
              <a:gd name="connsiteY2" fmla="*/ 297058 h 1430428"/>
              <a:gd name="connsiteX3" fmla="*/ 1516905 w 3070630"/>
              <a:gd name="connsiteY3" fmla="*/ 735496 h 1430428"/>
              <a:gd name="connsiteX4" fmla="*/ 1658070 w 3070630"/>
              <a:gd name="connsiteY4" fmla="*/ 798413 h 1430428"/>
              <a:gd name="connsiteX5" fmla="*/ 2978903 w 3070630"/>
              <a:gd name="connsiteY5" fmla="*/ 8844 h 1430428"/>
              <a:gd name="connsiteX6" fmla="*/ 2695542 w 3070630"/>
              <a:gd name="connsiteY6" fmla="*/ 681606 h 1430428"/>
              <a:gd name="connsiteX7" fmla="*/ 2780725 w 3070630"/>
              <a:gd name="connsiteY7" fmla="*/ 867615 h 1430428"/>
              <a:gd name="connsiteX8" fmla="*/ 1998444 w 3070630"/>
              <a:gd name="connsiteY8" fmla="*/ 1303953 h 1430428"/>
              <a:gd name="connsiteX9" fmla="*/ 1996706 w 3070630"/>
              <a:gd name="connsiteY9" fmla="*/ 1429120 h 1430428"/>
              <a:gd name="connsiteX10" fmla="*/ 633359 w 3070630"/>
              <a:gd name="connsiteY10" fmla="*/ 1428410 h 1430428"/>
              <a:gd name="connsiteX11" fmla="*/ 607720 w 3070630"/>
              <a:gd name="connsiteY11" fmla="*/ 1145760 h 1430428"/>
              <a:gd name="connsiteX12" fmla="*/ 107569 w 3070630"/>
              <a:gd name="connsiteY12" fmla="*/ 200403 h 1430428"/>
              <a:gd name="connsiteX0" fmla="*/ 106384 w 3081614"/>
              <a:gd name="connsiteY0" fmla="*/ 214310 h 1430428"/>
              <a:gd name="connsiteX1" fmla="*/ 1060258 w 3081614"/>
              <a:gd name="connsiteY1" fmla="*/ 747666 h 1430428"/>
              <a:gd name="connsiteX2" fmla="*/ 1264953 w 3081614"/>
              <a:gd name="connsiteY2" fmla="*/ 297058 h 1430428"/>
              <a:gd name="connsiteX3" fmla="*/ 1527889 w 3081614"/>
              <a:gd name="connsiteY3" fmla="*/ 735496 h 1430428"/>
              <a:gd name="connsiteX4" fmla="*/ 1669054 w 3081614"/>
              <a:gd name="connsiteY4" fmla="*/ 798413 h 1430428"/>
              <a:gd name="connsiteX5" fmla="*/ 2989887 w 3081614"/>
              <a:gd name="connsiteY5" fmla="*/ 8844 h 1430428"/>
              <a:gd name="connsiteX6" fmla="*/ 2706526 w 3081614"/>
              <a:gd name="connsiteY6" fmla="*/ 681606 h 1430428"/>
              <a:gd name="connsiteX7" fmla="*/ 2791709 w 3081614"/>
              <a:gd name="connsiteY7" fmla="*/ 867615 h 1430428"/>
              <a:gd name="connsiteX8" fmla="*/ 2009428 w 3081614"/>
              <a:gd name="connsiteY8" fmla="*/ 1303953 h 1430428"/>
              <a:gd name="connsiteX9" fmla="*/ 2007690 w 3081614"/>
              <a:gd name="connsiteY9" fmla="*/ 1429120 h 1430428"/>
              <a:gd name="connsiteX10" fmla="*/ 644343 w 3081614"/>
              <a:gd name="connsiteY10" fmla="*/ 1428410 h 1430428"/>
              <a:gd name="connsiteX11" fmla="*/ 618704 w 3081614"/>
              <a:gd name="connsiteY11" fmla="*/ 1145760 h 1430428"/>
              <a:gd name="connsiteX12" fmla="*/ 106384 w 3081614"/>
              <a:gd name="connsiteY12" fmla="*/ 214310 h 1430428"/>
              <a:gd name="connsiteX0" fmla="*/ 72789 w 3048019"/>
              <a:gd name="connsiteY0" fmla="*/ 214310 h 1430428"/>
              <a:gd name="connsiteX1" fmla="*/ 1026663 w 3048019"/>
              <a:gd name="connsiteY1" fmla="*/ 747666 h 1430428"/>
              <a:gd name="connsiteX2" fmla="*/ 1231358 w 3048019"/>
              <a:gd name="connsiteY2" fmla="*/ 297058 h 1430428"/>
              <a:gd name="connsiteX3" fmla="*/ 1494294 w 3048019"/>
              <a:gd name="connsiteY3" fmla="*/ 735496 h 1430428"/>
              <a:gd name="connsiteX4" fmla="*/ 1635459 w 3048019"/>
              <a:gd name="connsiteY4" fmla="*/ 798413 h 1430428"/>
              <a:gd name="connsiteX5" fmla="*/ 2956292 w 3048019"/>
              <a:gd name="connsiteY5" fmla="*/ 8844 h 1430428"/>
              <a:gd name="connsiteX6" fmla="*/ 2672931 w 3048019"/>
              <a:gd name="connsiteY6" fmla="*/ 681606 h 1430428"/>
              <a:gd name="connsiteX7" fmla="*/ 2758114 w 3048019"/>
              <a:gd name="connsiteY7" fmla="*/ 867615 h 1430428"/>
              <a:gd name="connsiteX8" fmla="*/ 1975833 w 3048019"/>
              <a:gd name="connsiteY8" fmla="*/ 1303953 h 1430428"/>
              <a:gd name="connsiteX9" fmla="*/ 1974095 w 3048019"/>
              <a:gd name="connsiteY9" fmla="*/ 1429120 h 1430428"/>
              <a:gd name="connsiteX10" fmla="*/ 610748 w 3048019"/>
              <a:gd name="connsiteY10" fmla="*/ 1428410 h 1430428"/>
              <a:gd name="connsiteX11" fmla="*/ 585109 w 3048019"/>
              <a:gd name="connsiteY11" fmla="*/ 1145760 h 1430428"/>
              <a:gd name="connsiteX12" fmla="*/ 72789 w 3048019"/>
              <a:gd name="connsiteY12" fmla="*/ 214310 h 1430428"/>
              <a:gd name="connsiteX0" fmla="*/ 100529 w 3075759"/>
              <a:gd name="connsiteY0" fmla="*/ 214310 h 1430428"/>
              <a:gd name="connsiteX1" fmla="*/ 1054403 w 3075759"/>
              <a:gd name="connsiteY1" fmla="*/ 747666 h 1430428"/>
              <a:gd name="connsiteX2" fmla="*/ 1259098 w 3075759"/>
              <a:gd name="connsiteY2" fmla="*/ 297058 h 1430428"/>
              <a:gd name="connsiteX3" fmla="*/ 1522034 w 3075759"/>
              <a:gd name="connsiteY3" fmla="*/ 735496 h 1430428"/>
              <a:gd name="connsiteX4" fmla="*/ 1663199 w 3075759"/>
              <a:gd name="connsiteY4" fmla="*/ 798413 h 1430428"/>
              <a:gd name="connsiteX5" fmla="*/ 2984032 w 3075759"/>
              <a:gd name="connsiteY5" fmla="*/ 8844 h 1430428"/>
              <a:gd name="connsiteX6" fmla="*/ 2700671 w 3075759"/>
              <a:gd name="connsiteY6" fmla="*/ 681606 h 1430428"/>
              <a:gd name="connsiteX7" fmla="*/ 2785854 w 3075759"/>
              <a:gd name="connsiteY7" fmla="*/ 867615 h 1430428"/>
              <a:gd name="connsiteX8" fmla="*/ 2003573 w 3075759"/>
              <a:gd name="connsiteY8" fmla="*/ 1303953 h 1430428"/>
              <a:gd name="connsiteX9" fmla="*/ 2001835 w 3075759"/>
              <a:gd name="connsiteY9" fmla="*/ 1429120 h 1430428"/>
              <a:gd name="connsiteX10" fmla="*/ 638488 w 3075759"/>
              <a:gd name="connsiteY10" fmla="*/ 1428410 h 1430428"/>
              <a:gd name="connsiteX11" fmla="*/ 612849 w 3075759"/>
              <a:gd name="connsiteY11" fmla="*/ 1145760 h 1430428"/>
              <a:gd name="connsiteX12" fmla="*/ 100529 w 3075759"/>
              <a:gd name="connsiteY12" fmla="*/ 214310 h 1430428"/>
              <a:gd name="connsiteX0" fmla="*/ 96479 w 3116907"/>
              <a:gd name="connsiteY0" fmla="*/ 151728 h 1430428"/>
              <a:gd name="connsiteX1" fmla="*/ 1095551 w 3116907"/>
              <a:gd name="connsiteY1" fmla="*/ 747666 h 1430428"/>
              <a:gd name="connsiteX2" fmla="*/ 1300246 w 3116907"/>
              <a:gd name="connsiteY2" fmla="*/ 297058 h 1430428"/>
              <a:gd name="connsiteX3" fmla="*/ 1563182 w 3116907"/>
              <a:gd name="connsiteY3" fmla="*/ 735496 h 1430428"/>
              <a:gd name="connsiteX4" fmla="*/ 1704347 w 3116907"/>
              <a:gd name="connsiteY4" fmla="*/ 798413 h 1430428"/>
              <a:gd name="connsiteX5" fmla="*/ 3025180 w 3116907"/>
              <a:gd name="connsiteY5" fmla="*/ 8844 h 1430428"/>
              <a:gd name="connsiteX6" fmla="*/ 2741819 w 3116907"/>
              <a:gd name="connsiteY6" fmla="*/ 681606 h 1430428"/>
              <a:gd name="connsiteX7" fmla="*/ 2827002 w 3116907"/>
              <a:gd name="connsiteY7" fmla="*/ 867615 h 1430428"/>
              <a:gd name="connsiteX8" fmla="*/ 2044721 w 3116907"/>
              <a:gd name="connsiteY8" fmla="*/ 1303953 h 1430428"/>
              <a:gd name="connsiteX9" fmla="*/ 2042983 w 3116907"/>
              <a:gd name="connsiteY9" fmla="*/ 1429120 h 1430428"/>
              <a:gd name="connsiteX10" fmla="*/ 679636 w 3116907"/>
              <a:gd name="connsiteY10" fmla="*/ 1428410 h 1430428"/>
              <a:gd name="connsiteX11" fmla="*/ 653997 w 3116907"/>
              <a:gd name="connsiteY11" fmla="*/ 1145760 h 1430428"/>
              <a:gd name="connsiteX12" fmla="*/ 96479 w 311690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46170 w 3066598"/>
              <a:gd name="connsiteY0" fmla="*/ 151728 h 1430428"/>
              <a:gd name="connsiteX1" fmla="*/ 1045242 w 3066598"/>
              <a:gd name="connsiteY1" fmla="*/ 747666 h 1430428"/>
              <a:gd name="connsiteX2" fmla="*/ 1249937 w 3066598"/>
              <a:gd name="connsiteY2" fmla="*/ 297058 h 1430428"/>
              <a:gd name="connsiteX3" fmla="*/ 1512873 w 3066598"/>
              <a:gd name="connsiteY3" fmla="*/ 735496 h 1430428"/>
              <a:gd name="connsiteX4" fmla="*/ 1654038 w 3066598"/>
              <a:gd name="connsiteY4" fmla="*/ 798413 h 1430428"/>
              <a:gd name="connsiteX5" fmla="*/ 2974871 w 3066598"/>
              <a:gd name="connsiteY5" fmla="*/ 8844 h 1430428"/>
              <a:gd name="connsiteX6" fmla="*/ 2691510 w 3066598"/>
              <a:gd name="connsiteY6" fmla="*/ 681606 h 1430428"/>
              <a:gd name="connsiteX7" fmla="*/ 2776693 w 3066598"/>
              <a:gd name="connsiteY7" fmla="*/ 867615 h 1430428"/>
              <a:gd name="connsiteX8" fmla="*/ 1994412 w 3066598"/>
              <a:gd name="connsiteY8" fmla="*/ 1303953 h 1430428"/>
              <a:gd name="connsiteX9" fmla="*/ 1992674 w 3066598"/>
              <a:gd name="connsiteY9" fmla="*/ 1429120 h 1430428"/>
              <a:gd name="connsiteX10" fmla="*/ 629327 w 3066598"/>
              <a:gd name="connsiteY10" fmla="*/ 1428410 h 1430428"/>
              <a:gd name="connsiteX11" fmla="*/ 603688 w 3066598"/>
              <a:gd name="connsiteY11" fmla="*/ 1145760 h 1430428"/>
              <a:gd name="connsiteX12" fmla="*/ 46170 w 3066598"/>
              <a:gd name="connsiteY12" fmla="*/ 151728 h 1430428"/>
              <a:gd name="connsiteX0" fmla="*/ 43880 w 3109506"/>
              <a:gd name="connsiteY0" fmla="*/ 158681 h 1430428"/>
              <a:gd name="connsiteX1" fmla="*/ 1088150 w 3109506"/>
              <a:gd name="connsiteY1" fmla="*/ 747666 h 1430428"/>
              <a:gd name="connsiteX2" fmla="*/ 1292845 w 3109506"/>
              <a:gd name="connsiteY2" fmla="*/ 297058 h 1430428"/>
              <a:gd name="connsiteX3" fmla="*/ 1555781 w 3109506"/>
              <a:gd name="connsiteY3" fmla="*/ 735496 h 1430428"/>
              <a:gd name="connsiteX4" fmla="*/ 1696946 w 3109506"/>
              <a:gd name="connsiteY4" fmla="*/ 798413 h 1430428"/>
              <a:gd name="connsiteX5" fmla="*/ 3017779 w 3109506"/>
              <a:gd name="connsiteY5" fmla="*/ 8844 h 1430428"/>
              <a:gd name="connsiteX6" fmla="*/ 2734418 w 3109506"/>
              <a:gd name="connsiteY6" fmla="*/ 681606 h 1430428"/>
              <a:gd name="connsiteX7" fmla="*/ 2819601 w 3109506"/>
              <a:gd name="connsiteY7" fmla="*/ 867615 h 1430428"/>
              <a:gd name="connsiteX8" fmla="*/ 2037320 w 3109506"/>
              <a:gd name="connsiteY8" fmla="*/ 1303953 h 1430428"/>
              <a:gd name="connsiteX9" fmla="*/ 2035582 w 3109506"/>
              <a:gd name="connsiteY9" fmla="*/ 1429120 h 1430428"/>
              <a:gd name="connsiteX10" fmla="*/ 672235 w 3109506"/>
              <a:gd name="connsiteY10" fmla="*/ 1428410 h 1430428"/>
              <a:gd name="connsiteX11" fmla="*/ 646596 w 3109506"/>
              <a:gd name="connsiteY11" fmla="*/ 1145760 h 1430428"/>
              <a:gd name="connsiteX12" fmla="*/ 43880 w 3109506"/>
              <a:gd name="connsiteY12" fmla="*/ 158681 h 1430428"/>
              <a:gd name="connsiteX0" fmla="*/ 44561 w 3096280"/>
              <a:gd name="connsiteY0" fmla="*/ 153466 h 1430428"/>
              <a:gd name="connsiteX1" fmla="*/ 1074924 w 3096280"/>
              <a:gd name="connsiteY1" fmla="*/ 747666 h 1430428"/>
              <a:gd name="connsiteX2" fmla="*/ 1279619 w 3096280"/>
              <a:gd name="connsiteY2" fmla="*/ 297058 h 1430428"/>
              <a:gd name="connsiteX3" fmla="*/ 1542555 w 3096280"/>
              <a:gd name="connsiteY3" fmla="*/ 735496 h 1430428"/>
              <a:gd name="connsiteX4" fmla="*/ 1683720 w 3096280"/>
              <a:gd name="connsiteY4" fmla="*/ 798413 h 1430428"/>
              <a:gd name="connsiteX5" fmla="*/ 3004553 w 3096280"/>
              <a:gd name="connsiteY5" fmla="*/ 8844 h 1430428"/>
              <a:gd name="connsiteX6" fmla="*/ 2721192 w 3096280"/>
              <a:gd name="connsiteY6" fmla="*/ 681606 h 1430428"/>
              <a:gd name="connsiteX7" fmla="*/ 2806375 w 3096280"/>
              <a:gd name="connsiteY7" fmla="*/ 867615 h 1430428"/>
              <a:gd name="connsiteX8" fmla="*/ 2024094 w 3096280"/>
              <a:gd name="connsiteY8" fmla="*/ 1303953 h 1430428"/>
              <a:gd name="connsiteX9" fmla="*/ 2022356 w 3096280"/>
              <a:gd name="connsiteY9" fmla="*/ 1429120 h 1430428"/>
              <a:gd name="connsiteX10" fmla="*/ 659009 w 3096280"/>
              <a:gd name="connsiteY10" fmla="*/ 1428410 h 1430428"/>
              <a:gd name="connsiteX11" fmla="*/ 633370 w 3096280"/>
              <a:gd name="connsiteY11" fmla="*/ 1145760 h 1430428"/>
              <a:gd name="connsiteX12" fmla="*/ 44561 w 3096280"/>
              <a:gd name="connsiteY12" fmla="*/ 153466 h 1430428"/>
              <a:gd name="connsiteX0" fmla="*/ 44561 w 3096280"/>
              <a:gd name="connsiteY0" fmla="*/ 153466 h 1430428"/>
              <a:gd name="connsiteX1" fmla="*/ 1074924 w 3096280"/>
              <a:gd name="connsiteY1" fmla="*/ 747666 h 1430428"/>
              <a:gd name="connsiteX2" fmla="*/ 1279619 w 3096280"/>
              <a:gd name="connsiteY2" fmla="*/ 297058 h 1430428"/>
              <a:gd name="connsiteX3" fmla="*/ 1542555 w 3096280"/>
              <a:gd name="connsiteY3" fmla="*/ 735496 h 1430428"/>
              <a:gd name="connsiteX4" fmla="*/ 1683720 w 3096280"/>
              <a:gd name="connsiteY4" fmla="*/ 798413 h 1430428"/>
              <a:gd name="connsiteX5" fmla="*/ 3004553 w 3096280"/>
              <a:gd name="connsiteY5" fmla="*/ 8844 h 1430428"/>
              <a:gd name="connsiteX6" fmla="*/ 2721192 w 3096280"/>
              <a:gd name="connsiteY6" fmla="*/ 681606 h 1430428"/>
              <a:gd name="connsiteX7" fmla="*/ 2806375 w 3096280"/>
              <a:gd name="connsiteY7" fmla="*/ 867615 h 1430428"/>
              <a:gd name="connsiteX8" fmla="*/ 2024094 w 3096280"/>
              <a:gd name="connsiteY8" fmla="*/ 1303953 h 1430428"/>
              <a:gd name="connsiteX9" fmla="*/ 2022356 w 3096280"/>
              <a:gd name="connsiteY9" fmla="*/ 1429120 h 1430428"/>
              <a:gd name="connsiteX10" fmla="*/ 659009 w 3096280"/>
              <a:gd name="connsiteY10" fmla="*/ 1428410 h 1430428"/>
              <a:gd name="connsiteX11" fmla="*/ 633370 w 3096280"/>
              <a:gd name="connsiteY11" fmla="*/ 1145760 h 1430428"/>
              <a:gd name="connsiteX12" fmla="*/ 44561 w 3096280"/>
              <a:gd name="connsiteY12" fmla="*/ 153466 h 1430428"/>
              <a:gd name="connsiteX0" fmla="*/ 47308 w 3046875"/>
              <a:gd name="connsiteY0" fmla="*/ 125652 h 1430428"/>
              <a:gd name="connsiteX1" fmla="*/ 1025519 w 3046875"/>
              <a:gd name="connsiteY1" fmla="*/ 747666 h 1430428"/>
              <a:gd name="connsiteX2" fmla="*/ 1230214 w 3046875"/>
              <a:gd name="connsiteY2" fmla="*/ 297058 h 1430428"/>
              <a:gd name="connsiteX3" fmla="*/ 1493150 w 3046875"/>
              <a:gd name="connsiteY3" fmla="*/ 735496 h 1430428"/>
              <a:gd name="connsiteX4" fmla="*/ 1634315 w 3046875"/>
              <a:gd name="connsiteY4" fmla="*/ 798413 h 1430428"/>
              <a:gd name="connsiteX5" fmla="*/ 2955148 w 3046875"/>
              <a:gd name="connsiteY5" fmla="*/ 8844 h 1430428"/>
              <a:gd name="connsiteX6" fmla="*/ 2671787 w 3046875"/>
              <a:gd name="connsiteY6" fmla="*/ 681606 h 1430428"/>
              <a:gd name="connsiteX7" fmla="*/ 2756970 w 3046875"/>
              <a:gd name="connsiteY7" fmla="*/ 867615 h 1430428"/>
              <a:gd name="connsiteX8" fmla="*/ 1974689 w 3046875"/>
              <a:gd name="connsiteY8" fmla="*/ 1303953 h 1430428"/>
              <a:gd name="connsiteX9" fmla="*/ 1972951 w 3046875"/>
              <a:gd name="connsiteY9" fmla="*/ 1429120 h 1430428"/>
              <a:gd name="connsiteX10" fmla="*/ 609604 w 3046875"/>
              <a:gd name="connsiteY10" fmla="*/ 1428410 h 1430428"/>
              <a:gd name="connsiteX11" fmla="*/ 583965 w 3046875"/>
              <a:gd name="connsiteY11" fmla="*/ 1145760 h 1430428"/>
              <a:gd name="connsiteX12" fmla="*/ 47308 w 3046875"/>
              <a:gd name="connsiteY12" fmla="*/ 125652 h 1430428"/>
              <a:gd name="connsiteX0" fmla="*/ 47308 w 3046875"/>
              <a:gd name="connsiteY0" fmla="*/ 125652 h 1430428"/>
              <a:gd name="connsiteX1" fmla="*/ 1025519 w 3046875"/>
              <a:gd name="connsiteY1" fmla="*/ 747666 h 1430428"/>
              <a:gd name="connsiteX2" fmla="*/ 1230214 w 3046875"/>
              <a:gd name="connsiteY2" fmla="*/ 297058 h 1430428"/>
              <a:gd name="connsiteX3" fmla="*/ 1493150 w 3046875"/>
              <a:gd name="connsiteY3" fmla="*/ 735496 h 1430428"/>
              <a:gd name="connsiteX4" fmla="*/ 1634315 w 3046875"/>
              <a:gd name="connsiteY4" fmla="*/ 798413 h 1430428"/>
              <a:gd name="connsiteX5" fmla="*/ 2955148 w 3046875"/>
              <a:gd name="connsiteY5" fmla="*/ 8844 h 1430428"/>
              <a:gd name="connsiteX6" fmla="*/ 2671787 w 3046875"/>
              <a:gd name="connsiteY6" fmla="*/ 681606 h 1430428"/>
              <a:gd name="connsiteX7" fmla="*/ 2756970 w 3046875"/>
              <a:gd name="connsiteY7" fmla="*/ 867615 h 1430428"/>
              <a:gd name="connsiteX8" fmla="*/ 1974689 w 3046875"/>
              <a:gd name="connsiteY8" fmla="*/ 1303953 h 1430428"/>
              <a:gd name="connsiteX9" fmla="*/ 1972951 w 3046875"/>
              <a:gd name="connsiteY9" fmla="*/ 1429120 h 1430428"/>
              <a:gd name="connsiteX10" fmla="*/ 609604 w 3046875"/>
              <a:gd name="connsiteY10" fmla="*/ 1428410 h 1430428"/>
              <a:gd name="connsiteX11" fmla="*/ 583965 w 3046875"/>
              <a:gd name="connsiteY11" fmla="*/ 1145760 h 1430428"/>
              <a:gd name="connsiteX12" fmla="*/ 47308 w 3046875"/>
              <a:gd name="connsiteY12" fmla="*/ 125652 h 1430428"/>
              <a:gd name="connsiteX0" fmla="*/ 78863 w 3078430"/>
              <a:gd name="connsiteY0" fmla="*/ 125652 h 1430428"/>
              <a:gd name="connsiteX1" fmla="*/ 1057074 w 3078430"/>
              <a:gd name="connsiteY1" fmla="*/ 747666 h 1430428"/>
              <a:gd name="connsiteX2" fmla="*/ 1261769 w 3078430"/>
              <a:gd name="connsiteY2" fmla="*/ 297058 h 1430428"/>
              <a:gd name="connsiteX3" fmla="*/ 1524705 w 3078430"/>
              <a:gd name="connsiteY3" fmla="*/ 735496 h 1430428"/>
              <a:gd name="connsiteX4" fmla="*/ 1665870 w 3078430"/>
              <a:gd name="connsiteY4" fmla="*/ 798413 h 1430428"/>
              <a:gd name="connsiteX5" fmla="*/ 2986703 w 3078430"/>
              <a:gd name="connsiteY5" fmla="*/ 8844 h 1430428"/>
              <a:gd name="connsiteX6" fmla="*/ 2703342 w 3078430"/>
              <a:gd name="connsiteY6" fmla="*/ 681606 h 1430428"/>
              <a:gd name="connsiteX7" fmla="*/ 2788525 w 3078430"/>
              <a:gd name="connsiteY7" fmla="*/ 867615 h 1430428"/>
              <a:gd name="connsiteX8" fmla="*/ 2006244 w 3078430"/>
              <a:gd name="connsiteY8" fmla="*/ 1303953 h 1430428"/>
              <a:gd name="connsiteX9" fmla="*/ 2004506 w 3078430"/>
              <a:gd name="connsiteY9" fmla="*/ 1429120 h 1430428"/>
              <a:gd name="connsiteX10" fmla="*/ 641159 w 3078430"/>
              <a:gd name="connsiteY10" fmla="*/ 1428410 h 1430428"/>
              <a:gd name="connsiteX11" fmla="*/ 615520 w 3078430"/>
              <a:gd name="connsiteY11" fmla="*/ 1145760 h 1430428"/>
              <a:gd name="connsiteX12" fmla="*/ 78863 w 3078430"/>
              <a:gd name="connsiteY12" fmla="*/ 125652 h 1430428"/>
              <a:gd name="connsiteX0" fmla="*/ 76361 w 3108957"/>
              <a:gd name="connsiteY0" fmla="*/ 137821 h 1430428"/>
              <a:gd name="connsiteX1" fmla="*/ 1087601 w 3108957"/>
              <a:gd name="connsiteY1" fmla="*/ 747666 h 1430428"/>
              <a:gd name="connsiteX2" fmla="*/ 1292296 w 3108957"/>
              <a:gd name="connsiteY2" fmla="*/ 297058 h 1430428"/>
              <a:gd name="connsiteX3" fmla="*/ 1555232 w 3108957"/>
              <a:gd name="connsiteY3" fmla="*/ 735496 h 1430428"/>
              <a:gd name="connsiteX4" fmla="*/ 1696397 w 3108957"/>
              <a:gd name="connsiteY4" fmla="*/ 798413 h 1430428"/>
              <a:gd name="connsiteX5" fmla="*/ 3017230 w 3108957"/>
              <a:gd name="connsiteY5" fmla="*/ 8844 h 1430428"/>
              <a:gd name="connsiteX6" fmla="*/ 2733869 w 3108957"/>
              <a:gd name="connsiteY6" fmla="*/ 681606 h 1430428"/>
              <a:gd name="connsiteX7" fmla="*/ 2819052 w 3108957"/>
              <a:gd name="connsiteY7" fmla="*/ 867615 h 1430428"/>
              <a:gd name="connsiteX8" fmla="*/ 2036771 w 3108957"/>
              <a:gd name="connsiteY8" fmla="*/ 1303953 h 1430428"/>
              <a:gd name="connsiteX9" fmla="*/ 2035033 w 3108957"/>
              <a:gd name="connsiteY9" fmla="*/ 1429120 h 1430428"/>
              <a:gd name="connsiteX10" fmla="*/ 671686 w 3108957"/>
              <a:gd name="connsiteY10" fmla="*/ 1428410 h 1430428"/>
              <a:gd name="connsiteX11" fmla="*/ 646047 w 3108957"/>
              <a:gd name="connsiteY11" fmla="*/ 1145760 h 1430428"/>
              <a:gd name="connsiteX12" fmla="*/ 76361 w 3108957"/>
              <a:gd name="connsiteY12" fmla="*/ 137821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282640 w 3099301"/>
              <a:gd name="connsiteY2" fmla="*/ 297058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8717 w 3099301"/>
              <a:gd name="connsiteY2" fmla="*/ 236214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8717 w 3099301"/>
              <a:gd name="connsiteY2" fmla="*/ 236214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5240 w 3099301"/>
              <a:gd name="connsiteY2" fmla="*/ 239691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99301" h="1430428">
                <a:moveTo>
                  <a:pt x="77135" y="132606"/>
                </a:moveTo>
                <a:cubicBezTo>
                  <a:pt x="510576" y="-83246"/>
                  <a:pt x="953807" y="834702"/>
                  <a:pt x="1077945" y="747666"/>
                </a:cubicBezTo>
                <a:cubicBezTo>
                  <a:pt x="1120378" y="591094"/>
                  <a:pt x="1029124" y="255627"/>
                  <a:pt x="1305240" y="239691"/>
                </a:cubicBezTo>
                <a:cubicBezTo>
                  <a:pt x="1581356" y="223755"/>
                  <a:pt x="1537041" y="645272"/>
                  <a:pt x="1545576" y="735496"/>
                </a:cubicBezTo>
                <a:cubicBezTo>
                  <a:pt x="1663630" y="792690"/>
                  <a:pt x="1590549" y="777262"/>
                  <a:pt x="1686741" y="798413"/>
                </a:cubicBezTo>
                <a:cubicBezTo>
                  <a:pt x="1869346" y="686056"/>
                  <a:pt x="2882758" y="-91059"/>
                  <a:pt x="3007574" y="8844"/>
                </a:cubicBezTo>
                <a:cubicBezTo>
                  <a:pt x="3342737" y="320832"/>
                  <a:pt x="2645695" y="651474"/>
                  <a:pt x="2724213" y="681606"/>
                </a:cubicBezTo>
                <a:cubicBezTo>
                  <a:pt x="2795139" y="773686"/>
                  <a:pt x="2804760" y="824735"/>
                  <a:pt x="2809396" y="867615"/>
                </a:cubicBezTo>
                <a:cubicBezTo>
                  <a:pt x="2866414" y="988089"/>
                  <a:pt x="2177197" y="1243399"/>
                  <a:pt x="2027115" y="1303953"/>
                </a:cubicBezTo>
                <a:cubicBezTo>
                  <a:pt x="2019582" y="1381892"/>
                  <a:pt x="2019655" y="1330438"/>
                  <a:pt x="2025377" y="1429120"/>
                </a:cubicBezTo>
                <a:cubicBezTo>
                  <a:pt x="1785055" y="1424601"/>
                  <a:pt x="803916" y="1434438"/>
                  <a:pt x="662030" y="1428410"/>
                </a:cubicBezTo>
                <a:cubicBezTo>
                  <a:pt x="647832" y="1300348"/>
                  <a:pt x="645795" y="1280892"/>
                  <a:pt x="636391" y="1145760"/>
                </a:cubicBezTo>
                <a:cubicBezTo>
                  <a:pt x="548759" y="941092"/>
                  <a:pt x="-246788" y="468408"/>
                  <a:pt x="77135" y="132606"/>
                </a:cubicBezTo>
                <a:close/>
              </a:path>
            </a:pathLst>
          </a:custGeom>
          <a:solidFill>
            <a:srgbClr val="FFB3B3">
              <a:alpha val="7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7100" y="3856697"/>
            <a:ext cx="17145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12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295900" y="4629150"/>
            <a:ext cx="1943100" cy="5715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4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22"/>
          <p:cNvSpPr/>
          <p:nvPr/>
        </p:nvSpPr>
        <p:spPr>
          <a:xfrm>
            <a:off x="4724400" y="2457450"/>
            <a:ext cx="3100929" cy="1456525"/>
          </a:xfrm>
          <a:custGeom>
            <a:avLst/>
            <a:gdLst>
              <a:gd name="connsiteX0" fmla="*/ 0 w 1472273"/>
              <a:gd name="connsiteY0" fmla="*/ 553507 h 1107013"/>
              <a:gd name="connsiteX1" fmla="*/ 736137 w 1472273"/>
              <a:gd name="connsiteY1" fmla="*/ 0 h 1107013"/>
              <a:gd name="connsiteX2" fmla="*/ 1472274 w 1472273"/>
              <a:gd name="connsiteY2" fmla="*/ 553507 h 1107013"/>
              <a:gd name="connsiteX3" fmla="*/ 736137 w 1472273"/>
              <a:gd name="connsiteY3" fmla="*/ 1107014 h 1107013"/>
              <a:gd name="connsiteX4" fmla="*/ 0 w 1472273"/>
              <a:gd name="connsiteY4" fmla="*/ 553507 h 1107013"/>
              <a:gd name="connsiteX0" fmla="*/ 129161 w 1601435"/>
              <a:gd name="connsiteY0" fmla="*/ 553507 h 1162643"/>
              <a:gd name="connsiteX1" fmla="*/ 865298 w 1601435"/>
              <a:gd name="connsiteY1" fmla="*/ 0 h 1162643"/>
              <a:gd name="connsiteX2" fmla="*/ 1601435 w 1601435"/>
              <a:gd name="connsiteY2" fmla="*/ 553507 h 1162643"/>
              <a:gd name="connsiteX3" fmla="*/ 253380 w 1601435"/>
              <a:gd name="connsiteY3" fmla="*/ 1162643 h 1162643"/>
              <a:gd name="connsiteX4" fmla="*/ 129161 w 1601435"/>
              <a:gd name="connsiteY4" fmla="*/ 553507 h 1162643"/>
              <a:gd name="connsiteX0" fmla="*/ 129161 w 1611441"/>
              <a:gd name="connsiteY0" fmla="*/ 553507 h 1233464"/>
              <a:gd name="connsiteX1" fmla="*/ 865298 w 1611441"/>
              <a:gd name="connsiteY1" fmla="*/ 0 h 1233464"/>
              <a:gd name="connsiteX2" fmla="*/ 1601435 w 1611441"/>
              <a:gd name="connsiteY2" fmla="*/ 553507 h 1233464"/>
              <a:gd name="connsiteX3" fmla="*/ 387676 w 1611441"/>
              <a:gd name="connsiteY3" fmla="*/ 1152922 h 1233464"/>
              <a:gd name="connsiteX4" fmla="*/ 253380 w 1611441"/>
              <a:gd name="connsiteY4" fmla="*/ 1162643 h 1233464"/>
              <a:gd name="connsiteX5" fmla="*/ 129161 w 1611441"/>
              <a:gd name="connsiteY5" fmla="*/ 553507 h 1233464"/>
              <a:gd name="connsiteX0" fmla="*/ 71554 w 1633540"/>
              <a:gd name="connsiteY0" fmla="*/ 553507 h 1231634"/>
              <a:gd name="connsiteX1" fmla="*/ 807691 w 1633540"/>
              <a:gd name="connsiteY1" fmla="*/ 0 h 1231634"/>
              <a:gd name="connsiteX2" fmla="*/ 1543828 w 1633540"/>
              <a:gd name="connsiteY2" fmla="*/ 553507 h 1231634"/>
              <a:gd name="connsiteX3" fmla="*/ 1550428 w 1633540"/>
              <a:gd name="connsiteY3" fmla="*/ 1149446 h 1231634"/>
              <a:gd name="connsiteX4" fmla="*/ 195773 w 1633540"/>
              <a:gd name="connsiteY4" fmla="*/ 1162643 h 1231634"/>
              <a:gd name="connsiteX5" fmla="*/ 71554 w 1633540"/>
              <a:gd name="connsiteY5" fmla="*/ 553507 h 1231634"/>
              <a:gd name="connsiteX0" fmla="*/ 71554 w 1633540"/>
              <a:gd name="connsiteY0" fmla="*/ 553507 h 1205143"/>
              <a:gd name="connsiteX1" fmla="*/ 807691 w 1633540"/>
              <a:gd name="connsiteY1" fmla="*/ 0 h 1205143"/>
              <a:gd name="connsiteX2" fmla="*/ 1543828 w 1633540"/>
              <a:gd name="connsiteY2" fmla="*/ 553507 h 1205143"/>
              <a:gd name="connsiteX3" fmla="*/ 1550428 w 1633540"/>
              <a:gd name="connsiteY3" fmla="*/ 1149446 h 1205143"/>
              <a:gd name="connsiteX4" fmla="*/ 195773 w 1633540"/>
              <a:gd name="connsiteY4" fmla="*/ 1162643 h 1205143"/>
              <a:gd name="connsiteX5" fmla="*/ 71554 w 1633540"/>
              <a:gd name="connsiteY5" fmla="*/ 553507 h 1205143"/>
              <a:gd name="connsiteX0" fmla="*/ 72002 w 1641098"/>
              <a:gd name="connsiteY0" fmla="*/ 553507 h 1209762"/>
              <a:gd name="connsiteX1" fmla="*/ 808139 w 1641098"/>
              <a:gd name="connsiteY1" fmla="*/ 0 h 1209762"/>
              <a:gd name="connsiteX2" fmla="*/ 1544276 w 1641098"/>
              <a:gd name="connsiteY2" fmla="*/ 553507 h 1209762"/>
              <a:gd name="connsiteX3" fmla="*/ 1559568 w 1641098"/>
              <a:gd name="connsiteY3" fmla="*/ 1163353 h 1209762"/>
              <a:gd name="connsiteX4" fmla="*/ 196221 w 1641098"/>
              <a:gd name="connsiteY4" fmla="*/ 1162643 h 1209762"/>
              <a:gd name="connsiteX5" fmla="*/ 72002 w 1641098"/>
              <a:gd name="connsiteY5" fmla="*/ 553507 h 1209762"/>
              <a:gd name="connsiteX0" fmla="*/ 72002 w 1641098"/>
              <a:gd name="connsiteY0" fmla="*/ 553507 h 1207007"/>
              <a:gd name="connsiteX1" fmla="*/ 808139 w 1641098"/>
              <a:gd name="connsiteY1" fmla="*/ 0 h 1207007"/>
              <a:gd name="connsiteX2" fmla="*/ 1544276 w 1641098"/>
              <a:gd name="connsiteY2" fmla="*/ 553507 h 1207007"/>
              <a:gd name="connsiteX3" fmla="*/ 1559568 w 1641098"/>
              <a:gd name="connsiteY3" fmla="*/ 1163353 h 1207007"/>
              <a:gd name="connsiteX4" fmla="*/ 196221 w 1641098"/>
              <a:gd name="connsiteY4" fmla="*/ 1162643 h 1207007"/>
              <a:gd name="connsiteX5" fmla="*/ 72002 w 1641098"/>
              <a:gd name="connsiteY5" fmla="*/ 553507 h 1207007"/>
              <a:gd name="connsiteX0" fmla="*/ 74181 w 1643277"/>
              <a:gd name="connsiteY0" fmla="*/ 553507 h 1163353"/>
              <a:gd name="connsiteX1" fmla="*/ 810318 w 1643277"/>
              <a:gd name="connsiteY1" fmla="*/ 0 h 1163353"/>
              <a:gd name="connsiteX2" fmla="*/ 1546455 w 1643277"/>
              <a:gd name="connsiteY2" fmla="*/ 553507 h 1163353"/>
              <a:gd name="connsiteX3" fmla="*/ 1561747 w 1643277"/>
              <a:gd name="connsiteY3" fmla="*/ 1163353 h 1163353"/>
              <a:gd name="connsiteX4" fmla="*/ 198400 w 1643277"/>
              <a:gd name="connsiteY4" fmla="*/ 1162643 h 1163353"/>
              <a:gd name="connsiteX5" fmla="*/ 74181 w 1643277"/>
              <a:gd name="connsiteY5" fmla="*/ 553507 h 1163353"/>
              <a:gd name="connsiteX0" fmla="*/ 44641 w 1613737"/>
              <a:gd name="connsiteY0" fmla="*/ 553507 h 1176895"/>
              <a:gd name="connsiteX1" fmla="*/ 780778 w 1613737"/>
              <a:gd name="connsiteY1" fmla="*/ 0 h 1176895"/>
              <a:gd name="connsiteX2" fmla="*/ 1516915 w 1613737"/>
              <a:gd name="connsiteY2" fmla="*/ 553507 h 1176895"/>
              <a:gd name="connsiteX3" fmla="*/ 1532207 w 1613737"/>
              <a:gd name="connsiteY3" fmla="*/ 1163353 h 1176895"/>
              <a:gd name="connsiteX4" fmla="*/ 168860 w 1613737"/>
              <a:gd name="connsiteY4" fmla="*/ 1162643 h 1176895"/>
              <a:gd name="connsiteX5" fmla="*/ 44641 w 1613737"/>
              <a:gd name="connsiteY5" fmla="*/ 553507 h 1176895"/>
              <a:gd name="connsiteX0" fmla="*/ 44641 w 1613737"/>
              <a:gd name="connsiteY0" fmla="*/ 553507 h 1176895"/>
              <a:gd name="connsiteX1" fmla="*/ 780778 w 1613737"/>
              <a:gd name="connsiteY1" fmla="*/ 0 h 1176895"/>
              <a:gd name="connsiteX2" fmla="*/ 1516915 w 1613737"/>
              <a:gd name="connsiteY2" fmla="*/ 553507 h 1176895"/>
              <a:gd name="connsiteX3" fmla="*/ 1532207 w 1613737"/>
              <a:gd name="connsiteY3" fmla="*/ 1163353 h 1176895"/>
              <a:gd name="connsiteX4" fmla="*/ 168860 w 1613737"/>
              <a:gd name="connsiteY4" fmla="*/ 1162643 h 1176895"/>
              <a:gd name="connsiteX5" fmla="*/ 44641 w 1613737"/>
              <a:gd name="connsiteY5" fmla="*/ 553507 h 1176895"/>
              <a:gd name="connsiteX0" fmla="*/ 44641 w 1613737"/>
              <a:gd name="connsiteY0" fmla="*/ 553507 h 1164661"/>
              <a:gd name="connsiteX1" fmla="*/ 780778 w 1613737"/>
              <a:gd name="connsiteY1" fmla="*/ 0 h 1164661"/>
              <a:gd name="connsiteX2" fmla="*/ 1516915 w 1613737"/>
              <a:gd name="connsiteY2" fmla="*/ 553507 h 1164661"/>
              <a:gd name="connsiteX3" fmla="*/ 1532207 w 1613737"/>
              <a:gd name="connsiteY3" fmla="*/ 1163353 h 1164661"/>
              <a:gd name="connsiteX4" fmla="*/ 168860 w 1613737"/>
              <a:gd name="connsiteY4" fmla="*/ 1162643 h 1164661"/>
              <a:gd name="connsiteX5" fmla="*/ 44641 w 1613737"/>
              <a:gd name="connsiteY5" fmla="*/ 553507 h 1164661"/>
              <a:gd name="connsiteX0" fmla="*/ 26362 w 1595458"/>
              <a:gd name="connsiteY0" fmla="*/ 553507 h 1164661"/>
              <a:gd name="connsiteX1" fmla="*/ 762499 w 1595458"/>
              <a:gd name="connsiteY1" fmla="*/ 0 h 1164661"/>
              <a:gd name="connsiteX2" fmla="*/ 1498636 w 1595458"/>
              <a:gd name="connsiteY2" fmla="*/ 553507 h 1164661"/>
              <a:gd name="connsiteX3" fmla="*/ 1513928 w 1595458"/>
              <a:gd name="connsiteY3" fmla="*/ 1163353 h 1164661"/>
              <a:gd name="connsiteX4" fmla="*/ 150581 w 1595458"/>
              <a:gd name="connsiteY4" fmla="*/ 1162643 h 1164661"/>
              <a:gd name="connsiteX5" fmla="*/ 26362 w 1595458"/>
              <a:gd name="connsiteY5" fmla="*/ 553507 h 1164661"/>
              <a:gd name="connsiteX0" fmla="*/ 26362 w 1513963"/>
              <a:gd name="connsiteY0" fmla="*/ 553507 h 1164661"/>
              <a:gd name="connsiteX1" fmla="*/ 762499 w 1513963"/>
              <a:gd name="connsiteY1" fmla="*/ 0 h 1164661"/>
              <a:gd name="connsiteX2" fmla="*/ 1498636 w 1513963"/>
              <a:gd name="connsiteY2" fmla="*/ 553507 h 1164661"/>
              <a:gd name="connsiteX3" fmla="*/ 1513928 w 1513963"/>
              <a:gd name="connsiteY3" fmla="*/ 1163353 h 1164661"/>
              <a:gd name="connsiteX4" fmla="*/ 150581 w 1513963"/>
              <a:gd name="connsiteY4" fmla="*/ 1162643 h 1164661"/>
              <a:gd name="connsiteX5" fmla="*/ 26362 w 1513963"/>
              <a:gd name="connsiteY5" fmla="*/ 553507 h 1164661"/>
              <a:gd name="connsiteX0" fmla="*/ 26362 w 1605587"/>
              <a:gd name="connsiteY0" fmla="*/ 553507 h 1164661"/>
              <a:gd name="connsiteX1" fmla="*/ 762499 w 1605587"/>
              <a:gd name="connsiteY1" fmla="*/ 0 h 1164661"/>
              <a:gd name="connsiteX2" fmla="*/ 1498636 w 1605587"/>
              <a:gd name="connsiteY2" fmla="*/ 553507 h 1164661"/>
              <a:gd name="connsiteX3" fmla="*/ 1482637 w 1605587"/>
              <a:gd name="connsiteY3" fmla="*/ 893900 h 1164661"/>
              <a:gd name="connsiteX4" fmla="*/ 1513928 w 1605587"/>
              <a:gd name="connsiteY4" fmla="*/ 1163353 h 1164661"/>
              <a:gd name="connsiteX5" fmla="*/ 150581 w 1605587"/>
              <a:gd name="connsiteY5" fmla="*/ 1162643 h 1164661"/>
              <a:gd name="connsiteX6" fmla="*/ 26362 w 1605587"/>
              <a:gd name="connsiteY6" fmla="*/ 553507 h 1164661"/>
              <a:gd name="connsiteX0" fmla="*/ 26362 w 1616943"/>
              <a:gd name="connsiteY0" fmla="*/ 553507 h 1164661"/>
              <a:gd name="connsiteX1" fmla="*/ 762499 w 1616943"/>
              <a:gd name="connsiteY1" fmla="*/ 0 h 1164661"/>
              <a:gd name="connsiteX2" fmla="*/ 1498636 w 1616943"/>
              <a:gd name="connsiteY2" fmla="*/ 553507 h 1164661"/>
              <a:gd name="connsiteX3" fmla="*/ 1527835 w 1616943"/>
              <a:gd name="connsiteY3" fmla="*/ 984296 h 1164661"/>
              <a:gd name="connsiteX4" fmla="*/ 1513928 w 1616943"/>
              <a:gd name="connsiteY4" fmla="*/ 1163353 h 1164661"/>
              <a:gd name="connsiteX5" fmla="*/ 150581 w 1616943"/>
              <a:gd name="connsiteY5" fmla="*/ 1162643 h 1164661"/>
              <a:gd name="connsiteX6" fmla="*/ 26362 w 1616943"/>
              <a:gd name="connsiteY6" fmla="*/ 553507 h 1164661"/>
              <a:gd name="connsiteX0" fmla="*/ 26362 w 1560041"/>
              <a:gd name="connsiteY0" fmla="*/ 553507 h 1164661"/>
              <a:gd name="connsiteX1" fmla="*/ 762499 w 1560041"/>
              <a:gd name="connsiteY1" fmla="*/ 0 h 1164661"/>
              <a:gd name="connsiteX2" fmla="*/ 1498636 w 1560041"/>
              <a:gd name="connsiteY2" fmla="*/ 553507 h 1164661"/>
              <a:gd name="connsiteX3" fmla="*/ 1527835 w 1560041"/>
              <a:gd name="connsiteY3" fmla="*/ 984296 h 1164661"/>
              <a:gd name="connsiteX4" fmla="*/ 1513928 w 1560041"/>
              <a:gd name="connsiteY4" fmla="*/ 1163353 h 1164661"/>
              <a:gd name="connsiteX5" fmla="*/ 150581 w 1560041"/>
              <a:gd name="connsiteY5" fmla="*/ 1162643 h 1164661"/>
              <a:gd name="connsiteX6" fmla="*/ 26362 w 1560041"/>
              <a:gd name="connsiteY6" fmla="*/ 553507 h 1164661"/>
              <a:gd name="connsiteX0" fmla="*/ 26362 w 1577039"/>
              <a:gd name="connsiteY0" fmla="*/ 553507 h 1164661"/>
              <a:gd name="connsiteX1" fmla="*/ 762499 w 1577039"/>
              <a:gd name="connsiteY1" fmla="*/ 0 h 1164661"/>
              <a:gd name="connsiteX2" fmla="*/ 1498636 w 1577039"/>
              <a:gd name="connsiteY2" fmla="*/ 553507 h 1164661"/>
              <a:gd name="connsiteX3" fmla="*/ 1559126 w 1577039"/>
              <a:gd name="connsiteY3" fmla="*/ 695722 h 1164661"/>
              <a:gd name="connsiteX4" fmla="*/ 1527835 w 1577039"/>
              <a:gd name="connsiteY4" fmla="*/ 984296 h 1164661"/>
              <a:gd name="connsiteX5" fmla="*/ 1513928 w 1577039"/>
              <a:gd name="connsiteY5" fmla="*/ 1163353 h 1164661"/>
              <a:gd name="connsiteX6" fmla="*/ 150581 w 1577039"/>
              <a:gd name="connsiteY6" fmla="*/ 1162643 h 1164661"/>
              <a:gd name="connsiteX7" fmla="*/ 26362 w 1577039"/>
              <a:gd name="connsiteY7" fmla="*/ 553507 h 1164661"/>
              <a:gd name="connsiteX0" fmla="*/ 26362 w 2184978"/>
              <a:gd name="connsiteY0" fmla="*/ 553507 h 1164661"/>
              <a:gd name="connsiteX1" fmla="*/ 762499 w 2184978"/>
              <a:gd name="connsiteY1" fmla="*/ 0 h 1164661"/>
              <a:gd name="connsiteX2" fmla="*/ 1498636 w 2184978"/>
              <a:gd name="connsiteY2" fmla="*/ 553507 h 1164661"/>
              <a:gd name="connsiteX3" fmla="*/ 2184951 w 2184978"/>
              <a:gd name="connsiteY3" fmla="*/ 727013 h 1164661"/>
              <a:gd name="connsiteX4" fmla="*/ 1527835 w 2184978"/>
              <a:gd name="connsiteY4" fmla="*/ 984296 h 1164661"/>
              <a:gd name="connsiteX5" fmla="*/ 1513928 w 2184978"/>
              <a:gd name="connsiteY5" fmla="*/ 1163353 h 1164661"/>
              <a:gd name="connsiteX6" fmla="*/ 150581 w 2184978"/>
              <a:gd name="connsiteY6" fmla="*/ 1162643 h 1164661"/>
              <a:gd name="connsiteX7" fmla="*/ 26362 w 2184978"/>
              <a:gd name="connsiteY7" fmla="*/ 553507 h 1164661"/>
              <a:gd name="connsiteX0" fmla="*/ 26362 w 2184977"/>
              <a:gd name="connsiteY0" fmla="*/ 553507 h 1164661"/>
              <a:gd name="connsiteX1" fmla="*/ 762499 w 2184977"/>
              <a:gd name="connsiteY1" fmla="*/ 0 h 1164661"/>
              <a:gd name="connsiteX2" fmla="*/ 1498636 w 2184977"/>
              <a:gd name="connsiteY2" fmla="*/ 553507 h 1164661"/>
              <a:gd name="connsiteX3" fmla="*/ 2184951 w 2184977"/>
              <a:gd name="connsiteY3" fmla="*/ 727013 h 1164661"/>
              <a:gd name="connsiteX4" fmla="*/ 1515666 w 2184977"/>
              <a:gd name="connsiteY4" fmla="*/ 1038186 h 1164661"/>
              <a:gd name="connsiteX5" fmla="*/ 1513928 w 2184977"/>
              <a:gd name="connsiteY5" fmla="*/ 1163353 h 1164661"/>
              <a:gd name="connsiteX6" fmla="*/ 150581 w 2184977"/>
              <a:gd name="connsiteY6" fmla="*/ 1162643 h 1164661"/>
              <a:gd name="connsiteX7" fmla="*/ 26362 w 2184977"/>
              <a:gd name="connsiteY7" fmla="*/ 553507 h 1164661"/>
              <a:gd name="connsiteX0" fmla="*/ 26362 w 2184984"/>
              <a:gd name="connsiteY0" fmla="*/ 553507 h 1164661"/>
              <a:gd name="connsiteX1" fmla="*/ 762499 w 2184984"/>
              <a:gd name="connsiteY1" fmla="*/ 0 h 1164661"/>
              <a:gd name="connsiteX2" fmla="*/ 1498636 w 2184984"/>
              <a:gd name="connsiteY2" fmla="*/ 553507 h 1164661"/>
              <a:gd name="connsiteX3" fmla="*/ 2184951 w 2184984"/>
              <a:gd name="connsiteY3" fmla="*/ 727013 h 1164661"/>
              <a:gd name="connsiteX4" fmla="*/ 1515666 w 2184984"/>
              <a:gd name="connsiteY4" fmla="*/ 1038186 h 1164661"/>
              <a:gd name="connsiteX5" fmla="*/ 1513928 w 2184984"/>
              <a:gd name="connsiteY5" fmla="*/ 1163353 h 1164661"/>
              <a:gd name="connsiteX6" fmla="*/ 150581 w 2184984"/>
              <a:gd name="connsiteY6" fmla="*/ 1162643 h 1164661"/>
              <a:gd name="connsiteX7" fmla="*/ 26362 w 2184984"/>
              <a:gd name="connsiteY7" fmla="*/ 553507 h 1164661"/>
              <a:gd name="connsiteX0" fmla="*/ 26362 w 2187301"/>
              <a:gd name="connsiteY0" fmla="*/ 553507 h 1164661"/>
              <a:gd name="connsiteX1" fmla="*/ 762499 w 2187301"/>
              <a:gd name="connsiteY1" fmla="*/ 0 h 1164661"/>
              <a:gd name="connsiteX2" fmla="*/ 1498636 w 2187301"/>
              <a:gd name="connsiteY2" fmla="*/ 553507 h 1164661"/>
              <a:gd name="connsiteX3" fmla="*/ 2184951 w 2187301"/>
              <a:gd name="connsiteY3" fmla="*/ 727013 h 1164661"/>
              <a:gd name="connsiteX4" fmla="*/ 1515666 w 2187301"/>
              <a:gd name="connsiteY4" fmla="*/ 1038186 h 1164661"/>
              <a:gd name="connsiteX5" fmla="*/ 1513928 w 2187301"/>
              <a:gd name="connsiteY5" fmla="*/ 1163353 h 1164661"/>
              <a:gd name="connsiteX6" fmla="*/ 150581 w 2187301"/>
              <a:gd name="connsiteY6" fmla="*/ 1162643 h 1164661"/>
              <a:gd name="connsiteX7" fmla="*/ 26362 w 2187301"/>
              <a:gd name="connsiteY7" fmla="*/ 553507 h 1164661"/>
              <a:gd name="connsiteX0" fmla="*/ 26362 w 2218475"/>
              <a:gd name="connsiteY0" fmla="*/ 553507 h 1164661"/>
              <a:gd name="connsiteX1" fmla="*/ 762499 w 2218475"/>
              <a:gd name="connsiteY1" fmla="*/ 0 h 1164661"/>
              <a:gd name="connsiteX2" fmla="*/ 1498636 w 2218475"/>
              <a:gd name="connsiteY2" fmla="*/ 553507 h 1164661"/>
              <a:gd name="connsiteX3" fmla="*/ 2216242 w 2218475"/>
              <a:gd name="connsiteY3" fmla="*/ 667908 h 1164661"/>
              <a:gd name="connsiteX4" fmla="*/ 1515666 w 2218475"/>
              <a:gd name="connsiteY4" fmla="*/ 1038186 h 1164661"/>
              <a:gd name="connsiteX5" fmla="*/ 1513928 w 2218475"/>
              <a:gd name="connsiteY5" fmla="*/ 1163353 h 1164661"/>
              <a:gd name="connsiteX6" fmla="*/ 150581 w 2218475"/>
              <a:gd name="connsiteY6" fmla="*/ 1162643 h 1164661"/>
              <a:gd name="connsiteX7" fmla="*/ 26362 w 2218475"/>
              <a:gd name="connsiteY7" fmla="*/ 553507 h 1164661"/>
              <a:gd name="connsiteX0" fmla="*/ 26362 w 2221152"/>
              <a:gd name="connsiteY0" fmla="*/ 553507 h 1164661"/>
              <a:gd name="connsiteX1" fmla="*/ 762499 w 2221152"/>
              <a:gd name="connsiteY1" fmla="*/ 0 h 1164661"/>
              <a:gd name="connsiteX2" fmla="*/ 1498636 w 2221152"/>
              <a:gd name="connsiteY2" fmla="*/ 553507 h 1164661"/>
              <a:gd name="connsiteX3" fmla="*/ 1811194 w 2221152"/>
              <a:gd name="connsiteY3" fmla="*/ 624448 h 1164661"/>
              <a:gd name="connsiteX4" fmla="*/ 2216242 w 2221152"/>
              <a:gd name="connsiteY4" fmla="*/ 667908 h 1164661"/>
              <a:gd name="connsiteX5" fmla="*/ 1515666 w 2221152"/>
              <a:gd name="connsiteY5" fmla="*/ 1038186 h 1164661"/>
              <a:gd name="connsiteX6" fmla="*/ 1513928 w 2221152"/>
              <a:gd name="connsiteY6" fmla="*/ 1163353 h 1164661"/>
              <a:gd name="connsiteX7" fmla="*/ 150581 w 2221152"/>
              <a:gd name="connsiteY7" fmla="*/ 1162643 h 1164661"/>
              <a:gd name="connsiteX8" fmla="*/ 26362 w 2221152"/>
              <a:gd name="connsiteY8" fmla="*/ 553507 h 1164661"/>
              <a:gd name="connsiteX0" fmla="*/ 26362 w 2248716"/>
              <a:gd name="connsiteY0" fmla="*/ 553507 h 1164661"/>
              <a:gd name="connsiteX1" fmla="*/ 762499 w 2248716"/>
              <a:gd name="connsiteY1" fmla="*/ 0 h 1164661"/>
              <a:gd name="connsiteX2" fmla="*/ 1498636 w 2248716"/>
              <a:gd name="connsiteY2" fmla="*/ 553507 h 1164661"/>
              <a:gd name="connsiteX3" fmla="*/ 2150183 w 2248716"/>
              <a:gd name="connsiteY3" fmla="*/ 361949 h 1164661"/>
              <a:gd name="connsiteX4" fmla="*/ 2216242 w 2248716"/>
              <a:gd name="connsiteY4" fmla="*/ 667908 h 1164661"/>
              <a:gd name="connsiteX5" fmla="*/ 1515666 w 2248716"/>
              <a:gd name="connsiteY5" fmla="*/ 1038186 h 1164661"/>
              <a:gd name="connsiteX6" fmla="*/ 1513928 w 2248716"/>
              <a:gd name="connsiteY6" fmla="*/ 1163353 h 1164661"/>
              <a:gd name="connsiteX7" fmla="*/ 150581 w 2248716"/>
              <a:gd name="connsiteY7" fmla="*/ 1162643 h 1164661"/>
              <a:gd name="connsiteX8" fmla="*/ 26362 w 2248716"/>
              <a:gd name="connsiteY8" fmla="*/ 553507 h 1164661"/>
              <a:gd name="connsiteX0" fmla="*/ 26362 w 2245314"/>
              <a:gd name="connsiteY0" fmla="*/ 553507 h 1164661"/>
              <a:gd name="connsiteX1" fmla="*/ 762499 w 2245314"/>
              <a:gd name="connsiteY1" fmla="*/ 0 h 1164661"/>
              <a:gd name="connsiteX2" fmla="*/ 1498636 w 2245314"/>
              <a:gd name="connsiteY2" fmla="*/ 553507 h 1164661"/>
              <a:gd name="connsiteX3" fmla="*/ 2150183 w 2245314"/>
              <a:gd name="connsiteY3" fmla="*/ 361949 h 1164661"/>
              <a:gd name="connsiteX4" fmla="*/ 2216242 w 2245314"/>
              <a:gd name="connsiteY4" fmla="*/ 667908 h 1164661"/>
              <a:gd name="connsiteX5" fmla="*/ 1515666 w 2245314"/>
              <a:gd name="connsiteY5" fmla="*/ 1038186 h 1164661"/>
              <a:gd name="connsiteX6" fmla="*/ 1513928 w 2245314"/>
              <a:gd name="connsiteY6" fmla="*/ 1163353 h 1164661"/>
              <a:gd name="connsiteX7" fmla="*/ 150581 w 2245314"/>
              <a:gd name="connsiteY7" fmla="*/ 1162643 h 1164661"/>
              <a:gd name="connsiteX8" fmla="*/ 26362 w 2245314"/>
              <a:gd name="connsiteY8" fmla="*/ 553507 h 1164661"/>
              <a:gd name="connsiteX0" fmla="*/ 26362 w 2245314"/>
              <a:gd name="connsiteY0" fmla="*/ 554330 h 1165484"/>
              <a:gd name="connsiteX1" fmla="*/ 762499 w 2245314"/>
              <a:gd name="connsiteY1" fmla="*/ 823 h 1165484"/>
              <a:gd name="connsiteX2" fmla="*/ 1363040 w 2245314"/>
              <a:gd name="connsiteY2" fmla="*/ 434381 h 1165484"/>
              <a:gd name="connsiteX3" fmla="*/ 2150183 w 2245314"/>
              <a:gd name="connsiteY3" fmla="*/ 362772 h 1165484"/>
              <a:gd name="connsiteX4" fmla="*/ 2216242 w 2245314"/>
              <a:gd name="connsiteY4" fmla="*/ 668731 h 1165484"/>
              <a:gd name="connsiteX5" fmla="*/ 1515666 w 2245314"/>
              <a:gd name="connsiteY5" fmla="*/ 1039009 h 1165484"/>
              <a:gd name="connsiteX6" fmla="*/ 1513928 w 2245314"/>
              <a:gd name="connsiteY6" fmla="*/ 1164176 h 1165484"/>
              <a:gd name="connsiteX7" fmla="*/ 150581 w 2245314"/>
              <a:gd name="connsiteY7" fmla="*/ 1163466 h 1165484"/>
              <a:gd name="connsiteX8" fmla="*/ 26362 w 2245314"/>
              <a:gd name="connsiteY8" fmla="*/ 554330 h 1165484"/>
              <a:gd name="connsiteX0" fmla="*/ 26362 w 2245314"/>
              <a:gd name="connsiteY0" fmla="*/ 554330 h 1165484"/>
              <a:gd name="connsiteX1" fmla="*/ 762499 w 2245314"/>
              <a:gd name="connsiteY1" fmla="*/ 823 h 1165484"/>
              <a:gd name="connsiteX2" fmla="*/ 1363040 w 2245314"/>
              <a:gd name="connsiteY2" fmla="*/ 434381 h 1165484"/>
              <a:gd name="connsiteX3" fmla="*/ 2150183 w 2245314"/>
              <a:gd name="connsiteY3" fmla="*/ 362772 h 1165484"/>
              <a:gd name="connsiteX4" fmla="*/ 2216242 w 2245314"/>
              <a:gd name="connsiteY4" fmla="*/ 668731 h 1165484"/>
              <a:gd name="connsiteX5" fmla="*/ 1515666 w 2245314"/>
              <a:gd name="connsiteY5" fmla="*/ 1039009 h 1165484"/>
              <a:gd name="connsiteX6" fmla="*/ 1513928 w 2245314"/>
              <a:gd name="connsiteY6" fmla="*/ 1164176 h 1165484"/>
              <a:gd name="connsiteX7" fmla="*/ 150581 w 2245314"/>
              <a:gd name="connsiteY7" fmla="*/ 1163466 h 1165484"/>
              <a:gd name="connsiteX8" fmla="*/ 26362 w 2245314"/>
              <a:gd name="connsiteY8" fmla="*/ 554330 h 1165484"/>
              <a:gd name="connsiteX0" fmla="*/ 26362 w 2239987"/>
              <a:gd name="connsiteY0" fmla="*/ 554330 h 1165484"/>
              <a:gd name="connsiteX1" fmla="*/ 762499 w 2239987"/>
              <a:gd name="connsiteY1" fmla="*/ 823 h 1165484"/>
              <a:gd name="connsiteX2" fmla="*/ 1363040 w 2239987"/>
              <a:gd name="connsiteY2" fmla="*/ 434381 h 1165484"/>
              <a:gd name="connsiteX3" fmla="*/ 2150183 w 2239987"/>
              <a:gd name="connsiteY3" fmla="*/ 362772 h 1165484"/>
              <a:gd name="connsiteX4" fmla="*/ 2216242 w 2239987"/>
              <a:gd name="connsiteY4" fmla="*/ 668731 h 1165484"/>
              <a:gd name="connsiteX5" fmla="*/ 1515666 w 2239987"/>
              <a:gd name="connsiteY5" fmla="*/ 1039009 h 1165484"/>
              <a:gd name="connsiteX6" fmla="*/ 1513928 w 2239987"/>
              <a:gd name="connsiteY6" fmla="*/ 1164176 h 1165484"/>
              <a:gd name="connsiteX7" fmla="*/ 150581 w 2239987"/>
              <a:gd name="connsiteY7" fmla="*/ 1163466 h 1165484"/>
              <a:gd name="connsiteX8" fmla="*/ 26362 w 2239987"/>
              <a:gd name="connsiteY8" fmla="*/ 554330 h 1165484"/>
              <a:gd name="connsiteX0" fmla="*/ 26362 w 2241174"/>
              <a:gd name="connsiteY0" fmla="*/ 554330 h 1165484"/>
              <a:gd name="connsiteX1" fmla="*/ 762499 w 2241174"/>
              <a:gd name="connsiteY1" fmla="*/ 823 h 1165484"/>
              <a:gd name="connsiteX2" fmla="*/ 1363040 w 2241174"/>
              <a:gd name="connsiteY2" fmla="*/ 434381 h 1165484"/>
              <a:gd name="connsiteX3" fmla="*/ 2153659 w 2241174"/>
              <a:gd name="connsiteY3" fmla="*/ 366249 h 1165484"/>
              <a:gd name="connsiteX4" fmla="*/ 2216242 w 2241174"/>
              <a:gd name="connsiteY4" fmla="*/ 668731 h 1165484"/>
              <a:gd name="connsiteX5" fmla="*/ 1515666 w 2241174"/>
              <a:gd name="connsiteY5" fmla="*/ 1039009 h 1165484"/>
              <a:gd name="connsiteX6" fmla="*/ 1513928 w 2241174"/>
              <a:gd name="connsiteY6" fmla="*/ 1164176 h 1165484"/>
              <a:gd name="connsiteX7" fmla="*/ 150581 w 2241174"/>
              <a:gd name="connsiteY7" fmla="*/ 1163466 h 1165484"/>
              <a:gd name="connsiteX8" fmla="*/ 26362 w 2241174"/>
              <a:gd name="connsiteY8" fmla="*/ 554330 h 1165484"/>
              <a:gd name="connsiteX0" fmla="*/ 26362 w 2330264"/>
              <a:gd name="connsiteY0" fmla="*/ 554330 h 1165484"/>
              <a:gd name="connsiteX1" fmla="*/ 762499 w 2330264"/>
              <a:gd name="connsiteY1" fmla="*/ 823 h 1165484"/>
              <a:gd name="connsiteX2" fmla="*/ 1363040 w 2330264"/>
              <a:gd name="connsiteY2" fmla="*/ 434381 h 1165484"/>
              <a:gd name="connsiteX3" fmla="*/ 2153659 w 2330264"/>
              <a:gd name="connsiteY3" fmla="*/ 366249 h 1165484"/>
              <a:gd name="connsiteX4" fmla="*/ 2322284 w 2330264"/>
              <a:gd name="connsiteY4" fmla="*/ 609625 h 1165484"/>
              <a:gd name="connsiteX5" fmla="*/ 1515666 w 2330264"/>
              <a:gd name="connsiteY5" fmla="*/ 1039009 h 1165484"/>
              <a:gd name="connsiteX6" fmla="*/ 1513928 w 2330264"/>
              <a:gd name="connsiteY6" fmla="*/ 1164176 h 1165484"/>
              <a:gd name="connsiteX7" fmla="*/ 150581 w 2330264"/>
              <a:gd name="connsiteY7" fmla="*/ 1163466 h 1165484"/>
              <a:gd name="connsiteX8" fmla="*/ 26362 w 2330264"/>
              <a:gd name="connsiteY8" fmla="*/ 554330 h 1165484"/>
              <a:gd name="connsiteX0" fmla="*/ 26362 w 2322284"/>
              <a:gd name="connsiteY0" fmla="*/ 554330 h 1165484"/>
              <a:gd name="connsiteX1" fmla="*/ 762499 w 2322284"/>
              <a:gd name="connsiteY1" fmla="*/ 823 h 1165484"/>
              <a:gd name="connsiteX2" fmla="*/ 1363040 w 2322284"/>
              <a:gd name="connsiteY2" fmla="*/ 434381 h 1165484"/>
              <a:gd name="connsiteX3" fmla="*/ 2153659 w 2322284"/>
              <a:gd name="connsiteY3" fmla="*/ 366249 h 1165484"/>
              <a:gd name="connsiteX4" fmla="*/ 2322284 w 2322284"/>
              <a:gd name="connsiteY4" fmla="*/ 609625 h 1165484"/>
              <a:gd name="connsiteX5" fmla="*/ 1515666 w 2322284"/>
              <a:gd name="connsiteY5" fmla="*/ 1039009 h 1165484"/>
              <a:gd name="connsiteX6" fmla="*/ 1513928 w 2322284"/>
              <a:gd name="connsiteY6" fmla="*/ 1164176 h 1165484"/>
              <a:gd name="connsiteX7" fmla="*/ 150581 w 2322284"/>
              <a:gd name="connsiteY7" fmla="*/ 1163466 h 1165484"/>
              <a:gd name="connsiteX8" fmla="*/ 26362 w 2322284"/>
              <a:gd name="connsiteY8" fmla="*/ 554330 h 1165484"/>
              <a:gd name="connsiteX0" fmla="*/ 26362 w 2297947"/>
              <a:gd name="connsiteY0" fmla="*/ 554330 h 1165484"/>
              <a:gd name="connsiteX1" fmla="*/ 762499 w 2297947"/>
              <a:gd name="connsiteY1" fmla="*/ 823 h 1165484"/>
              <a:gd name="connsiteX2" fmla="*/ 1363040 w 2297947"/>
              <a:gd name="connsiteY2" fmla="*/ 434381 h 1165484"/>
              <a:gd name="connsiteX3" fmla="*/ 2153659 w 2297947"/>
              <a:gd name="connsiteY3" fmla="*/ 366249 h 1165484"/>
              <a:gd name="connsiteX4" fmla="*/ 2297947 w 2297947"/>
              <a:gd name="connsiteY4" fmla="*/ 602671 h 1165484"/>
              <a:gd name="connsiteX5" fmla="*/ 1515666 w 2297947"/>
              <a:gd name="connsiteY5" fmla="*/ 1039009 h 1165484"/>
              <a:gd name="connsiteX6" fmla="*/ 1513928 w 2297947"/>
              <a:gd name="connsiteY6" fmla="*/ 1164176 h 1165484"/>
              <a:gd name="connsiteX7" fmla="*/ 150581 w 2297947"/>
              <a:gd name="connsiteY7" fmla="*/ 1163466 h 1165484"/>
              <a:gd name="connsiteX8" fmla="*/ 26362 w 2297947"/>
              <a:gd name="connsiteY8" fmla="*/ 554330 h 1165484"/>
              <a:gd name="connsiteX0" fmla="*/ 26362 w 2301289"/>
              <a:gd name="connsiteY0" fmla="*/ 554330 h 1165484"/>
              <a:gd name="connsiteX1" fmla="*/ 762499 w 2301289"/>
              <a:gd name="connsiteY1" fmla="*/ 823 h 1165484"/>
              <a:gd name="connsiteX2" fmla="*/ 1363040 w 2301289"/>
              <a:gd name="connsiteY2" fmla="*/ 434381 h 1165484"/>
              <a:gd name="connsiteX3" fmla="*/ 2153659 w 2301289"/>
              <a:gd name="connsiteY3" fmla="*/ 366249 h 1165484"/>
              <a:gd name="connsiteX4" fmla="*/ 2297947 w 2301289"/>
              <a:gd name="connsiteY4" fmla="*/ 602671 h 1165484"/>
              <a:gd name="connsiteX5" fmla="*/ 1515666 w 2301289"/>
              <a:gd name="connsiteY5" fmla="*/ 1039009 h 1165484"/>
              <a:gd name="connsiteX6" fmla="*/ 1513928 w 2301289"/>
              <a:gd name="connsiteY6" fmla="*/ 1164176 h 1165484"/>
              <a:gd name="connsiteX7" fmla="*/ 150581 w 2301289"/>
              <a:gd name="connsiteY7" fmla="*/ 1163466 h 1165484"/>
              <a:gd name="connsiteX8" fmla="*/ 26362 w 2301289"/>
              <a:gd name="connsiteY8" fmla="*/ 554330 h 1165484"/>
              <a:gd name="connsiteX0" fmla="*/ 26362 w 2301289"/>
              <a:gd name="connsiteY0" fmla="*/ 554262 h 1165416"/>
              <a:gd name="connsiteX1" fmla="*/ 762499 w 2301289"/>
              <a:gd name="connsiteY1" fmla="*/ 755 h 1165416"/>
              <a:gd name="connsiteX2" fmla="*/ 1363040 w 2301289"/>
              <a:gd name="connsiteY2" fmla="*/ 434313 h 1165416"/>
              <a:gd name="connsiteX3" fmla="*/ 1826840 w 2301289"/>
              <a:gd name="connsiteY3" fmla="*/ 421809 h 1165416"/>
              <a:gd name="connsiteX4" fmla="*/ 2153659 w 2301289"/>
              <a:gd name="connsiteY4" fmla="*/ 366181 h 1165416"/>
              <a:gd name="connsiteX5" fmla="*/ 2297947 w 2301289"/>
              <a:gd name="connsiteY5" fmla="*/ 602603 h 1165416"/>
              <a:gd name="connsiteX6" fmla="*/ 1515666 w 2301289"/>
              <a:gd name="connsiteY6" fmla="*/ 1038941 h 1165416"/>
              <a:gd name="connsiteX7" fmla="*/ 1513928 w 2301289"/>
              <a:gd name="connsiteY7" fmla="*/ 1164108 h 1165416"/>
              <a:gd name="connsiteX8" fmla="*/ 150581 w 2301289"/>
              <a:gd name="connsiteY8" fmla="*/ 1163398 h 1165416"/>
              <a:gd name="connsiteX9" fmla="*/ 26362 w 2301289"/>
              <a:gd name="connsiteY9" fmla="*/ 554262 h 1165416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363040 w 2516523"/>
              <a:gd name="connsiteY2" fmla="*/ 690639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183984 w 2516523"/>
              <a:gd name="connsiteY2" fmla="*/ 774082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183984 w 2516523"/>
              <a:gd name="connsiteY2" fmla="*/ 774082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82292"/>
              <a:gd name="connsiteY0" fmla="*/ 810430 h 1421584"/>
              <a:gd name="connsiteX1" fmla="*/ 762499 w 2582292"/>
              <a:gd name="connsiteY1" fmla="*/ 256923 h 1421584"/>
              <a:gd name="connsiteX2" fmla="*/ 1183984 w 2582292"/>
              <a:gd name="connsiteY2" fmla="*/ 773924 h 1421584"/>
              <a:gd name="connsiteX3" fmla="*/ 2496125 w 2582292"/>
              <a:gd name="connsiteY3" fmla="*/ 0 h 1421584"/>
              <a:gd name="connsiteX4" fmla="*/ 2153659 w 2582292"/>
              <a:gd name="connsiteY4" fmla="*/ 622349 h 1421584"/>
              <a:gd name="connsiteX5" fmla="*/ 2297947 w 2582292"/>
              <a:gd name="connsiteY5" fmla="*/ 858771 h 1421584"/>
              <a:gd name="connsiteX6" fmla="*/ 1515666 w 2582292"/>
              <a:gd name="connsiteY6" fmla="*/ 1295109 h 1421584"/>
              <a:gd name="connsiteX7" fmla="*/ 1513928 w 2582292"/>
              <a:gd name="connsiteY7" fmla="*/ 1420276 h 1421584"/>
              <a:gd name="connsiteX8" fmla="*/ 150581 w 2582292"/>
              <a:gd name="connsiteY8" fmla="*/ 1419566 h 1421584"/>
              <a:gd name="connsiteX9" fmla="*/ 26362 w 258229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9294 h 1430448"/>
              <a:gd name="connsiteX1" fmla="*/ 762499 w 2587852"/>
              <a:gd name="connsiteY1" fmla="*/ 265787 h 1430448"/>
              <a:gd name="connsiteX2" fmla="*/ 1183984 w 2587852"/>
              <a:gd name="connsiteY2" fmla="*/ 782788 h 1430448"/>
              <a:gd name="connsiteX3" fmla="*/ 2496125 w 2587852"/>
              <a:gd name="connsiteY3" fmla="*/ 8864 h 1430448"/>
              <a:gd name="connsiteX4" fmla="*/ 2212764 w 2587852"/>
              <a:gd name="connsiteY4" fmla="*/ 681626 h 1430448"/>
              <a:gd name="connsiteX5" fmla="*/ 2297947 w 2587852"/>
              <a:gd name="connsiteY5" fmla="*/ 867635 h 1430448"/>
              <a:gd name="connsiteX6" fmla="*/ 1515666 w 2587852"/>
              <a:gd name="connsiteY6" fmla="*/ 1303973 h 1430448"/>
              <a:gd name="connsiteX7" fmla="*/ 1513928 w 2587852"/>
              <a:gd name="connsiteY7" fmla="*/ 1429140 h 1430448"/>
              <a:gd name="connsiteX8" fmla="*/ 150581 w 2587852"/>
              <a:gd name="connsiteY8" fmla="*/ 1428430 h 1430448"/>
              <a:gd name="connsiteX9" fmla="*/ 26362 w 2587852"/>
              <a:gd name="connsiteY9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188184 w 2592052"/>
              <a:gd name="connsiteY2" fmla="*/ 782788 h 1430448"/>
              <a:gd name="connsiteX3" fmla="*/ 2500325 w 2592052"/>
              <a:gd name="connsiteY3" fmla="*/ 8864 h 1430448"/>
              <a:gd name="connsiteX4" fmla="*/ 2216964 w 2592052"/>
              <a:gd name="connsiteY4" fmla="*/ 681626 h 1430448"/>
              <a:gd name="connsiteX5" fmla="*/ 2302147 w 2592052"/>
              <a:gd name="connsiteY5" fmla="*/ 867635 h 1430448"/>
              <a:gd name="connsiteX6" fmla="*/ 1519866 w 2592052"/>
              <a:gd name="connsiteY6" fmla="*/ 1303973 h 1430448"/>
              <a:gd name="connsiteX7" fmla="*/ 1518128 w 2592052"/>
              <a:gd name="connsiteY7" fmla="*/ 1429140 h 1430448"/>
              <a:gd name="connsiteX8" fmla="*/ 154781 w 2592052"/>
              <a:gd name="connsiteY8" fmla="*/ 1428430 h 1430448"/>
              <a:gd name="connsiteX9" fmla="*/ 30562 w 2592052"/>
              <a:gd name="connsiteY9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78310 w 2592052"/>
              <a:gd name="connsiteY2" fmla="*/ 664242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439 h 1430593"/>
              <a:gd name="connsiteX1" fmla="*/ 834496 w 2592052"/>
              <a:gd name="connsiteY1" fmla="*/ 304177 h 1430593"/>
              <a:gd name="connsiteX2" fmla="*/ 1038327 w 2592052"/>
              <a:gd name="connsiteY2" fmla="*/ 735661 h 1430593"/>
              <a:gd name="connsiteX3" fmla="*/ 1188184 w 2592052"/>
              <a:gd name="connsiteY3" fmla="*/ 782933 h 1430593"/>
              <a:gd name="connsiteX4" fmla="*/ 2500325 w 2592052"/>
              <a:gd name="connsiteY4" fmla="*/ 9009 h 1430593"/>
              <a:gd name="connsiteX5" fmla="*/ 2216964 w 2592052"/>
              <a:gd name="connsiteY5" fmla="*/ 681771 h 1430593"/>
              <a:gd name="connsiteX6" fmla="*/ 2302147 w 2592052"/>
              <a:gd name="connsiteY6" fmla="*/ 867780 h 1430593"/>
              <a:gd name="connsiteX7" fmla="*/ 1519866 w 2592052"/>
              <a:gd name="connsiteY7" fmla="*/ 1304118 h 1430593"/>
              <a:gd name="connsiteX8" fmla="*/ 1518128 w 2592052"/>
              <a:gd name="connsiteY8" fmla="*/ 1429285 h 1430593"/>
              <a:gd name="connsiteX9" fmla="*/ 154781 w 2592052"/>
              <a:gd name="connsiteY9" fmla="*/ 1428575 h 1430593"/>
              <a:gd name="connsiteX10" fmla="*/ 30562 w 2592052"/>
              <a:gd name="connsiteY10" fmla="*/ 819439 h 1430593"/>
              <a:gd name="connsiteX0" fmla="*/ 26895 w 2588385"/>
              <a:gd name="connsiteY0" fmla="*/ 819439 h 1430593"/>
              <a:gd name="connsiteX1" fmla="*/ 771724 w 2588385"/>
              <a:gd name="connsiteY1" fmla="*/ 297223 h 1430593"/>
              <a:gd name="connsiteX2" fmla="*/ 1034660 w 2588385"/>
              <a:gd name="connsiteY2" fmla="*/ 735661 h 1430593"/>
              <a:gd name="connsiteX3" fmla="*/ 1184517 w 2588385"/>
              <a:gd name="connsiteY3" fmla="*/ 782933 h 1430593"/>
              <a:gd name="connsiteX4" fmla="*/ 2496658 w 2588385"/>
              <a:gd name="connsiteY4" fmla="*/ 9009 h 1430593"/>
              <a:gd name="connsiteX5" fmla="*/ 2213297 w 2588385"/>
              <a:gd name="connsiteY5" fmla="*/ 681771 h 1430593"/>
              <a:gd name="connsiteX6" fmla="*/ 2298480 w 2588385"/>
              <a:gd name="connsiteY6" fmla="*/ 867780 h 1430593"/>
              <a:gd name="connsiteX7" fmla="*/ 1516199 w 2588385"/>
              <a:gd name="connsiteY7" fmla="*/ 1304118 h 1430593"/>
              <a:gd name="connsiteX8" fmla="*/ 1514461 w 2588385"/>
              <a:gd name="connsiteY8" fmla="*/ 1429285 h 1430593"/>
              <a:gd name="connsiteX9" fmla="*/ 151114 w 2588385"/>
              <a:gd name="connsiteY9" fmla="*/ 1428575 h 1430593"/>
              <a:gd name="connsiteX10" fmla="*/ 26895 w 2588385"/>
              <a:gd name="connsiteY10" fmla="*/ 819439 h 1430593"/>
              <a:gd name="connsiteX0" fmla="*/ 26895 w 2588385"/>
              <a:gd name="connsiteY0" fmla="*/ 819439 h 1430593"/>
              <a:gd name="connsiteX1" fmla="*/ 457510 w 2588385"/>
              <a:gd name="connsiteY1" fmla="*/ 440134 h 1430593"/>
              <a:gd name="connsiteX2" fmla="*/ 771724 w 2588385"/>
              <a:gd name="connsiteY2" fmla="*/ 297223 h 1430593"/>
              <a:gd name="connsiteX3" fmla="*/ 1034660 w 2588385"/>
              <a:gd name="connsiteY3" fmla="*/ 735661 h 1430593"/>
              <a:gd name="connsiteX4" fmla="*/ 1184517 w 2588385"/>
              <a:gd name="connsiteY4" fmla="*/ 782933 h 1430593"/>
              <a:gd name="connsiteX5" fmla="*/ 2496658 w 2588385"/>
              <a:gd name="connsiteY5" fmla="*/ 9009 h 1430593"/>
              <a:gd name="connsiteX6" fmla="*/ 2213297 w 2588385"/>
              <a:gd name="connsiteY6" fmla="*/ 681771 h 1430593"/>
              <a:gd name="connsiteX7" fmla="*/ 2298480 w 2588385"/>
              <a:gd name="connsiteY7" fmla="*/ 867780 h 1430593"/>
              <a:gd name="connsiteX8" fmla="*/ 1516199 w 2588385"/>
              <a:gd name="connsiteY8" fmla="*/ 1304118 h 1430593"/>
              <a:gd name="connsiteX9" fmla="*/ 1514461 w 2588385"/>
              <a:gd name="connsiteY9" fmla="*/ 1429285 h 1430593"/>
              <a:gd name="connsiteX10" fmla="*/ 151114 w 2588385"/>
              <a:gd name="connsiteY10" fmla="*/ 1428575 h 1430593"/>
              <a:gd name="connsiteX11" fmla="*/ 26895 w 2588385"/>
              <a:gd name="connsiteY11" fmla="*/ 819439 h 1430593"/>
              <a:gd name="connsiteX0" fmla="*/ 14955 w 2576445"/>
              <a:gd name="connsiteY0" fmla="*/ 819439 h 1430593"/>
              <a:gd name="connsiteX1" fmla="*/ 555089 w 2576445"/>
              <a:gd name="connsiteY1" fmla="*/ 747831 h 1430593"/>
              <a:gd name="connsiteX2" fmla="*/ 759784 w 2576445"/>
              <a:gd name="connsiteY2" fmla="*/ 297223 h 1430593"/>
              <a:gd name="connsiteX3" fmla="*/ 1022720 w 2576445"/>
              <a:gd name="connsiteY3" fmla="*/ 735661 h 1430593"/>
              <a:gd name="connsiteX4" fmla="*/ 1172577 w 2576445"/>
              <a:gd name="connsiteY4" fmla="*/ 782933 h 1430593"/>
              <a:gd name="connsiteX5" fmla="*/ 2484718 w 2576445"/>
              <a:gd name="connsiteY5" fmla="*/ 9009 h 1430593"/>
              <a:gd name="connsiteX6" fmla="*/ 2201357 w 2576445"/>
              <a:gd name="connsiteY6" fmla="*/ 681771 h 1430593"/>
              <a:gd name="connsiteX7" fmla="*/ 2286540 w 2576445"/>
              <a:gd name="connsiteY7" fmla="*/ 867780 h 1430593"/>
              <a:gd name="connsiteX8" fmla="*/ 1504259 w 2576445"/>
              <a:gd name="connsiteY8" fmla="*/ 1304118 h 1430593"/>
              <a:gd name="connsiteX9" fmla="*/ 1502521 w 2576445"/>
              <a:gd name="connsiteY9" fmla="*/ 1429285 h 1430593"/>
              <a:gd name="connsiteX10" fmla="*/ 139174 w 2576445"/>
              <a:gd name="connsiteY10" fmla="*/ 1428575 h 1430593"/>
              <a:gd name="connsiteX11" fmla="*/ 14955 w 2576445"/>
              <a:gd name="connsiteY11" fmla="*/ 819439 h 1430593"/>
              <a:gd name="connsiteX0" fmla="*/ 5611 w 2968672"/>
              <a:gd name="connsiteY0" fmla="*/ 200568 h 1430593"/>
              <a:gd name="connsiteX1" fmla="*/ 947316 w 2968672"/>
              <a:gd name="connsiteY1" fmla="*/ 747831 h 1430593"/>
              <a:gd name="connsiteX2" fmla="*/ 1152011 w 2968672"/>
              <a:gd name="connsiteY2" fmla="*/ 297223 h 1430593"/>
              <a:gd name="connsiteX3" fmla="*/ 1414947 w 2968672"/>
              <a:gd name="connsiteY3" fmla="*/ 735661 h 1430593"/>
              <a:gd name="connsiteX4" fmla="*/ 1564804 w 2968672"/>
              <a:gd name="connsiteY4" fmla="*/ 782933 h 1430593"/>
              <a:gd name="connsiteX5" fmla="*/ 2876945 w 2968672"/>
              <a:gd name="connsiteY5" fmla="*/ 9009 h 1430593"/>
              <a:gd name="connsiteX6" fmla="*/ 2593584 w 2968672"/>
              <a:gd name="connsiteY6" fmla="*/ 681771 h 1430593"/>
              <a:gd name="connsiteX7" fmla="*/ 2678767 w 2968672"/>
              <a:gd name="connsiteY7" fmla="*/ 867780 h 1430593"/>
              <a:gd name="connsiteX8" fmla="*/ 1896486 w 2968672"/>
              <a:gd name="connsiteY8" fmla="*/ 1304118 h 1430593"/>
              <a:gd name="connsiteX9" fmla="*/ 1894748 w 2968672"/>
              <a:gd name="connsiteY9" fmla="*/ 1429285 h 1430593"/>
              <a:gd name="connsiteX10" fmla="*/ 531401 w 2968672"/>
              <a:gd name="connsiteY10" fmla="*/ 1428575 h 1430593"/>
              <a:gd name="connsiteX11" fmla="*/ 5611 w 2968672"/>
              <a:gd name="connsiteY11" fmla="*/ 200568 h 1430593"/>
              <a:gd name="connsiteX0" fmla="*/ 17458 w 2980519"/>
              <a:gd name="connsiteY0" fmla="*/ 200568 h 1430593"/>
              <a:gd name="connsiteX1" fmla="*/ 959163 w 2980519"/>
              <a:gd name="connsiteY1" fmla="*/ 747831 h 1430593"/>
              <a:gd name="connsiteX2" fmla="*/ 1163858 w 2980519"/>
              <a:gd name="connsiteY2" fmla="*/ 297223 h 1430593"/>
              <a:gd name="connsiteX3" fmla="*/ 1426794 w 2980519"/>
              <a:gd name="connsiteY3" fmla="*/ 735661 h 1430593"/>
              <a:gd name="connsiteX4" fmla="*/ 1576651 w 2980519"/>
              <a:gd name="connsiteY4" fmla="*/ 782933 h 1430593"/>
              <a:gd name="connsiteX5" fmla="*/ 2888792 w 2980519"/>
              <a:gd name="connsiteY5" fmla="*/ 9009 h 1430593"/>
              <a:gd name="connsiteX6" fmla="*/ 2605431 w 2980519"/>
              <a:gd name="connsiteY6" fmla="*/ 681771 h 1430593"/>
              <a:gd name="connsiteX7" fmla="*/ 2690614 w 2980519"/>
              <a:gd name="connsiteY7" fmla="*/ 867780 h 1430593"/>
              <a:gd name="connsiteX8" fmla="*/ 1908333 w 2980519"/>
              <a:gd name="connsiteY8" fmla="*/ 1304118 h 1430593"/>
              <a:gd name="connsiteX9" fmla="*/ 1906595 w 2980519"/>
              <a:gd name="connsiteY9" fmla="*/ 1429285 h 1430593"/>
              <a:gd name="connsiteX10" fmla="*/ 543248 w 2980519"/>
              <a:gd name="connsiteY10" fmla="*/ 1428575 h 1430593"/>
              <a:gd name="connsiteX11" fmla="*/ 361153 w 2980519"/>
              <a:gd name="connsiteY11" fmla="*/ 1025976 h 1430593"/>
              <a:gd name="connsiteX12" fmla="*/ 17458 w 2980519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82408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82408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403 h 1430428"/>
              <a:gd name="connsiteX1" fmla="*/ 1049274 w 3070630"/>
              <a:gd name="connsiteY1" fmla="*/ 747666 h 1430428"/>
              <a:gd name="connsiteX2" fmla="*/ 1253969 w 3070630"/>
              <a:gd name="connsiteY2" fmla="*/ 297058 h 1430428"/>
              <a:gd name="connsiteX3" fmla="*/ 1516905 w 3070630"/>
              <a:gd name="connsiteY3" fmla="*/ 735496 h 1430428"/>
              <a:gd name="connsiteX4" fmla="*/ 1658070 w 3070630"/>
              <a:gd name="connsiteY4" fmla="*/ 798413 h 1430428"/>
              <a:gd name="connsiteX5" fmla="*/ 2978903 w 3070630"/>
              <a:gd name="connsiteY5" fmla="*/ 8844 h 1430428"/>
              <a:gd name="connsiteX6" fmla="*/ 2695542 w 3070630"/>
              <a:gd name="connsiteY6" fmla="*/ 681606 h 1430428"/>
              <a:gd name="connsiteX7" fmla="*/ 2780725 w 3070630"/>
              <a:gd name="connsiteY7" fmla="*/ 867615 h 1430428"/>
              <a:gd name="connsiteX8" fmla="*/ 1998444 w 3070630"/>
              <a:gd name="connsiteY8" fmla="*/ 1303953 h 1430428"/>
              <a:gd name="connsiteX9" fmla="*/ 1996706 w 3070630"/>
              <a:gd name="connsiteY9" fmla="*/ 1429120 h 1430428"/>
              <a:gd name="connsiteX10" fmla="*/ 633359 w 3070630"/>
              <a:gd name="connsiteY10" fmla="*/ 1428410 h 1430428"/>
              <a:gd name="connsiteX11" fmla="*/ 607720 w 3070630"/>
              <a:gd name="connsiteY11" fmla="*/ 1145760 h 1430428"/>
              <a:gd name="connsiteX12" fmla="*/ 107569 w 3070630"/>
              <a:gd name="connsiteY12" fmla="*/ 200403 h 1430428"/>
              <a:gd name="connsiteX0" fmla="*/ 107569 w 3070630"/>
              <a:gd name="connsiteY0" fmla="*/ 200403 h 1430428"/>
              <a:gd name="connsiteX1" fmla="*/ 1049274 w 3070630"/>
              <a:gd name="connsiteY1" fmla="*/ 747666 h 1430428"/>
              <a:gd name="connsiteX2" fmla="*/ 1253969 w 3070630"/>
              <a:gd name="connsiteY2" fmla="*/ 297058 h 1430428"/>
              <a:gd name="connsiteX3" fmla="*/ 1516905 w 3070630"/>
              <a:gd name="connsiteY3" fmla="*/ 735496 h 1430428"/>
              <a:gd name="connsiteX4" fmla="*/ 1658070 w 3070630"/>
              <a:gd name="connsiteY4" fmla="*/ 798413 h 1430428"/>
              <a:gd name="connsiteX5" fmla="*/ 2978903 w 3070630"/>
              <a:gd name="connsiteY5" fmla="*/ 8844 h 1430428"/>
              <a:gd name="connsiteX6" fmla="*/ 2695542 w 3070630"/>
              <a:gd name="connsiteY6" fmla="*/ 681606 h 1430428"/>
              <a:gd name="connsiteX7" fmla="*/ 2780725 w 3070630"/>
              <a:gd name="connsiteY7" fmla="*/ 867615 h 1430428"/>
              <a:gd name="connsiteX8" fmla="*/ 1998444 w 3070630"/>
              <a:gd name="connsiteY8" fmla="*/ 1303953 h 1430428"/>
              <a:gd name="connsiteX9" fmla="*/ 1996706 w 3070630"/>
              <a:gd name="connsiteY9" fmla="*/ 1429120 h 1430428"/>
              <a:gd name="connsiteX10" fmla="*/ 633359 w 3070630"/>
              <a:gd name="connsiteY10" fmla="*/ 1428410 h 1430428"/>
              <a:gd name="connsiteX11" fmla="*/ 607720 w 3070630"/>
              <a:gd name="connsiteY11" fmla="*/ 1145760 h 1430428"/>
              <a:gd name="connsiteX12" fmla="*/ 107569 w 3070630"/>
              <a:gd name="connsiteY12" fmla="*/ 200403 h 1430428"/>
              <a:gd name="connsiteX0" fmla="*/ 106384 w 3081614"/>
              <a:gd name="connsiteY0" fmla="*/ 214310 h 1430428"/>
              <a:gd name="connsiteX1" fmla="*/ 1060258 w 3081614"/>
              <a:gd name="connsiteY1" fmla="*/ 747666 h 1430428"/>
              <a:gd name="connsiteX2" fmla="*/ 1264953 w 3081614"/>
              <a:gd name="connsiteY2" fmla="*/ 297058 h 1430428"/>
              <a:gd name="connsiteX3" fmla="*/ 1527889 w 3081614"/>
              <a:gd name="connsiteY3" fmla="*/ 735496 h 1430428"/>
              <a:gd name="connsiteX4" fmla="*/ 1669054 w 3081614"/>
              <a:gd name="connsiteY4" fmla="*/ 798413 h 1430428"/>
              <a:gd name="connsiteX5" fmla="*/ 2989887 w 3081614"/>
              <a:gd name="connsiteY5" fmla="*/ 8844 h 1430428"/>
              <a:gd name="connsiteX6" fmla="*/ 2706526 w 3081614"/>
              <a:gd name="connsiteY6" fmla="*/ 681606 h 1430428"/>
              <a:gd name="connsiteX7" fmla="*/ 2791709 w 3081614"/>
              <a:gd name="connsiteY7" fmla="*/ 867615 h 1430428"/>
              <a:gd name="connsiteX8" fmla="*/ 2009428 w 3081614"/>
              <a:gd name="connsiteY8" fmla="*/ 1303953 h 1430428"/>
              <a:gd name="connsiteX9" fmla="*/ 2007690 w 3081614"/>
              <a:gd name="connsiteY9" fmla="*/ 1429120 h 1430428"/>
              <a:gd name="connsiteX10" fmla="*/ 644343 w 3081614"/>
              <a:gd name="connsiteY10" fmla="*/ 1428410 h 1430428"/>
              <a:gd name="connsiteX11" fmla="*/ 618704 w 3081614"/>
              <a:gd name="connsiteY11" fmla="*/ 1145760 h 1430428"/>
              <a:gd name="connsiteX12" fmla="*/ 106384 w 3081614"/>
              <a:gd name="connsiteY12" fmla="*/ 214310 h 1430428"/>
              <a:gd name="connsiteX0" fmla="*/ 72789 w 3048019"/>
              <a:gd name="connsiteY0" fmla="*/ 214310 h 1430428"/>
              <a:gd name="connsiteX1" fmla="*/ 1026663 w 3048019"/>
              <a:gd name="connsiteY1" fmla="*/ 747666 h 1430428"/>
              <a:gd name="connsiteX2" fmla="*/ 1231358 w 3048019"/>
              <a:gd name="connsiteY2" fmla="*/ 297058 h 1430428"/>
              <a:gd name="connsiteX3" fmla="*/ 1494294 w 3048019"/>
              <a:gd name="connsiteY3" fmla="*/ 735496 h 1430428"/>
              <a:gd name="connsiteX4" fmla="*/ 1635459 w 3048019"/>
              <a:gd name="connsiteY4" fmla="*/ 798413 h 1430428"/>
              <a:gd name="connsiteX5" fmla="*/ 2956292 w 3048019"/>
              <a:gd name="connsiteY5" fmla="*/ 8844 h 1430428"/>
              <a:gd name="connsiteX6" fmla="*/ 2672931 w 3048019"/>
              <a:gd name="connsiteY6" fmla="*/ 681606 h 1430428"/>
              <a:gd name="connsiteX7" fmla="*/ 2758114 w 3048019"/>
              <a:gd name="connsiteY7" fmla="*/ 867615 h 1430428"/>
              <a:gd name="connsiteX8" fmla="*/ 1975833 w 3048019"/>
              <a:gd name="connsiteY8" fmla="*/ 1303953 h 1430428"/>
              <a:gd name="connsiteX9" fmla="*/ 1974095 w 3048019"/>
              <a:gd name="connsiteY9" fmla="*/ 1429120 h 1430428"/>
              <a:gd name="connsiteX10" fmla="*/ 610748 w 3048019"/>
              <a:gd name="connsiteY10" fmla="*/ 1428410 h 1430428"/>
              <a:gd name="connsiteX11" fmla="*/ 585109 w 3048019"/>
              <a:gd name="connsiteY11" fmla="*/ 1145760 h 1430428"/>
              <a:gd name="connsiteX12" fmla="*/ 72789 w 3048019"/>
              <a:gd name="connsiteY12" fmla="*/ 214310 h 1430428"/>
              <a:gd name="connsiteX0" fmla="*/ 100529 w 3075759"/>
              <a:gd name="connsiteY0" fmla="*/ 214310 h 1430428"/>
              <a:gd name="connsiteX1" fmla="*/ 1054403 w 3075759"/>
              <a:gd name="connsiteY1" fmla="*/ 747666 h 1430428"/>
              <a:gd name="connsiteX2" fmla="*/ 1259098 w 3075759"/>
              <a:gd name="connsiteY2" fmla="*/ 297058 h 1430428"/>
              <a:gd name="connsiteX3" fmla="*/ 1522034 w 3075759"/>
              <a:gd name="connsiteY3" fmla="*/ 735496 h 1430428"/>
              <a:gd name="connsiteX4" fmla="*/ 1663199 w 3075759"/>
              <a:gd name="connsiteY4" fmla="*/ 798413 h 1430428"/>
              <a:gd name="connsiteX5" fmla="*/ 2984032 w 3075759"/>
              <a:gd name="connsiteY5" fmla="*/ 8844 h 1430428"/>
              <a:gd name="connsiteX6" fmla="*/ 2700671 w 3075759"/>
              <a:gd name="connsiteY6" fmla="*/ 681606 h 1430428"/>
              <a:gd name="connsiteX7" fmla="*/ 2785854 w 3075759"/>
              <a:gd name="connsiteY7" fmla="*/ 867615 h 1430428"/>
              <a:gd name="connsiteX8" fmla="*/ 2003573 w 3075759"/>
              <a:gd name="connsiteY8" fmla="*/ 1303953 h 1430428"/>
              <a:gd name="connsiteX9" fmla="*/ 2001835 w 3075759"/>
              <a:gd name="connsiteY9" fmla="*/ 1429120 h 1430428"/>
              <a:gd name="connsiteX10" fmla="*/ 638488 w 3075759"/>
              <a:gd name="connsiteY10" fmla="*/ 1428410 h 1430428"/>
              <a:gd name="connsiteX11" fmla="*/ 612849 w 3075759"/>
              <a:gd name="connsiteY11" fmla="*/ 1145760 h 1430428"/>
              <a:gd name="connsiteX12" fmla="*/ 100529 w 3075759"/>
              <a:gd name="connsiteY12" fmla="*/ 214310 h 1430428"/>
              <a:gd name="connsiteX0" fmla="*/ 96479 w 3116907"/>
              <a:gd name="connsiteY0" fmla="*/ 151728 h 1430428"/>
              <a:gd name="connsiteX1" fmla="*/ 1095551 w 3116907"/>
              <a:gd name="connsiteY1" fmla="*/ 747666 h 1430428"/>
              <a:gd name="connsiteX2" fmla="*/ 1300246 w 3116907"/>
              <a:gd name="connsiteY2" fmla="*/ 297058 h 1430428"/>
              <a:gd name="connsiteX3" fmla="*/ 1563182 w 3116907"/>
              <a:gd name="connsiteY3" fmla="*/ 735496 h 1430428"/>
              <a:gd name="connsiteX4" fmla="*/ 1704347 w 3116907"/>
              <a:gd name="connsiteY4" fmla="*/ 798413 h 1430428"/>
              <a:gd name="connsiteX5" fmla="*/ 3025180 w 3116907"/>
              <a:gd name="connsiteY5" fmla="*/ 8844 h 1430428"/>
              <a:gd name="connsiteX6" fmla="*/ 2741819 w 3116907"/>
              <a:gd name="connsiteY6" fmla="*/ 681606 h 1430428"/>
              <a:gd name="connsiteX7" fmla="*/ 2827002 w 3116907"/>
              <a:gd name="connsiteY7" fmla="*/ 867615 h 1430428"/>
              <a:gd name="connsiteX8" fmla="*/ 2044721 w 3116907"/>
              <a:gd name="connsiteY8" fmla="*/ 1303953 h 1430428"/>
              <a:gd name="connsiteX9" fmla="*/ 2042983 w 3116907"/>
              <a:gd name="connsiteY9" fmla="*/ 1429120 h 1430428"/>
              <a:gd name="connsiteX10" fmla="*/ 679636 w 3116907"/>
              <a:gd name="connsiteY10" fmla="*/ 1428410 h 1430428"/>
              <a:gd name="connsiteX11" fmla="*/ 653997 w 3116907"/>
              <a:gd name="connsiteY11" fmla="*/ 1145760 h 1430428"/>
              <a:gd name="connsiteX12" fmla="*/ 96479 w 311690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46170 w 3066598"/>
              <a:gd name="connsiteY0" fmla="*/ 151728 h 1430428"/>
              <a:gd name="connsiteX1" fmla="*/ 1045242 w 3066598"/>
              <a:gd name="connsiteY1" fmla="*/ 747666 h 1430428"/>
              <a:gd name="connsiteX2" fmla="*/ 1249937 w 3066598"/>
              <a:gd name="connsiteY2" fmla="*/ 297058 h 1430428"/>
              <a:gd name="connsiteX3" fmla="*/ 1512873 w 3066598"/>
              <a:gd name="connsiteY3" fmla="*/ 735496 h 1430428"/>
              <a:gd name="connsiteX4" fmla="*/ 1654038 w 3066598"/>
              <a:gd name="connsiteY4" fmla="*/ 798413 h 1430428"/>
              <a:gd name="connsiteX5" fmla="*/ 2974871 w 3066598"/>
              <a:gd name="connsiteY5" fmla="*/ 8844 h 1430428"/>
              <a:gd name="connsiteX6" fmla="*/ 2691510 w 3066598"/>
              <a:gd name="connsiteY6" fmla="*/ 681606 h 1430428"/>
              <a:gd name="connsiteX7" fmla="*/ 2776693 w 3066598"/>
              <a:gd name="connsiteY7" fmla="*/ 867615 h 1430428"/>
              <a:gd name="connsiteX8" fmla="*/ 1994412 w 3066598"/>
              <a:gd name="connsiteY8" fmla="*/ 1303953 h 1430428"/>
              <a:gd name="connsiteX9" fmla="*/ 1992674 w 3066598"/>
              <a:gd name="connsiteY9" fmla="*/ 1429120 h 1430428"/>
              <a:gd name="connsiteX10" fmla="*/ 629327 w 3066598"/>
              <a:gd name="connsiteY10" fmla="*/ 1428410 h 1430428"/>
              <a:gd name="connsiteX11" fmla="*/ 603688 w 3066598"/>
              <a:gd name="connsiteY11" fmla="*/ 1145760 h 1430428"/>
              <a:gd name="connsiteX12" fmla="*/ 46170 w 3066598"/>
              <a:gd name="connsiteY12" fmla="*/ 151728 h 1430428"/>
              <a:gd name="connsiteX0" fmla="*/ 43880 w 3109506"/>
              <a:gd name="connsiteY0" fmla="*/ 158681 h 1430428"/>
              <a:gd name="connsiteX1" fmla="*/ 1088150 w 3109506"/>
              <a:gd name="connsiteY1" fmla="*/ 747666 h 1430428"/>
              <a:gd name="connsiteX2" fmla="*/ 1292845 w 3109506"/>
              <a:gd name="connsiteY2" fmla="*/ 297058 h 1430428"/>
              <a:gd name="connsiteX3" fmla="*/ 1555781 w 3109506"/>
              <a:gd name="connsiteY3" fmla="*/ 735496 h 1430428"/>
              <a:gd name="connsiteX4" fmla="*/ 1696946 w 3109506"/>
              <a:gd name="connsiteY4" fmla="*/ 798413 h 1430428"/>
              <a:gd name="connsiteX5" fmla="*/ 3017779 w 3109506"/>
              <a:gd name="connsiteY5" fmla="*/ 8844 h 1430428"/>
              <a:gd name="connsiteX6" fmla="*/ 2734418 w 3109506"/>
              <a:gd name="connsiteY6" fmla="*/ 681606 h 1430428"/>
              <a:gd name="connsiteX7" fmla="*/ 2819601 w 3109506"/>
              <a:gd name="connsiteY7" fmla="*/ 867615 h 1430428"/>
              <a:gd name="connsiteX8" fmla="*/ 2037320 w 3109506"/>
              <a:gd name="connsiteY8" fmla="*/ 1303953 h 1430428"/>
              <a:gd name="connsiteX9" fmla="*/ 2035582 w 3109506"/>
              <a:gd name="connsiteY9" fmla="*/ 1429120 h 1430428"/>
              <a:gd name="connsiteX10" fmla="*/ 672235 w 3109506"/>
              <a:gd name="connsiteY10" fmla="*/ 1428410 h 1430428"/>
              <a:gd name="connsiteX11" fmla="*/ 646596 w 3109506"/>
              <a:gd name="connsiteY11" fmla="*/ 1145760 h 1430428"/>
              <a:gd name="connsiteX12" fmla="*/ 43880 w 3109506"/>
              <a:gd name="connsiteY12" fmla="*/ 158681 h 1430428"/>
              <a:gd name="connsiteX0" fmla="*/ 44561 w 3096280"/>
              <a:gd name="connsiteY0" fmla="*/ 153466 h 1430428"/>
              <a:gd name="connsiteX1" fmla="*/ 1074924 w 3096280"/>
              <a:gd name="connsiteY1" fmla="*/ 747666 h 1430428"/>
              <a:gd name="connsiteX2" fmla="*/ 1279619 w 3096280"/>
              <a:gd name="connsiteY2" fmla="*/ 297058 h 1430428"/>
              <a:gd name="connsiteX3" fmla="*/ 1542555 w 3096280"/>
              <a:gd name="connsiteY3" fmla="*/ 735496 h 1430428"/>
              <a:gd name="connsiteX4" fmla="*/ 1683720 w 3096280"/>
              <a:gd name="connsiteY4" fmla="*/ 798413 h 1430428"/>
              <a:gd name="connsiteX5" fmla="*/ 3004553 w 3096280"/>
              <a:gd name="connsiteY5" fmla="*/ 8844 h 1430428"/>
              <a:gd name="connsiteX6" fmla="*/ 2721192 w 3096280"/>
              <a:gd name="connsiteY6" fmla="*/ 681606 h 1430428"/>
              <a:gd name="connsiteX7" fmla="*/ 2806375 w 3096280"/>
              <a:gd name="connsiteY7" fmla="*/ 867615 h 1430428"/>
              <a:gd name="connsiteX8" fmla="*/ 2024094 w 3096280"/>
              <a:gd name="connsiteY8" fmla="*/ 1303953 h 1430428"/>
              <a:gd name="connsiteX9" fmla="*/ 2022356 w 3096280"/>
              <a:gd name="connsiteY9" fmla="*/ 1429120 h 1430428"/>
              <a:gd name="connsiteX10" fmla="*/ 659009 w 3096280"/>
              <a:gd name="connsiteY10" fmla="*/ 1428410 h 1430428"/>
              <a:gd name="connsiteX11" fmla="*/ 633370 w 3096280"/>
              <a:gd name="connsiteY11" fmla="*/ 1145760 h 1430428"/>
              <a:gd name="connsiteX12" fmla="*/ 44561 w 3096280"/>
              <a:gd name="connsiteY12" fmla="*/ 153466 h 1430428"/>
              <a:gd name="connsiteX0" fmla="*/ 44561 w 3096280"/>
              <a:gd name="connsiteY0" fmla="*/ 153466 h 1430428"/>
              <a:gd name="connsiteX1" fmla="*/ 1074924 w 3096280"/>
              <a:gd name="connsiteY1" fmla="*/ 747666 h 1430428"/>
              <a:gd name="connsiteX2" fmla="*/ 1279619 w 3096280"/>
              <a:gd name="connsiteY2" fmla="*/ 297058 h 1430428"/>
              <a:gd name="connsiteX3" fmla="*/ 1542555 w 3096280"/>
              <a:gd name="connsiteY3" fmla="*/ 735496 h 1430428"/>
              <a:gd name="connsiteX4" fmla="*/ 1683720 w 3096280"/>
              <a:gd name="connsiteY4" fmla="*/ 798413 h 1430428"/>
              <a:gd name="connsiteX5" fmla="*/ 3004553 w 3096280"/>
              <a:gd name="connsiteY5" fmla="*/ 8844 h 1430428"/>
              <a:gd name="connsiteX6" fmla="*/ 2721192 w 3096280"/>
              <a:gd name="connsiteY6" fmla="*/ 681606 h 1430428"/>
              <a:gd name="connsiteX7" fmla="*/ 2806375 w 3096280"/>
              <a:gd name="connsiteY7" fmla="*/ 867615 h 1430428"/>
              <a:gd name="connsiteX8" fmla="*/ 2024094 w 3096280"/>
              <a:gd name="connsiteY8" fmla="*/ 1303953 h 1430428"/>
              <a:gd name="connsiteX9" fmla="*/ 2022356 w 3096280"/>
              <a:gd name="connsiteY9" fmla="*/ 1429120 h 1430428"/>
              <a:gd name="connsiteX10" fmla="*/ 659009 w 3096280"/>
              <a:gd name="connsiteY10" fmla="*/ 1428410 h 1430428"/>
              <a:gd name="connsiteX11" fmla="*/ 633370 w 3096280"/>
              <a:gd name="connsiteY11" fmla="*/ 1145760 h 1430428"/>
              <a:gd name="connsiteX12" fmla="*/ 44561 w 3096280"/>
              <a:gd name="connsiteY12" fmla="*/ 153466 h 1430428"/>
              <a:gd name="connsiteX0" fmla="*/ 47308 w 3046875"/>
              <a:gd name="connsiteY0" fmla="*/ 125652 h 1430428"/>
              <a:gd name="connsiteX1" fmla="*/ 1025519 w 3046875"/>
              <a:gd name="connsiteY1" fmla="*/ 747666 h 1430428"/>
              <a:gd name="connsiteX2" fmla="*/ 1230214 w 3046875"/>
              <a:gd name="connsiteY2" fmla="*/ 297058 h 1430428"/>
              <a:gd name="connsiteX3" fmla="*/ 1493150 w 3046875"/>
              <a:gd name="connsiteY3" fmla="*/ 735496 h 1430428"/>
              <a:gd name="connsiteX4" fmla="*/ 1634315 w 3046875"/>
              <a:gd name="connsiteY4" fmla="*/ 798413 h 1430428"/>
              <a:gd name="connsiteX5" fmla="*/ 2955148 w 3046875"/>
              <a:gd name="connsiteY5" fmla="*/ 8844 h 1430428"/>
              <a:gd name="connsiteX6" fmla="*/ 2671787 w 3046875"/>
              <a:gd name="connsiteY6" fmla="*/ 681606 h 1430428"/>
              <a:gd name="connsiteX7" fmla="*/ 2756970 w 3046875"/>
              <a:gd name="connsiteY7" fmla="*/ 867615 h 1430428"/>
              <a:gd name="connsiteX8" fmla="*/ 1974689 w 3046875"/>
              <a:gd name="connsiteY8" fmla="*/ 1303953 h 1430428"/>
              <a:gd name="connsiteX9" fmla="*/ 1972951 w 3046875"/>
              <a:gd name="connsiteY9" fmla="*/ 1429120 h 1430428"/>
              <a:gd name="connsiteX10" fmla="*/ 609604 w 3046875"/>
              <a:gd name="connsiteY10" fmla="*/ 1428410 h 1430428"/>
              <a:gd name="connsiteX11" fmla="*/ 583965 w 3046875"/>
              <a:gd name="connsiteY11" fmla="*/ 1145760 h 1430428"/>
              <a:gd name="connsiteX12" fmla="*/ 47308 w 3046875"/>
              <a:gd name="connsiteY12" fmla="*/ 125652 h 1430428"/>
              <a:gd name="connsiteX0" fmla="*/ 47308 w 3046875"/>
              <a:gd name="connsiteY0" fmla="*/ 125652 h 1430428"/>
              <a:gd name="connsiteX1" fmla="*/ 1025519 w 3046875"/>
              <a:gd name="connsiteY1" fmla="*/ 747666 h 1430428"/>
              <a:gd name="connsiteX2" fmla="*/ 1230214 w 3046875"/>
              <a:gd name="connsiteY2" fmla="*/ 297058 h 1430428"/>
              <a:gd name="connsiteX3" fmla="*/ 1493150 w 3046875"/>
              <a:gd name="connsiteY3" fmla="*/ 735496 h 1430428"/>
              <a:gd name="connsiteX4" fmla="*/ 1634315 w 3046875"/>
              <a:gd name="connsiteY4" fmla="*/ 798413 h 1430428"/>
              <a:gd name="connsiteX5" fmla="*/ 2955148 w 3046875"/>
              <a:gd name="connsiteY5" fmla="*/ 8844 h 1430428"/>
              <a:gd name="connsiteX6" fmla="*/ 2671787 w 3046875"/>
              <a:gd name="connsiteY6" fmla="*/ 681606 h 1430428"/>
              <a:gd name="connsiteX7" fmla="*/ 2756970 w 3046875"/>
              <a:gd name="connsiteY7" fmla="*/ 867615 h 1430428"/>
              <a:gd name="connsiteX8" fmla="*/ 1974689 w 3046875"/>
              <a:gd name="connsiteY8" fmla="*/ 1303953 h 1430428"/>
              <a:gd name="connsiteX9" fmla="*/ 1972951 w 3046875"/>
              <a:gd name="connsiteY9" fmla="*/ 1429120 h 1430428"/>
              <a:gd name="connsiteX10" fmla="*/ 609604 w 3046875"/>
              <a:gd name="connsiteY10" fmla="*/ 1428410 h 1430428"/>
              <a:gd name="connsiteX11" fmla="*/ 583965 w 3046875"/>
              <a:gd name="connsiteY11" fmla="*/ 1145760 h 1430428"/>
              <a:gd name="connsiteX12" fmla="*/ 47308 w 3046875"/>
              <a:gd name="connsiteY12" fmla="*/ 125652 h 1430428"/>
              <a:gd name="connsiteX0" fmla="*/ 78863 w 3078430"/>
              <a:gd name="connsiteY0" fmla="*/ 125652 h 1430428"/>
              <a:gd name="connsiteX1" fmla="*/ 1057074 w 3078430"/>
              <a:gd name="connsiteY1" fmla="*/ 747666 h 1430428"/>
              <a:gd name="connsiteX2" fmla="*/ 1261769 w 3078430"/>
              <a:gd name="connsiteY2" fmla="*/ 297058 h 1430428"/>
              <a:gd name="connsiteX3" fmla="*/ 1524705 w 3078430"/>
              <a:gd name="connsiteY3" fmla="*/ 735496 h 1430428"/>
              <a:gd name="connsiteX4" fmla="*/ 1665870 w 3078430"/>
              <a:gd name="connsiteY4" fmla="*/ 798413 h 1430428"/>
              <a:gd name="connsiteX5" fmla="*/ 2986703 w 3078430"/>
              <a:gd name="connsiteY5" fmla="*/ 8844 h 1430428"/>
              <a:gd name="connsiteX6" fmla="*/ 2703342 w 3078430"/>
              <a:gd name="connsiteY6" fmla="*/ 681606 h 1430428"/>
              <a:gd name="connsiteX7" fmla="*/ 2788525 w 3078430"/>
              <a:gd name="connsiteY7" fmla="*/ 867615 h 1430428"/>
              <a:gd name="connsiteX8" fmla="*/ 2006244 w 3078430"/>
              <a:gd name="connsiteY8" fmla="*/ 1303953 h 1430428"/>
              <a:gd name="connsiteX9" fmla="*/ 2004506 w 3078430"/>
              <a:gd name="connsiteY9" fmla="*/ 1429120 h 1430428"/>
              <a:gd name="connsiteX10" fmla="*/ 641159 w 3078430"/>
              <a:gd name="connsiteY10" fmla="*/ 1428410 h 1430428"/>
              <a:gd name="connsiteX11" fmla="*/ 615520 w 3078430"/>
              <a:gd name="connsiteY11" fmla="*/ 1145760 h 1430428"/>
              <a:gd name="connsiteX12" fmla="*/ 78863 w 3078430"/>
              <a:gd name="connsiteY12" fmla="*/ 125652 h 1430428"/>
              <a:gd name="connsiteX0" fmla="*/ 76361 w 3108957"/>
              <a:gd name="connsiteY0" fmla="*/ 137821 h 1430428"/>
              <a:gd name="connsiteX1" fmla="*/ 1087601 w 3108957"/>
              <a:gd name="connsiteY1" fmla="*/ 747666 h 1430428"/>
              <a:gd name="connsiteX2" fmla="*/ 1292296 w 3108957"/>
              <a:gd name="connsiteY2" fmla="*/ 297058 h 1430428"/>
              <a:gd name="connsiteX3" fmla="*/ 1555232 w 3108957"/>
              <a:gd name="connsiteY3" fmla="*/ 735496 h 1430428"/>
              <a:gd name="connsiteX4" fmla="*/ 1696397 w 3108957"/>
              <a:gd name="connsiteY4" fmla="*/ 798413 h 1430428"/>
              <a:gd name="connsiteX5" fmla="*/ 3017230 w 3108957"/>
              <a:gd name="connsiteY5" fmla="*/ 8844 h 1430428"/>
              <a:gd name="connsiteX6" fmla="*/ 2733869 w 3108957"/>
              <a:gd name="connsiteY6" fmla="*/ 681606 h 1430428"/>
              <a:gd name="connsiteX7" fmla="*/ 2819052 w 3108957"/>
              <a:gd name="connsiteY7" fmla="*/ 867615 h 1430428"/>
              <a:gd name="connsiteX8" fmla="*/ 2036771 w 3108957"/>
              <a:gd name="connsiteY8" fmla="*/ 1303953 h 1430428"/>
              <a:gd name="connsiteX9" fmla="*/ 2035033 w 3108957"/>
              <a:gd name="connsiteY9" fmla="*/ 1429120 h 1430428"/>
              <a:gd name="connsiteX10" fmla="*/ 671686 w 3108957"/>
              <a:gd name="connsiteY10" fmla="*/ 1428410 h 1430428"/>
              <a:gd name="connsiteX11" fmla="*/ 646047 w 3108957"/>
              <a:gd name="connsiteY11" fmla="*/ 1145760 h 1430428"/>
              <a:gd name="connsiteX12" fmla="*/ 76361 w 3108957"/>
              <a:gd name="connsiteY12" fmla="*/ 137821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282640 w 3099301"/>
              <a:gd name="connsiteY2" fmla="*/ 297058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8717 w 3099301"/>
              <a:gd name="connsiteY2" fmla="*/ 236214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8717 w 3099301"/>
              <a:gd name="connsiteY2" fmla="*/ 236214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5240 w 3099301"/>
              <a:gd name="connsiteY2" fmla="*/ 239691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99301" h="1430428">
                <a:moveTo>
                  <a:pt x="77135" y="132606"/>
                </a:moveTo>
                <a:cubicBezTo>
                  <a:pt x="510576" y="-83246"/>
                  <a:pt x="953807" y="834702"/>
                  <a:pt x="1077945" y="747666"/>
                </a:cubicBezTo>
                <a:cubicBezTo>
                  <a:pt x="1120378" y="591094"/>
                  <a:pt x="1029124" y="255627"/>
                  <a:pt x="1305240" y="239691"/>
                </a:cubicBezTo>
                <a:cubicBezTo>
                  <a:pt x="1581356" y="223755"/>
                  <a:pt x="1537041" y="645272"/>
                  <a:pt x="1545576" y="735496"/>
                </a:cubicBezTo>
                <a:cubicBezTo>
                  <a:pt x="1663630" y="792690"/>
                  <a:pt x="1590549" y="777262"/>
                  <a:pt x="1686741" y="798413"/>
                </a:cubicBezTo>
                <a:cubicBezTo>
                  <a:pt x="1869346" y="686056"/>
                  <a:pt x="2882758" y="-91059"/>
                  <a:pt x="3007574" y="8844"/>
                </a:cubicBezTo>
                <a:cubicBezTo>
                  <a:pt x="3342737" y="320832"/>
                  <a:pt x="2645695" y="651474"/>
                  <a:pt x="2724213" y="681606"/>
                </a:cubicBezTo>
                <a:cubicBezTo>
                  <a:pt x="2795139" y="773686"/>
                  <a:pt x="2804760" y="824735"/>
                  <a:pt x="2809396" y="867615"/>
                </a:cubicBezTo>
                <a:cubicBezTo>
                  <a:pt x="2866414" y="988089"/>
                  <a:pt x="2177197" y="1243399"/>
                  <a:pt x="2027115" y="1303953"/>
                </a:cubicBezTo>
                <a:cubicBezTo>
                  <a:pt x="2019582" y="1381892"/>
                  <a:pt x="2019655" y="1330438"/>
                  <a:pt x="2025377" y="1429120"/>
                </a:cubicBezTo>
                <a:cubicBezTo>
                  <a:pt x="1785055" y="1424601"/>
                  <a:pt x="803916" y="1434438"/>
                  <a:pt x="662030" y="1428410"/>
                </a:cubicBezTo>
                <a:cubicBezTo>
                  <a:pt x="647832" y="1300348"/>
                  <a:pt x="645795" y="1280892"/>
                  <a:pt x="636391" y="1145760"/>
                </a:cubicBezTo>
                <a:cubicBezTo>
                  <a:pt x="548759" y="941092"/>
                  <a:pt x="-246788" y="468408"/>
                  <a:pt x="77135" y="132606"/>
                </a:cubicBezTo>
                <a:close/>
              </a:path>
            </a:pathLst>
          </a:custGeom>
          <a:solidFill>
            <a:srgbClr val="FFB3B3">
              <a:alpha val="30000"/>
            </a:srgbClr>
          </a:solidFill>
          <a:ln w="381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BRDF-based Sampling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67200" y="3942422"/>
            <a:ext cx="36576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07419" y="4813197"/>
                <a:ext cx="6746131" cy="8962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de-DE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de-DE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de-DE" sz="28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de-DE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800" b="0" dirty="0" smtClean="0"/>
              </a:p>
              <a:p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419" y="4813197"/>
                <a:ext cx="6746131" cy="8962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C:\Users\Jirka\projects\import\presentations\main\images\ground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9000" contrast="-100000"/>
                    </a14:imgEffect>
                  </a14:imgLayer>
                </a14:imgProps>
              </a:ext>
            </a:extLst>
          </a:blip>
          <a:srcRect l="20187" r="19261"/>
          <a:stretch/>
        </p:blipFill>
        <p:spPr bwMode="auto">
          <a:xfrm>
            <a:off x="4267200" y="3949700"/>
            <a:ext cx="3657600" cy="4508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Chord 12"/>
          <p:cNvSpPr/>
          <p:nvPr/>
        </p:nvSpPr>
        <p:spPr>
          <a:xfrm rot="9546313">
            <a:off x="5272319" y="2866877"/>
            <a:ext cx="2862045" cy="1021146"/>
          </a:xfrm>
          <a:custGeom>
            <a:avLst/>
            <a:gdLst>
              <a:gd name="connsiteX0" fmla="*/ 1132660 w 1633016"/>
              <a:gd name="connsiteY0" fmla="*/ 659052 h 685800"/>
              <a:gd name="connsiteX1" fmla="*/ 624109 w 1633016"/>
              <a:gd name="connsiteY1" fmla="*/ 676144 h 685800"/>
              <a:gd name="connsiteX2" fmla="*/ 128173 w 1633016"/>
              <a:gd name="connsiteY2" fmla="*/ 158461 h 685800"/>
              <a:gd name="connsiteX3" fmla="*/ 816507 w 1633016"/>
              <a:gd name="connsiteY3" fmla="*/ 0 h 685800"/>
              <a:gd name="connsiteX4" fmla="*/ 1132660 w 1633016"/>
              <a:gd name="connsiteY4" fmla="*/ 659052 h 685800"/>
              <a:gd name="connsiteX0" fmla="*/ 1168267 w 1168267"/>
              <a:gd name="connsiteY0" fmla="*/ 533065 h 689380"/>
              <a:gd name="connsiteX1" fmla="*/ 577599 w 1168267"/>
              <a:gd name="connsiteY1" fmla="*/ 676144 h 689380"/>
              <a:gd name="connsiteX2" fmla="*/ 81663 w 1168267"/>
              <a:gd name="connsiteY2" fmla="*/ 158461 h 689380"/>
              <a:gd name="connsiteX3" fmla="*/ 769997 w 1168267"/>
              <a:gd name="connsiteY3" fmla="*/ 0 h 689380"/>
              <a:gd name="connsiteX4" fmla="*/ 1168267 w 1168267"/>
              <a:gd name="connsiteY4" fmla="*/ 533065 h 689380"/>
              <a:gd name="connsiteX0" fmla="*/ 1168267 w 1168267"/>
              <a:gd name="connsiteY0" fmla="*/ 532854 h 689169"/>
              <a:gd name="connsiteX1" fmla="*/ 577599 w 1168267"/>
              <a:gd name="connsiteY1" fmla="*/ 675933 h 689169"/>
              <a:gd name="connsiteX2" fmla="*/ 81663 w 1168267"/>
              <a:gd name="connsiteY2" fmla="*/ 158250 h 689169"/>
              <a:gd name="connsiteX3" fmla="*/ 1059547 w 1168267"/>
              <a:gd name="connsiteY3" fmla="*/ 0 h 689169"/>
              <a:gd name="connsiteX4" fmla="*/ 1168267 w 1168267"/>
              <a:gd name="connsiteY4" fmla="*/ 532854 h 689169"/>
              <a:gd name="connsiteX0" fmla="*/ 1220708 w 1220708"/>
              <a:gd name="connsiteY0" fmla="*/ 532854 h 575136"/>
              <a:gd name="connsiteX1" fmla="*/ 289183 w 1220708"/>
              <a:gd name="connsiteY1" fmla="*/ 543624 h 575136"/>
              <a:gd name="connsiteX2" fmla="*/ 134104 w 1220708"/>
              <a:gd name="connsiteY2" fmla="*/ 158250 h 575136"/>
              <a:gd name="connsiteX3" fmla="*/ 1111988 w 1220708"/>
              <a:gd name="connsiteY3" fmla="*/ 0 h 575136"/>
              <a:gd name="connsiteX4" fmla="*/ 1220708 w 1220708"/>
              <a:gd name="connsiteY4" fmla="*/ 532854 h 575136"/>
              <a:gd name="connsiteX0" fmla="*/ 1206080 w 1206080"/>
              <a:gd name="connsiteY0" fmla="*/ 418281 h 551865"/>
              <a:gd name="connsiteX1" fmla="*/ 288690 w 1206080"/>
              <a:gd name="connsiteY1" fmla="*/ 543624 h 551865"/>
              <a:gd name="connsiteX2" fmla="*/ 133611 w 1206080"/>
              <a:gd name="connsiteY2" fmla="*/ 158250 h 551865"/>
              <a:gd name="connsiteX3" fmla="*/ 1111495 w 1206080"/>
              <a:gd name="connsiteY3" fmla="*/ 0 h 551865"/>
              <a:gd name="connsiteX4" fmla="*/ 1206080 w 1206080"/>
              <a:gd name="connsiteY4" fmla="*/ 418281 h 551865"/>
              <a:gd name="connsiteX0" fmla="*/ 1506210 w 1506210"/>
              <a:gd name="connsiteY0" fmla="*/ 117457 h 543797"/>
              <a:gd name="connsiteX1" fmla="*/ 299325 w 1506210"/>
              <a:gd name="connsiteY1" fmla="*/ 543624 h 543797"/>
              <a:gd name="connsiteX2" fmla="*/ 144246 w 1506210"/>
              <a:gd name="connsiteY2" fmla="*/ 158250 h 543797"/>
              <a:gd name="connsiteX3" fmla="*/ 1122130 w 1506210"/>
              <a:gd name="connsiteY3" fmla="*/ 0 h 543797"/>
              <a:gd name="connsiteX4" fmla="*/ 1506210 w 1506210"/>
              <a:gd name="connsiteY4" fmla="*/ 117457 h 543797"/>
              <a:gd name="connsiteX0" fmla="*/ 1506210 w 1536155"/>
              <a:gd name="connsiteY0" fmla="*/ 66758 h 493098"/>
              <a:gd name="connsiteX1" fmla="*/ 299325 w 1536155"/>
              <a:gd name="connsiteY1" fmla="*/ 492925 h 493098"/>
              <a:gd name="connsiteX2" fmla="*/ 144246 w 1536155"/>
              <a:gd name="connsiteY2" fmla="*/ 107551 h 493098"/>
              <a:gd name="connsiteX3" fmla="*/ 1505672 w 1536155"/>
              <a:gd name="connsiteY3" fmla="*/ 39260 h 493098"/>
              <a:gd name="connsiteX4" fmla="*/ 1506210 w 1536155"/>
              <a:gd name="connsiteY4" fmla="*/ 66758 h 493098"/>
              <a:gd name="connsiteX0" fmla="*/ 1485479 w 1515424"/>
              <a:gd name="connsiteY0" fmla="*/ 66758 h 585249"/>
              <a:gd name="connsiteX1" fmla="*/ 365747 w 1515424"/>
              <a:gd name="connsiteY1" fmla="*/ 585131 h 585249"/>
              <a:gd name="connsiteX2" fmla="*/ 123515 w 1515424"/>
              <a:gd name="connsiteY2" fmla="*/ 107551 h 585249"/>
              <a:gd name="connsiteX3" fmla="*/ 1484941 w 1515424"/>
              <a:gd name="connsiteY3" fmla="*/ 39260 h 585249"/>
              <a:gd name="connsiteX4" fmla="*/ 1485479 w 1515424"/>
              <a:gd name="connsiteY4" fmla="*/ 66758 h 585249"/>
              <a:gd name="connsiteX0" fmla="*/ 1471559 w 1501504"/>
              <a:gd name="connsiteY0" fmla="*/ 66758 h 585146"/>
              <a:gd name="connsiteX1" fmla="*/ 351827 w 1501504"/>
              <a:gd name="connsiteY1" fmla="*/ 585131 h 585146"/>
              <a:gd name="connsiteX2" fmla="*/ 126590 w 1501504"/>
              <a:gd name="connsiteY2" fmla="*/ 47411 h 585146"/>
              <a:gd name="connsiteX3" fmla="*/ 1471021 w 1501504"/>
              <a:gd name="connsiteY3" fmla="*/ 39260 h 585146"/>
              <a:gd name="connsiteX4" fmla="*/ 1471559 w 1501504"/>
              <a:gd name="connsiteY4" fmla="*/ 66758 h 585146"/>
              <a:gd name="connsiteX0" fmla="*/ 1068579 w 1471937"/>
              <a:gd name="connsiteY0" fmla="*/ 329549 h 589286"/>
              <a:gd name="connsiteX1" fmla="*/ 340301 w 1471937"/>
              <a:gd name="connsiteY1" fmla="*/ 583810 h 589286"/>
              <a:gd name="connsiteX2" fmla="*/ 115064 w 1471937"/>
              <a:gd name="connsiteY2" fmla="*/ 46090 h 589286"/>
              <a:gd name="connsiteX3" fmla="*/ 1459495 w 1471937"/>
              <a:gd name="connsiteY3" fmla="*/ 37939 h 589286"/>
              <a:gd name="connsiteX4" fmla="*/ 1068579 w 1471937"/>
              <a:gd name="connsiteY4" fmla="*/ 329549 h 589286"/>
              <a:gd name="connsiteX0" fmla="*/ 1068579 w 1076325"/>
              <a:gd name="connsiteY0" fmla="*/ 346182 h 605919"/>
              <a:gd name="connsiteX1" fmla="*/ 340301 w 1076325"/>
              <a:gd name="connsiteY1" fmla="*/ 600443 h 605919"/>
              <a:gd name="connsiteX2" fmla="*/ 115064 w 1076325"/>
              <a:gd name="connsiteY2" fmla="*/ 62723 h 605919"/>
              <a:gd name="connsiteX3" fmla="*/ 1042562 w 1076325"/>
              <a:gd name="connsiteY3" fmla="*/ 11342 h 605919"/>
              <a:gd name="connsiteX4" fmla="*/ 1068579 w 1076325"/>
              <a:gd name="connsiteY4" fmla="*/ 346182 h 605919"/>
              <a:gd name="connsiteX0" fmla="*/ 1092834 w 1100580"/>
              <a:gd name="connsiteY0" fmla="*/ 346182 h 527662"/>
              <a:gd name="connsiteX1" fmla="*/ 254700 w 1100580"/>
              <a:gd name="connsiteY1" fmla="*/ 520251 h 527662"/>
              <a:gd name="connsiteX2" fmla="*/ 139319 w 1100580"/>
              <a:gd name="connsiteY2" fmla="*/ 62723 h 527662"/>
              <a:gd name="connsiteX3" fmla="*/ 1066817 w 1100580"/>
              <a:gd name="connsiteY3" fmla="*/ 11342 h 527662"/>
              <a:gd name="connsiteX4" fmla="*/ 1092834 w 1100580"/>
              <a:gd name="connsiteY4" fmla="*/ 346182 h 527662"/>
              <a:gd name="connsiteX0" fmla="*/ 1091204 w 1100298"/>
              <a:gd name="connsiteY0" fmla="*/ 290140 h 524304"/>
              <a:gd name="connsiteX1" fmla="*/ 254642 w 1100298"/>
              <a:gd name="connsiteY1" fmla="*/ 520251 h 524304"/>
              <a:gd name="connsiteX2" fmla="*/ 139261 w 1100298"/>
              <a:gd name="connsiteY2" fmla="*/ 62723 h 524304"/>
              <a:gd name="connsiteX3" fmla="*/ 1066759 w 1100298"/>
              <a:gd name="connsiteY3" fmla="*/ 11342 h 524304"/>
              <a:gd name="connsiteX4" fmla="*/ 1091204 w 1100298"/>
              <a:gd name="connsiteY4" fmla="*/ 290140 h 524304"/>
              <a:gd name="connsiteX0" fmla="*/ 1091204 w 1107305"/>
              <a:gd name="connsiteY0" fmla="*/ 291399 h 525563"/>
              <a:gd name="connsiteX1" fmla="*/ 254642 w 1107305"/>
              <a:gd name="connsiteY1" fmla="*/ 521510 h 525563"/>
              <a:gd name="connsiteX2" fmla="*/ 139261 w 1107305"/>
              <a:gd name="connsiteY2" fmla="*/ 63982 h 525563"/>
              <a:gd name="connsiteX3" fmla="*/ 1074873 w 1107305"/>
              <a:gd name="connsiteY3" fmla="*/ 10204 h 525563"/>
              <a:gd name="connsiteX4" fmla="*/ 1091204 w 1107305"/>
              <a:gd name="connsiteY4" fmla="*/ 291399 h 525563"/>
              <a:gd name="connsiteX0" fmla="*/ 1091204 w 1091204"/>
              <a:gd name="connsiteY0" fmla="*/ 291399 h 525563"/>
              <a:gd name="connsiteX1" fmla="*/ 254642 w 1091204"/>
              <a:gd name="connsiteY1" fmla="*/ 521510 h 525563"/>
              <a:gd name="connsiteX2" fmla="*/ 139261 w 1091204"/>
              <a:gd name="connsiteY2" fmla="*/ 63982 h 525563"/>
              <a:gd name="connsiteX3" fmla="*/ 1074873 w 1091204"/>
              <a:gd name="connsiteY3" fmla="*/ 10204 h 525563"/>
              <a:gd name="connsiteX4" fmla="*/ 1091204 w 1091204"/>
              <a:gd name="connsiteY4" fmla="*/ 291399 h 525563"/>
              <a:gd name="connsiteX0" fmla="*/ 1091204 w 1091204"/>
              <a:gd name="connsiteY0" fmla="*/ 291399 h 525563"/>
              <a:gd name="connsiteX1" fmla="*/ 254642 w 1091204"/>
              <a:gd name="connsiteY1" fmla="*/ 521510 h 525563"/>
              <a:gd name="connsiteX2" fmla="*/ 139261 w 1091204"/>
              <a:gd name="connsiteY2" fmla="*/ 63982 h 525563"/>
              <a:gd name="connsiteX3" fmla="*/ 1074873 w 1091204"/>
              <a:gd name="connsiteY3" fmla="*/ 10204 h 525563"/>
              <a:gd name="connsiteX4" fmla="*/ 1091204 w 1091204"/>
              <a:gd name="connsiteY4" fmla="*/ 291399 h 525563"/>
              <a:gd name="connsiteX0" fmla="*/ 1091204 w 1096302"/>
              <a:gd name="connsiteY0" fmla="*/ 291399 h 525563"/>
              <a:gd name="connsiteX1" fmla="*/ 254642 w 1096302"/>
              <a:gd name="connsiteY1" fmla="*/ 521510 h 525563"/>
              <a:gd name="connsiteX2" fmla="*/ 139261 w 1096302"/>
              <a:gd name="connsiteY2" fmla="*/ 63982 h 525563"/>
              <a:gd name="connsiteX3" fmla="*/ 1074873 w 1096302"/>
              <a:gd name="connsiteY3" fmla="*/ 10204 h 525563"/>
              <a:gd name="connsiteX4" fmla="*/ 1091204 w 1096302"/>
              <a:gd name="connsiteY4" fmla="*/ 291399 h 525563"/>
              <a:gd name="connsiteX0" fmla="*/ 1091204 w 1200477"/>
              <a:gd name="connsiteY0" fmla="*/ 291399 h 525563"/>
              <a:gd name="connsiteX1" fmla="*/ 254642 w 1200477"/>
              <a:gd name="connsiteY1" fmla="*/ 521510 h 525563"/>
              <a:gd name="connsiteX2" fmla="*/ 139261 w 1200477"/>
              <a:gd name="connsiteY2" fmla="*/ 63982 h 525563"/>
              <a:gd name="connsiteX3" fmla="*/ 1074873 w 1200477"/>
              <a:gd name="connsiteY3" fmla="*/ 10204 h 525563"/>
              <a:gd name="connsiteX4" fmla="*/ 1200477 w 1200477"/>
              <a:gd name="connsiteY4" fmla="*/ 381279 h 525563"/>
              <a:gd name="connsiteX0" fmla="*/ 1091204 w 1127701"/>
              <a:gd name="connsiteY0" fmla="*/ 291399 h 525563"/>
              <a:gd name="connsiteX1" fmla="*/ 254642 w 1127701"/>
              <a:gd name="connsiteY1" fmla="*/ 521510 h 525563"/>
              <a:gd name="connsiteX2" fmla="*/ 139261 w 1127701"/>
              <a:gd name="connsiteY2" fmla="*/ 63982 h 525563"/>
              <a:gd name="connsiteX3" fmla="*/ 1074873 w 1127701"/>
              <a:gd name="connsiteY3" fmla="*/ 10204 h 525563"/>
              <a:gd name="connsiteX4" fmla="*/ 1127701 w 1127701"/>
              <a:gd name="connsiteY4" fmla="*/ 227807 h 525563"/>
              <a:gd name="connsiteX0" fmla="*/ 1091204 w 1127701"/>
              <a:gd name="connsiteY0" fmla="*/ 235851 h 470015"/>
              <a:gd name="connsiteX1" fmla="*/ 254642 w 1127701"/>
              <a:gd name="connsiteY1" fmla="*/ 465962 h 470015"/>
              <a:gd name="connsiteX2" fmla="*/ 139261 w 1127701"/>
              <a:gd name="connsiteY2" fmla="*/ 8434 h 470015"/>
              <a:gd name="connsiteX3" fmla="*/ 1127701 w 1127701"/>
              <a:gd name="connsiteY3" fmla="*/ 172259 h 470015"/>
              <a:gd name="connsiteX0" fmla="*/ 1091204 w 1091204"/>
              <a:gd name="connsiteY0" fmla="*/ 241024 h 475188"/>
              <a:gd name="connsiteX1" fmla="*/ 254642 w 1091204"/>
              <a:gd name="connsiteY1" fmla="*/ 471135 h 475188"/>
              <a:gd name="connsiteX2" fmla="*/ 139261 w 1091204"/>
              <a:gd name="connsiteY2" fmla="*/ 13607 h 475188"/>
              <a:gd name="connsiteX3" fmla="*/ 1059529 w 1091204"/>
              <a:gd name="connsiteY3" fmla="*/ 95057 h 475188"/>
              <a:gd name="connsiteX0" fmla="*/ 1099151 w 1099151"/>
              <a:gd name="connsiteY0" fmla="*/ 241073 h 475190"/>
              <a:gd name="connsiteX1" fmla="*/ 254928 w 1099151"/>
              <a:gd name="connsiteY1" fmla="*/ 471135 h 475190"/>
              <a:gd name="connsiteX2" fmla="*/ 139547 w 1099151"/>
              <a:gd name="connsiteY2" fmla="*/ 13607 h 475190"/>
              <a:gd name="connsiteX3" fmla="*/ 1059815 w 1099151"/>
              <a:gd name="connsiteY3" fmla="*/ 95057 h 475190"/>
              <a:gd name="connsiteX0" fmla="*/ 1218234 w 1218235"/>
              <a:gd name="connsiteY0" fmla="*/ 267027 h 476546"/>
              <a:gd name="connsiteX1" fmla="*/ 259324 w 1218235"/>
              <a:gd name="connsiteY1" fmla="*/ 471135 h 476546"/>
              <a:gd name="connsiteX2" fmla="*/ 143943 w 1218235"/>
              <a:gd name="connsiteY2" fmla="*/ 13607 h 476546"/>
              <a:gd name="connsiteX3" fmla="*/ 1064211 w 1218235"/>
              <a:gd name="connsiteY3" fmla="*/ 95057 h 476546"/>
              <a:gd name="connsiteX0" fmla="*/ 1218234 w 1218234"/>
              <a:gd name="connsiteY0" fmla="*/ 274844 h 484363"/>
              <a:gd name="connsiteX1" fmla="*/ 259324 w 1218234"/>
              <a:gd name="connsiteY1" fmla="*/ 478952 h 484363"/>
              <a:gd name="connsiteX2" fmla="*/ 143943 w 1218234"/>
              <a:gd name="connsiteY2" fmla="*/ 21424 h 484363"/>
              <a:gd name="connsiteX3" fmla="*/ 1127843 w 1218234"/>
              <a:gd name="connsiteY3" fmla="*/ 52215 h 484363"/>
              <a:gd name="connsiteX0" fmla="*/ 1176697 w 1176696"/>
              <a:gd name="connsiteY0" fmla="*/ 206101 h 481349"/>
              <a:gd name="connsiteX1" fmla="*/ 257772 w 1176696"/>
              <a:gd name="connsiteY1" fmla="*/ 478952 h 481349"/>
              <a:gd name="connsiteX2" fmla="*/ 142391 w 1176696"/>
              <a:gd name="connsiteY2" fmla="*/ 21424 h 481349"/>
              <a:gd name="connsiteX3" fmla="*/ 1126291 w 1176696"/>
              <a:gd name="connsiteY3" fmla="*/ 52215 h 481349"/>
              <a:gd name="connsiteX0" fmla="*/ 1301468 w 1301468"/>
              <a:gd name="connsiteY0" fmla="*/ 206101 h 400068"/>
              <a:gd name="connsiteX1" fmla="*/ 103746 w 1301468"/>
              <a:gd name="connsiteY1" fmla="*/ 396755 h 400068"/>
              <a:gd name="connsiteX2" fmla="*/ 267162 w 1301468"/>
              <a:gd name="connsiteY2" fmla="*/ 21424 h 400068"/>
              <a:gd name="connsiteX3" fmla="*/ 1251062 w 1301468"/>
              <a:gd name="connsiteY3" fmla="*/ 52215 h 400068"/>
              <a:gd name="connsiteX0" fmla="*/ 1438536 w 1438536"/>
              <a:gd name="connsiteY0" fmla="*/ 270566 h 467156"/>
              <a:gd name="connsiteX1" fmla="*/ 240814 w 1438536"/>
              <a:gd name="connsiteY1" fmla="*/ 461220 h 467156"/>
              <a:gd name="connsiteX2" fmla="*/ 164516 w 1438536"/>
              <a:gd name="connsiteY2" fmla="*/ 11582 h 467156"/>
              <a:gd name="connsiteX3" fmla="*/ 1388130 w 1438536"/>
              <a:gd name="connsiteY3" fmla="*/ 116680 h 467156"/>
              <a:gd name="connsiteX0" fmla="*/ 1441178 w 1441178"/>
              <a:gd name="connsiteY0" fmla="*/ 270566 h 568781"/>
              <a:gd name="connsiteX1" fmla="*/ 235794 w 1441178"/>
              <a:gd name="connsiteY1" fmla="*/ 564653 h 568781"/>
              <a:gd name="connsiteX2" fmla="*/ 167158 w 1441178"/>
              <a:gd name="connsiteY2" fmla="*/ 11582 h 568781"/>
              <a:gd name="connsiteX3" fmla="*/ 1390772 w 1441178"/>
              <a:gd name="connsiteY3" fmla="*/ 116680 h 568781"/>
              <a:gd name="connsiteX0" fmla="*/ 1424413 w 1424413"/>
              <a:gd name="connsiteY0" fmla="*/ 305684 h 605012"/>
              <a:gd name="connsiteX1" fmla="*/ 219029 w 1424413"/>
              <a:gd name="connsiteY1" fmla="*/ 599771 h 605012"/>
              <a:gd name="connsiteX2" fmla="*/ 174796 w 1424413"/>
              <a:gd name="connsiteY2" fmla="*/ 9363 h 605012"/>
              <a:gd name="connsiteX3" fmla="*/ 1374007 w 1424413"/>
              <a:gd name="connsiteY3" fmla="*/ 151798 h 605012"/>
              <a:gd name="connsiteX0" fmla="*/ 1431330 w 1431330"/>
              <a:gd name="connsiteY0" fmla="*/ 305684 h 579326"/>
              <a:gd name="connsiteX1" fmla="*/ 208047 w 1431330"/>
              <a:gd name="connsiteY1" fmla="*/ 573662 h 579326"/>
              <a:gd name="connsiteX2" fmla="*/ 181713 w 1431330"/>
              <a:gd name="connsiteY2" fmla="*/ 9363 h 579326"/>
              <a:gd name="connsiteX3" fmla="*/ 1380924 w 1431330"/>
              <a:gd name="connsiteY3" fmla="*/ 151798 h 579326"/>
              <a:gd name="connsiteX0" fmla="*/ 1447277 w 1447278"/>
              <a:gd name="connsiteY0" fmla="*/ 400237 h 586118"/>
              <a:gd name="connsiteX1" fmla="*/ 208851 w 1447278"/>
              <a:gd name="connsiteY1" fmla="*/ 573662 h 586118"/>
              <a:gd name="connsiteX2" fmla="*/ 182517 w 1447278"/>
              <a:gd name="connsiteY2" fmla="*/ 9363 h 586118"/>
              <a:gd name="connsiteX3" fmla="*/ 1381728 w 1447278"/>
              <a:gd name="connsiteY3" fmla="*/ 151798 h 586118"/>
              <a:gd name="connsiteX0" fmla="*/ 1447277 w 1447277"/>
              <a:gd name="connsiteY0" fmla="*/ 412945 h 598826"/>
              <a:gd name="connsiteX1" fmla="*/ 208851 w 1447277"/>
              <a:gd name="connsiteY1" fmla="*/ 586370 h 598826"/>
              <a:gd name="connsiteX2" fmla="*/ 182517 w 1447277"/>
              <a:gd name="connsiteY2" fmla="*/ 22071 h 598826"/>
              <a:gd name="connsiteX3" fmla="*/ 1362306 w 1447277"/>
              <a:gd name="connsiteY3" fmla="*/ 50168 h 598826"/>
              <a:gd name="connsiteX0" fmla="*/ 1447277 w 1447277"/>
              <a:gd name="connsiteY0" fmla="*/ 409195 h 595076"/>
              <a:gd name="connsiteX1" fmla="*/ 208851 w 1447277"/>
              <a:gd name="connsiteY1" fmla="*/ 582620 h 595076"/>
              <a:gd name="connsiteX2" fmla="*/ 182517 w 1447277"/>
              <a:gd name="connsiteY2" fmla="*/ 18321 h 595076"/>
              <a:gd name="connsiteX3" fmla="*/ 1362306 w 1447277"/>
              <a:gd name="connsiteY3" fmla="*/ 46418 h 595076"/>
              <a:gd name="connsiteX0" fmla="*/ 1238587 w 1238587"/>
              <a:gd name="connsiteY0" fmla="*/ 362777 h 547275"/>
              <a:gd name="connsiteX1" fmla="*/ 161 w 1238587"/>
              <a:gd name="connsiteY1" fmla="*/ 536202 h 547275"/>
              <a:gd name="connsiteX2" fmla="*/ 1153616 w 1238587"/>
              <a:gd name="connsiteY2" fmla="*/ 0 h 547275"/>
              <a:gd name="connsiteX0" fmla="*/ 1435503 w 1435503"/>
              <a:gd name="connsiteY0" fmla="*/ 362777 h 370069"/>
              <a:gd name="connsiteX1" fmla="*/ 132 w 1435503"/>
              <a:gd name="connsiteY1" fmla="*/ 271267 h 370069"/>
              <a:gd name="connsiteX2" fmla="*/ 1350532 w 1435503"/>
              <a:gd name="connsiteY2" fmla="*/ 0 h 370069"/>
              <a:gd name="connsiteX0" fmla="*/ 1435378 w 1435378"/>
              <a:gd name="connsiteY0" fmla="*/ 362777 h 442286"/>
              <a:gd name="connsiteX1" fmla="*/ 7 w 1435378"/>
              <a:gd name="connsiteY1" fmla="*/ 271267 h 442286"/>
              <a:gd name="connsiteX2" fmla="*/ 1350407 w 1435378"/>
              <a:gd name="connsiteY2" fmla="*/ 0 h 442286"/>
              <a:gd name="connsiteX0" fmla="*/ 1435489 w 1435489"/>
              <a:gd name="connsiteY0" fmla="*/ 362777 h 396265"/>
              <a:gd name="connsiteX1" fmla="*/ 118 w 1435489"/>
              <a:gd name="connsiteY1" fmla="*/ 271267 h 396265"/>
              <a:gd name="connsiteX2" fmla="*/ 1350518 w 1435489"/>
              <a:gd name="connsiteY2" fmla="*/ 0 h 396265"/>
              <a:gd name="connsiteX0" fmla="*/ 1435462 w 1435462"/>
              <a:gd name="connsiteY0" fmla="*/ 392415 h 400106"/>
              <a:gd name="connsiteX1" fmla="*/ 91 w 1435462"/>
              <a:gd name="connsiteY1" fmla="*/ 300905 h 400106"/>
              <a:gd name="connsiteX2" fmla="*/ 1364993 w 1435462"/>
              <a:gd name="connsiteY2" fmla="*/ 0 h 400106"/>
              <a:gd name="connsiteX0" fmla="*/ 1435462 w 1539585"/>
              <a:gd name="connsiteY0" fmla="*/ 392415 h 409779"/>
              <a:gd name="connsiteX1" fmla="*/ 1432629 w 1539585"/>
              <a:gd name="connsiteY1" fmla="*/ 404970 h 409779"/>
              <a:gd name="connsiteX2" fmla="*/ 91 w 1539585"/>
              <a:gd name="connsiteY2" fmla="*/ 300905 h 409779"/>
              <a:gd name="connsiteX3" fmla="*/ 1364993 w 1539585"/>
              <a:gd name="connsiteY3" fmla="*/ 0 h 409779"/>
              <a:gd name="connsiteX0" fmla="*/ 1436500 w 1693973"/>
              <a:gd name="connsiteY0" fmla="*/ 392415 h 559672"/>
              <a:gd name="connsiteX1" fmla="*/ 1620802 w 1693973"/>
              <a:gd name="connsiteY1" fmla="*/ 558753 h 559672"/>
              <a:gd name="connsiteX2" fmla="*/ 1129 w 1693973"/>
              <a:gd name="connsiteY2" fmla="*/ 300905 h 559672"/>
              <a:gd name="connsiteX3" fmla="*/ 1366031 w 1693973"/>
              <a:gd name="connsiteY3" fmla="*/ 0 h 559672"/>
              <a:gd name="connsiteX0" fmla="*/ 1808835 w 1813225"/>
              <a:gd name="connsiteY0" fmla="*/ 515668 h 561372"/>
              <a:gd name="connsiteX1" fmla="*/ 1620802 w 1813225"/>
              <a:gd name="connsiteY1" fmla="*/ 558753 h 561372"/>
              <a:gd name="connsiteX2" fmla="*/ 1129 w 1813225"/>
              <a:gd name="connsiteY2" fmla="*/ 300905 h 561372"/>
              <a:gd name="connsiteX3" fmla="*/ 1366031 w 1813225"/>
              <a:gd name="connsiteY3" fmla="*/ 0 h 561372"/>
              <a:gd name="connsiteX0" fmla="*/ 1807771 w 1807771"/>
              <a:gd name="connsiteY0" fmla="*/ 515668 h 515697"/>
              <a:gd name="connsiteX1" fmla="*/ 1424463 w 1807771"/>
              <a:gd name="connsiteY1" fmla="*/ 393094 h 515697"/>
              <a:gd name="connsiteX2" fmla="*/ 65 w 1807771"/>
              <a:gd name="connsiteY2" fmla="*/ 300905 h 515697"/>
              <a:gd name="connsiteX3" fmla="*/ 1364967 w 1807771"/>
              <a:gd name="connsiteY3" fmla="*/ 0 h 515697"/>
              <a:gd name="connsiteX0" fmla="*/ 1807853 w 1807853"/>
              <a:gd name="connsiteY0" fmla="*/ 449670 h 449699"/>
              <a:gd name="connsiteX1" fmla="*/ 1424545 w 1807853"/>
              <a:gd name="connsiteY1" fmla="*/ 327096 h 449699"/>
              <a:gd name="connsiteX2" fmla="*/ 147 w 1807853"/>
              <a:gd name="connsiteY2" fmla="*/ 234907 h 449699"/>
              <a:gd name="connsiteX3" fmla="*/ 1335548 w 1807853"/>
              <a:gd name="connsiteY3" fmla="*/ 0 h 449699"/>
              <a:gd name="connsiteX0" fmla="*/ 1807853 w 1807853"/>
              <a:gd name="connsiteY0" fmla="*/ 470232 h 470261"/>
              <a:gd name="connsiteX1" fmla="*/ 1424545 w 1807853"/>
              <a:gd name="connsiteY1" fmla="*/ 347658 h 470261"/>
              <a:gd name="connsiteX2" fmla="*/ 147 w 1807853"/>
              <a:gd name="connsiteY2" fmla="*/ 255469 h 470261"/>
              <a:gd name="connsiteX3" fmla="*/ 1335548 w 1807853"/>
              <a:gd name="connsiteY3" fmla="*/ 20562 h 470261"/>
              <a:gd name="connsiteX4" fmla="*/ 1363378 w 1807853"/>
              <a:gd name="connsiteY4" fmla="*/ 10576 h 470261"/>
              <a:gd name="connsiteX0" fmla="*/ 1807853 w 1807853"/>
              <a:gd name="connsiteY0" fmla="*/ 456195 h 456224"/>
              <a:gd name="connsiteX1" fmla="*/ 1424545 w 1807853"/>
              <a:gd name="connsiteY1" fmla="*/ 333621 h 456224"/>
              <a:gd name="connsiteX2" fmla="*/ 147 w 1807853"/>
              <a:gd name="connsiteY2" fmla="*/ 241432 h 456224"/>
              <a:gd name="connsiteX3" fmla="*/ 1335548 w 1807853"/>
              <a:gd name="connsiteY3" fmla="*/ 6525 h 456224"/>
              <a:gd name="connsiteX4" fmla="*/ 1301976 w 1807853"/>
              <a:gd name="connsiteY4" fmla="*/ 127741 h 456224"/>
              <a:gd name="connsiteX0" fmla="*/ 1807846 w 1807846"/>
              <a:gd name="connsiteY0" fmla="*/ 444376 h 444405"/>
              <a:gd name="connsiteX1" fmla="*/ 1424538 w 1807846"/>
              <a:gd name="connsiteY1" fmla="*/ 321802 h 444405"/>
              <a:gd name="connsiteX2" fmla="*/ 140 w 1807846"/>
              <a:gd name="connsiteY2" fmla="*/ 229613 h 444405"/>
              <a:gd name="connsiteX3" fmla="*/ 1337913 w 1807846"/>
              <a:gd name="connsiteY3" fmla="*/ 6971 h 444405"/>
              <a:gd name="connsiteX4" fmla="*/ 1301969 w 1807846"/>
              <a:gd name="connsiteY4" fmla="*/ 115922 h 444405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56 w 1807856"/>
              <a:gd name="connsiteY0" fmla="*/ 541124 h 541153"/>
              <a:gd name="connsiteX1" fmla="*/ 1424548 w 1807856"/>
              <a:gd name="connsiteY1" fmla="*/ 418550 h 541153"/>
              <a:gd name="connsiteX2" fmla="*/ 150 w 1807856"/>
              <a:gd name="connsiteY2" fmla="*/ 326361 h 541153"/>
              <a:gd name="connsiteX3" fmla="*/ 1337923 w 1807856"/>
              <a:gd name="connsiteY3" fmla="*/ 103719 h 541153"/>
              <a:gd name="connsiteX4" fmla="*/ 1366958 w 1807856"/>
              <a:gd name="connsiteY4" fmla="*/ 0 h 541153"/>
              <a:gd name="connsiteX0" fmla="*/ 1807856 w 1807856"/>
              <a:gd name="connsiteY0" fmla="*/ 763438 h 763467"/>
              <a:gd name="connsiteX1" fmla="*/ 1424548 w 1807856"/>
              <a:gd name="connsiteY1" fmla="*/ 640864 h 763467"/>
              <a:gd name="connsiteX2" fmla="*/ 150 w 1807856"/>
              <a:gd name="connsiteY2" fmla="*/ 548675 h 763467"/>
              <a:gd name="connsiteX3" fmla="*/ 1337923 w 1807856"/>
              <a:gd name="connsiteY3" fmla="*/ 326033 h 763467"/>
              <a:gd name="connsiteX4" fmla="*/ 660691 w 1807856"/>
              <a:gd name="connsiteY4" fmla="*/ 0 h 763467"/>
              <a:gd name="connsiteX0" fmla="*/ 1807856 w 1807856"/>
              <a:gd name="connsiteY0" fmla="*/ 763438 h 763467"/>
              <a:gd name="connsiteX1" fmla="*/ 1424548 w 1807856"/>
              <a:gd name="connsiteY1" fmla="*/ 640864 h 763467"/>
              <a:gd name="connsiteX2" fmla="*/ 150 w 1807856"/>
              <a:gd name="connsiteY2" fmla="*/ 548675 h 763467"/>
              <a:gd name="connsiteX3" fmla="*/ 1337923 w 1807856"/>
              <a:gd name="connsiteY3" fmla="*/ 326033 h 763467"/>
              <a:gd name="connsiteX4" fmla="*/ 660691 w 1807856"/>
              <a:gd name="connsiteY4" fmla="*/ 0 h 763467"/>
              <a:gd name="connsiteX0" fmla="*/ 1807856 w 1807856"/>
              <a:gd name="connsiteY0" fmla="*/ 605919 h 605948"/>
              <a:gd name="connsiteX1" fmla="*/ 1424548 w 1807856"/>
              <a:gd name="connsiteY1" fmla="*/ 483345 h 605948"/>
              <a:gd name="connsiteX2" fmla="*/ 150 w 1807856"/>
              <a:gd name="connsiteY2" fmla="*/ 391156 h 605948"/>
              <a:gd name="connsiteX3" fmla="*/ 1337923 w 1807856"/>
              <a:gd name="connsiteY3" fmla="*/ 168514 h 605948"/>
              <a:gd name="connsiteX4" fmla="*/ 1178154 w 1807856"/>
              <a:gd name="connsiteY4" fmla="*/ 0 h 605948"/>
              <a:gd name="connsiteX0" fmla="*/ 1807856 w 1807856"/>
              <a:gd name="connsiteY0" fmla="*/ 607439 h 607468"/>
              <a:gd name="connsiteX1" fmla="*/ 1424548 w 1807856"/>
              <a:gd name="connsiteY1" fmla="*/ 484865 h 607468"/>
              <a:gd name="connsiteX2" fmla="*/ 150 w 1807856"/>
              <a:gd name="connsiteY2" fmla="*/ 392676 h 607468"/>
              <a:gd name="connsiteX3" fmla="*/ 1337923 w 1807856"/>
              <a:gd name="connsiteY3" fmla="*/ 170034 h 607468"/>
              <a:gd name="connsiteX4" fmla="*/ 1178154 w 1807856"/>
              <a:gd name="connsiteY4" fmla="*/ 1520 h 607468"/>
              <a:gd name="connsiteX0" fmla="*/ 1807856 w 1807856"/>
              <a:gd name="connsiteY0" fmla="*/ 542994 h 543023"/>
              <a:gd name="connsiteX1" fmla="*/ 1424548 w 1807856"/>
              <a:gd name="connsiteY1" fmla="*/ 420420 h 543023"/>
              <a:gd name="connsiteX2" fmla="*/ 150 w 1807856"/>
              <a:gd name="connsiteY2" fmla="*/ 328231 h 543023"/>
              <a:gd name="connsiteX3" fmla="*/ 1337923 w 1807856"/>
              <a:gd name="connsiteY3" fmla="*/ 105589 h 543023"/>
              <a:gd name="connsiteX4" fmla="*/ 1370766 w 1807856"/>
              <a:gd name="connsiteY4" fmla="*/ 16906 h 543023"/>
              <a:gd name="connsiteX0" fmla="*/ 1807856 w 1807856"/>
              <a:gd name="connsiteY0" fmla="*/ 526648 h 526677"/>
              <a:gd name="connsiteX1" fmla="*/ 1424548 w 1807856"/>
              <a:gd name="connsiteY1" fmla="*/ 404074 h 526677"/>
              <a:gd name="connsiteX2" fmla="*/ 150 w 1807856"/>
              <a:gd name="connsiteY2" fmla="*/ 311885 h 526677"/>
              <a:gd name="connsiteX3" fmla="*/ 1337923 w 1807856"/>
              <a:gd name="connsiteY3" fmla="*/ 89243 h 526677"/>
              <a:gd name="connsiteX4" fmla="*/ 1370766 w 1807856"/>
              <a:gd name="connsiteY4" fmla="*/ 560 h 526677"/>
              <a:gd name="connsiteX0" fmla="*/ 1807856 w 1807856"/>
              <a:gd name="connsiteY0" fmla="*/ 526651 h 526680"/>
              <a:gd name="connsiteX1" fmla="*/ 1424548 w 1807856"/>
              <a:gd name="connsiteY1" fmla="*/ 404077 h 526680"/>
              <a:gd name="connsiteX2" fmla="*/ 150 w 1807856"/>
              <a:gd name="connsiteY2" fmla="*/ 311888 h 526680"/>
              <a:gd name="connsiteX3" fmla="*/ 1337923 w 1807856"/>
              <a:gd name="connsiteY3" fmla="*/ 89246 h 526680"/>
              <a:gd name="connsiteX4" fmla="*/ 1370766 w 1807856"/>
              <a:gd name="connsiteY4" fmla="*/ 563 h 526680"/>
              <a:gd name="connsiteX0" fmla="*/ 1807856 w 1807856"/>
              <a:gd name="connsiteY0" fmla="*/ 514466 h 514495"/>
              <a:gd name="connsiteX1" fmla="*/ 1424548 w 1807856"/>
              <a:gd name="connsiteY1" fmla="*/ 391892 h 514495"/>
              <a:gd name="connsiteX2" fmla="*/ 150 w 1807856"/>
              <a:gd name="connsiteY2" fmla="*/ 299703 h 514495"/>
              <a:gd name="connsiteX3" fmla="*/ 1337923 w 1807856"/>
              <a:gd name="connsiteY3" fmla="*/ 77061 h 514495"/>
              <a:gd name="connsiteX4" fmla="*/ 1373139 w 1807856"/>
              <a:gd name="connsiteY4" fmla="*/ 645 h 514495"/>
              <a:gd name="connsiteX0" fmla="*/ 1808121 w 1808121"/>
              <a:gd name="connsiteY0" fmla="*/ 514402 h 514431"/>
              <a:gd name="connsiteX1" fmla="*/ 1424813 w 1808121"/>
              <a:gd name="connsiteY1" fmla="*/ 391828 h 514431"/>
              <a:gd name="connsiteX2" fmla="*/ 415 w 1808121"/>
              <a:gd name="connsiteY2" fmla="*/ 299639 h 514431"/>
              <a:gd name="connsiteX3" fmla="*/ 1283349 w 1808121"/>
              <a:gd name="connsiteY3" fmla="*/ 86395 h 514431"/>
              <a:gd name="connsiteX4" fmla="*/ 1373404 w 1808121"/>
              <a:gd name="connsiteY4" fmla="*/ 581 h 514431"/>
              <a:gd name="connsiteX0" fmla="*/ 1808000 w 1808000"/>
              <a:gd name="connsiteY0" fmla="*/ 514429 h 514458"/>
              <a:gd name="connsiteX1" fmla="*/ 1424692 w 1808000"/>
              <a:gd name="connsiteY1" fmla="*/ 391855 h 514458"/>
              <a:gd name="connsiteX2" fmla="*/ 294 w 1808000"/>
              <a:gd name="connsiteY2" fmla="*/ 299666 h 514458"/>
              <a:gd name="connsiteX3" fmla="*/ 1304876 w 1808000"/>
              <a:gd name="connsiteY3" fmla="*/ 82108 h 514458"/>
              <a:gd name="connsiteX4" fmla="*/ 1373283 w 1808000"/>
              <a:gd name="connsiteY4" fmla="*/ 608 h 514458"/>
              <a:gd name="connsiteX0" fmla="*/ 1807965 w 1807965"/>
              <a:gd name="connsiteY0" fmla="*/ 514429 h 514458"/>
              <a:gd name="connsiteX1" fmla="*/ 1424657 w 1807965"/>
              <a:gd name="connsiteY1" fmla="*/ 391855 h 514458"/>
              <a:gd name="connsiteX2" fmla="*/ 259 w 1807965"/>
              <a:gd name="connsiteY2" fmla="*/ 299666 h 514458"/>
              <a:gd name="connsiteX3" fmla="*/ 1304841 w 1807965"/>
              <a:gd name="connsiteY3" fmla="*/ 82108 h 514458"/>
              <a:gd name="connsiteX4" fmla="*/ 1373248 w 1807965"/>
              <a:gd name="connsiteY4" fmla="*/ 608 h 514458"/>
              <a:gd name="connsiteX0" fmla="*/ 1807965 w 1807965"/>
              <a:gd name="connsiteY0" fmla="*/ 514429 h 518745"/>
              <a:gd name="connsiteX1" fmla="*/ 1424657 w 1807965"/>
              <a:gd name="connsiteY1" fmla="*/ 391855 h 518745"/>
              <a:gd name="connsiteX2" fmla="*/ 259 w 1807965"/>
              <a:gd name="connsiteY2" fmla="*/ 299666 h 518745"/>
              <a:gd name="connsiteX3" fmla="*/ 1304841 w 1807965"/>
              <a:gd name="connsiteY3" fmla="*/ 82108 h 518745"/>
              <a:gd name="connsiteX4" fmla="*/ 1373248 w 1807965"/>
              <a:gd name="connsiteY4" fmla="*/ 608 h 518745"/>
              <a:gd name="connsiteX0" fmla="*/ 1827652 w 1827652"/>
              <a:gd name="connsiteY0" fmla="*/ 525538 h 527750"/>
              <a:gd name="connsiteX1" fmla="*/ 1424657 w 1827652"/>
              <a:gd name="connsiteY1" fmla="*/ 391855 h 527750"/>
              <a:gd name="connsiteX2" fmla="*/ 259 w 1827652"/>
              <a:gd name="connsiteY2" fmla="*/ 299666 h 527750"/>
              <a:gd name="connsiteX3" fmla="*/ 1304841 w 1827652"/>
              <a:gd name="connsiteY3" fmla="*/ 82108 h 527750"/>
              <a:gd name="connsiteX4" fmla="*/ 1373248 w 1827652"/>
              <a:gd name="connsiteY4" fmla="*/ 608 h 527750"/>
              <a:gd name="connsiteX0" fmla="*/ 1827652 w 1849903"/>
              <a:gd name="connsiteY0" fmla="*/ 525538 h 534436"/>
              <a:gd name="connsiteX1" fmla="*/ 1817644 w 1849903"/>
              <a:gd name="connsiteY1" fmla="*/ 524236 h 534436"/>
              <a:gd name="connsiteX2" fmla="*/ 1424657 w 1849903"/>
              <a:gd name="connsiteY2" fmla="*/ 391855 h 534436"/>
              <a:gd name="connsiteX3" fmla="*/ 259 w 1849903"/>
              <a:gd name="connsiteY3" fmla="*/ 299666 h 534436"/>
              <a:gd name="connsiteX4" fmla="*/ 1304841 w 1849903"/>
              <a:gd name="connsiteY4" fmla="*/ 82108 h 534436"/>
              <a:gd name="connsiteX5" fmla="*/ 1373248 w 1849903"/>
              <a:gd name="connsiteY5" fmla="*/ 608 h 534436"/>
              <a:gd name="connsiteX0" fmla="*/ 1827652 w 1827652"/>
              <a:gd name="connsiteY0" fmla="*/ 525538 h 536331"/>
              <a:gd name="connsiteX1" fmla="*/ 1693581 w 1827652"/>
              <a:gd name="connsiteY1" fmla="*/ 526789 h 536331"/>
              <a:gd name="connsiteX2" fmla="*/ 1424657 w 1827652"/>
              <a:gd name="connsiteY2" fmla="*/ 391855 h 536331"/>
              <a:gd name="connsiteX3" fmla="*/ 259 w 1827652"/>
              <a:gd name="connsiteY3" fmla="*/ 299666 h 536331"/>
              <a:gd name="connsiteX4" fmla="*/ 1304841 w 1827652"/>
              <a:gd name="connsiteY4" fmla="*/ 82108 h 536331"/>
              <a:gd name="connsiteX5" fmla="*/ 1373248 w 1827652"/>
              <a:gd name="connsiteY5" fmla="*/ 608 h 536331"/>
              <a:gd name="connsiteX0" fmla="*/ 2095144 w 2095144"/>
              <a:gd name="connsiteY0" fmla="*/ 469445 h 530714"/>
              <a:gd name="connsiteX1" fmla="*/ 1693581 w 2095144"/>
              <a:gd name="connsiteY1" fmla="*/ 526789 h 530714"/>
              <a:gd name="connsiteX2" fmla="*/ 1424657 w 2095144"/>
              <a:gd name="connsiteY2" fmla="*/ 391855 h 530714"/>
              <a:gd name="connsiteX3" fmla="*/ 259 w 2095144"/>
              <a:gd name="connsiteY3" fmla="*/ 299666 h 530714"/>
              <a:gd name="connsiteX4" fmla="*/ 1304841 w 2095144"/>
              <a:gd name="connsiteY4" fmla="*/ 82108 h 530714"/>
              <a:gd name="connsiteX5" fmla="*/ 1373248 w 2095144"/>
              <a:gd name="connsiteY5" fmla="*/ 608 h 530714"/>
              <a:gd name="connsiteX0" fmla="*/ 2095144 w 2095144"/>
              <a:gd name="connsiteY0" fmla="*/ 469445 h 530714"/>
              <a:gd name="connsiteX1" fmla="*/ 1693581 w 2095144"/>
              <a:gd name="connsiteY1" fmla="*/ 526789 h 530714"/>
              <a:gd name="connsiteX2" fmla="*/ 1424657 w 2095144"/>
              <a:gd name="connsiteY2" fmla="*/ 391855 h 530714"/>
              <a:gd name="connsiteX3" fmla="*/ 259 w 2095144"/>
              <a:gd name="connsiteY3" fmla="*/ 299666 h 530714"/>
              <a:gd name="connsiteX4" fmla="*/ 1304841 w 2095144"/>
              <a:gd name="connsiteY4" fmla="*/ 82108 h 530714"/>
              <a:gd name="connsiteX5" fmla="*/ 1373248 w 2095144"/>
              <a:gd name="connsiteY5" fmla="*/ 608 h 530714"/>
              <a:gd name="connsiteX0" fmla="*/ 2095144 w 2095144"/>
              <a:gd name="connsiteY0" fmla="*/ 469445 h 541117"/>
              <a:gd name="connsiteX1" fmla="*/ 1693581 w 2095144"/>
              <a:gd name="connsiteY1" fmla="*/ 526789 h 541117"/>
              <a:gd name="connsiteX2" fmla="*/ 1424657 w 2095144"/>
              <a:gd name="connsiteY2" fmla="*/ 391855 h 541117"/>
              <a:gd name="connsiteX3" fmla="*/ 259 w 2095144"/>
              <a:gd name="connsiteY3" fmla="*/ 299666 h 541117"/>
              <a:gd name="connsiteX4" fmla="*/ 1304841 w 2095144"/>
              <a:gd name="connsiteY4" fmla="*/ 82108 h 541117"/>
              <a:gd name="connsiteX5" fmla="*/ 1373248 w 2095144"/>
              <a:gd name="connsiteY5" fmla="*/ 608 h 541117"/>
              <a:gd name="connsiteX0" fmla="*/ 2095144 w 2095144"/>
              <a:gd name="connsiteY0" fmla="*/ 469445 h 541117"/>
              <a:gd name="connsiteX1" fmla="*/ 1693581 w 2095144"/>
              <a:gd name="connsiteY1" fmla="*/ 526789 h 541117"/>
              <a:gd name="connsiteX2" fmla="*/ 1424657 w 2095144"/>
              <a:gd name="connsiteY2" fmla="*/ 391855 h 541117"/>
              <a:gd name="connsiteX3" fmla="*/ 259 w 2095144"/>
              <a:gd name="connsiteY3" fmla="*/ 299666 h 541117"/>
              <a:gd name="connsiteX4" fmla="*/ 1304841 w 2095144"/>
              <a:gd name="connsiteY4" fmla="*/ 82108 h 541117"/>
              <a:gd name="connsiteX5" fmla="*/ 1373248 w 2095144"/>
              <a:gd name="connsiteY5" fmla="*/ 608 h 541117"/>
              <a:gd name="connsiteX0" fmla="*/ 2095144 w 2095144"/>
              <a:gd name="connsiteY0" fmla="*/ 469445 h 541719"/>
              <a:gd name="connsiteX1" fmla="*/ 1693581 w 2095144"/>
              <a:gd name="connsiteY1" fmla="*/ 526789 h 541719"/>
              <a:gd name="connsiteX2" fmla="*/ 1424657 w 2095144"/>
              <a:gd name="connsiteY2" fmla="*/ 391855 h 541719"/>
              <a:gd name="connsiteX3" fmla="*/ 259 w 2095144"/>
              <a:gd name="connsiteY3" fmla="*/ 299666 h 541719"/>
              <a:gd name="connsiteX4" fmla="*/ 1304841 w 2095144"/>
              <a:gd name="connsiteY4" fmla="*/ 82108 h 541719"/>
              <a:gd name="connsiteX5" fmla="*/ 1373248 w 2095144"/>
              <a:gd name="connsiteY5" fmla="*/ 608 h 541719"/>
              <a:gd name="connsiteX0" fmla="*/ 2095143 w 2095143"/>
              <a:gd name="connsiteY0" fmla="*/ 469445 h 541719"/>
              <a:gd name="connsiteX1" fmla="*/ 1693581 w 2095143"/>
              <a:gd name="connsiteY1" fmla="*/ 526789 h 541719"/>
              <a:gd name="connsiteX2" fmla="*/ 1424657 w 2095143"/>
              <a:gd name="connsiteY2" fmla="*/ 391855 h 541719"/>
              <a:gd name="connsiteX3" fmla="*/ 259 w 2095143"/>
              <a:gd name="connsiteY3" fmla="*/ 299666 h 541719"/>
              <a:gd name="connsiteX4" fmla="*/ 1304841 w 2095143"/>
              <a:gd name="connsiteY4" fmla="*/ 82108 h 541719"/>
              <a:gd name="connsiteX5" fmla="*/ 1373248 w 2095143"/>
              <a:gd name="connsiteY5" fmla="*/ 608 h 541719"/>
              <a:gd name="connsiteX0" fmla="*/ 2095143 w 2115889"/>
              <a:gd name="connsiteY0" fmla="*/ 469445 h 528084"/>
              <a:gd name="connsiteX1" fmla="*/ 2083230 w 2115889"/>
              <a:gd name="connsiteY1" fmla="*/ 460623 h 528084"/>
              <a:gd name="connsiteX2" fmla="*/ 1693581 w 2115889"/>
              <a:gd name="connsiteY2" fmla="*/ 526789 h 528084"/>
              <a:gd name="connsiteX3" fmla="*/ 1424657 w 2115889"/>
              <a:gd name="connsiteY3" fmla="*/ 391855 h 528084"/>
              <a:gd name="connsiteX4" fmla="*/ 259 w 2115889"/>
              <a:gd name="connsiteY4" fmla="*/ 299666 h 528084"/>
              <a:gd name="connsiteX5" fmla="*/ 1304841 w 2115889"/>
              <a:gd name="connsiteY5" fmla="*/ 82108 h 528084"/>
              <a:gd name="connsiteX6" fmla="*/ 1373248 w 2115889"/>
              <a:gd name="connsiteY6" fmla="*/ 608 h 528084"/>
              <a:gd name="connsiteX0" fmla="*/ 2095143 w 2095143"/>
              <a:gd name="connsiteY0" fmla="*/ 469445 h 529858"/>
              <a:gd name="connsiteX1" fmla="*/ 1933094 w 2095143"/>
              <a:gd name="connsiteY1" fmla="*/ 505054 h 529858"/>
              <a:gd name="connsiteX2" fmla="*/ 1693581 w 2095143"/>
              <a:gd name="connsiteY2" fmla="*/ 526789 h 529858"/>
              <a:gd name="connsiteX3" fmla="*/ 1424657 w 2095143"/>
              <a:gd name="connsiteY3" fmla="*/ 391855 h 529858"/>
              <a:gd name="connsiteX4" fmla="*/ 259 w 2095143"/>
              <a:gd name="connsiteY4" fmla="*/ 299666 h 529858"/>
              <a:gd name="connsiteX5" fmla="*/ 1304841 w 2095143"/>
              <a:gd name="connsiteY5" fmla="*/ 82108 h 529858"/>
              <a:gd name="connsiteX6" fmla="*/ 1373248 w 2095143"/>
              <a:gd name="connsiteY6" fmla="*/ 608 h 529858"/>
              <a:gd name="connsiteX0" fmla="*/ 2273051 w 2273051"/>
              <a:gd name="connsiteY0" fmla="*/ 282680 h 529858"/>
              <a:gd name="connsiteX1" fmla="*/ 1933094 w 2273051"/>
              <a:gd name="connsiteY1" fmla="*/ 505054 h 529858"/>
              <a:gd name="connsiteX2" fmla="*/ 1693581 w 2273051"/>
              <a:gd name="connsiteY2" fmla="*/ 526789 h 529858"/>
              <a:gd name="connsiteX3" fmla="*/ 1424657 w 2273051"/>
              <a:gd name="connsiteY3" fmla="*/ 391855 h 529858"/>
              <a:gd name="connsiteX4" fmla="*/ 259 w 2273051"/>
              <a:gd name="connsiteY4" fmla="*/ 299666 h 529858"/>
              <a:gd name="connsiteX5" fmla="*/ 1304841 w 2273051"/>
              <a:gd name="connsiteY5" fmla="*/ 82108 h 529858"/>
              <a:gd name="connsiteX6" fmla="*/ 1373248 w 2273051"/>
              <a:gd name="connsiteY6" fmla="*/ 608 h 529858"/>
              <a:gd name="connsiteX0" fmla="*/ 2273051 w 2273051"/>
              <a:gd name="connsiteY0" fmla="*/ 282680 h 529538"/>
              <a:gd name="connsiteX1" fmla="*/ 2004749 w 2273051"/>
              <a:gd name="connsiteY1" fmla="*/ 501224 h 529538"/>
              <a:gd name="connsiteX2" fmla="*/ 1693581 w 2273051"/>
              <a:gd name="connsiteY2" fmla="*/ 526789 h 529538"/>
              <a:gd name="connsiteX3" fmla="*/ 1424657 w 2273051"/>
              <a:gd name="connsiteY3" fmla="*/ 391855 h 529538"/>
              <a:gd name="connsiteX4" fmla="*/ 259 w 2273051"/>
              <a:gd name="connsiteY4" fmla="*/ 299666 h 529538"/>
              <a:gd name="connsiteX5" fmla="*/ 1304841 w 2273051"/>
              <a:gd name="connsiteY5" fmla="*/ 82108 h 529538"/>
              <a:gd name="connsiteX6" fmla="*/ 1373248 w 2273051"/>
              <a:gd name="connsiteY6" fmla="*/ 608 h 529538"/>
              <a:gd name="connsiteX0" fmla="*/ 2273051 w 2273051"/>
              <a:gd name="connsiteY0" fmla="*/ 282680 h 531079"/>
              <a:gd name="connsiteX1" fmla="*/ 2004749 w 2273051"/>
              <a:gd name="connsiteY1" fmla="*/ 501224 h 531079"/>
              <a:gd name="connsiteX2" fmla="*/ 1693581 w 2273051"/>
              <a:gd name="connsiteY2" fmla="*/ 526789 h 531079"/>
              <a:gd name="connsiteX3" fmla="*/ 1424657 w 2273051"/>
              <a:gd name="connsiteY3" fmla="*/ 391855 h 531079"/>
              <a:gd name="connsiteX4" fmla="*/ 259 w 2273051"/>
              <a:gd name="connsiteY4" fmla="*/ 299666 h 531079"/>
              <a:gd name="connsiteX5" fmla="*/ 1304841 w 2273051"/>
              <a:gd name="connsiteY5" fmla="*/ 82108 h 531079"/>
              <a:gd name="connsiteX6" fmla="*/ 1373248 w 2273051"/>
              <a:gd name="connsiteY6" fmla="*/ 608 h 531079"/>
              <a:gd name="connsiteX0" fmla="*/ 2273051 w 2273051"/>
              <a:gd name="connsiteY0" fmla="*/ 282680 h 531079"/>
              <a:gd name="connsiteX1" fmla="*/ 2004749 w 2273051"/>
              <a:gd name="connsiteY1" fmla="*/ 501224 h 531079"/>
              <a:gd name="connsiteX2" fmla="*/ 1693581 w 2273051"/>
              <a:gd name="connsiteY2" fmla="*/ 526789 h 531079"/>
              <a:gd name="connsiteX3" fmla="*/ 1424657 w 2273051"/>
              <a:gd name="connsiteY3" fmla="*/ 391855 h 531079"/>
              <a:gd name="connsiteX4" fmla="*/ 259 w 2273051"/>
              <a:gd name="connsiteY4" fmla="*/ 299666 h 531079"/>
              <a:gd name="connsiteX5" fmla="*/ 1304841 w 2273051"/>
              <a:gd name="connsiteY5" fmla="*/ 82108 h 531079"/>
              <a:gd name="connsiteX6" fmla="*/ 1373248 w 2273051"/>
              <a:gd name="connsiteY6" fmla="*/ 608 h 531079"/>
              <a:gd name="connsiteX0" fmla="*/ 2273051 w 2273051"/>
              <a:gd name="connsiteY0" fmla="*/ 282680 h 530372"/>
              <a:gd name="connsiteX1" fmla="*/ 2037940 w 2273051"/>
              <a:gd name="connsiteY1" fmla="*/ 496139 h 530372"/>
              <a:gd name="connsiteX2" fmla="*/ 1693581 w 2273051"/>
              <a:gd name="connsiteY2" fmla="*/ 526789 h 530372"/>
              <a:gd name="connsiteX3" fmla="*/ 1424657 w 2273051"/>
              <a:gd name="connsiteY3" fmla="*/ 391855 h 530372"/>
              <a:gd name="connsiteX4" fmla="*/ 259 w 2273051"/>
              <a:gd name="connsiteY4" fmla="*/ 299666 h 530372"/>
              <a:gd name="connsiteX5" fmla="*/ 1304841 w 2273051"/>
              <a:gd name="connsiteY5" fmla="*/ 82108 h 530372"/>
              <a:gd name="connsiteX6" fmla="*/ 1373248 w 2273051"/>
              <a:gd name="connsiteY6" fmla="*/ 608 h 530372"/>
              <a:gd name="connsiteX0" fmla="*/ 2262476 w 2262476"/>
              <a:gd name="connsiteY0" fmla="*/ 281476 h 530372"/>
              <a:gd name="connsiteX1" fmla="*/ 2037940 w 2262476"/>
              <a:gd name="connsiteY1" fmla="*/ 496139 h 530372"/>
              <a:gd name="connsiteX2" fmla="*/ 1693581 w 2262476"/>
              <a:gd name="connsiteY2" fmla="*/ 526789 h 530372"/>
              <a:gd name="connsiteX3" fmla="*/ 1424657 w 2262476"/>
              <a:gd name="connsiteY3" fmla="*/ 391855 h 530372"/>
              <a:gd name="connsiteX4" fmla="*/ 259 w 2262476"/>
              <a:gd name="connsiteY4" fmla="*/ 299666 h 530372"/>
              <a:gd name="connsiteX5" fmla="*/ 1304841 w 2262476"/>
              <a:gd name="connsiteY5" fmla="*/ 82108 h 530372"/>
              <a:gd name="connsiteX6" fmla="*/ 1373248 w 2262476"/>
              <a:gd name="connsiteY6" fmla="*/ 608 h 530372"/>
              <a:gd name="connsiteX0" fmla="*/ 2262476 w 2262476"/>
              <a:gd name="connsiteY0" fmla="*/ 281476 h 530372"/>
              <a:gd name="connsiteX1" fmla="*/ 2037940 w 2262476"/>
              <a:gd name="connsiteY1" fmla="*/ 496139 h 530372"/>
              <a:gd name="connsiteX2" fmla="*/ 1693581 w 2262476"/>
              <a:gd name="connsiteY2" fmla="*/ 526789 h 530372"/>
              <a:gd name="connsiteX3" fmla="*/ 1424657 w 2262476"/>
              <a:gd name="connsiteY3" fmla="*/ 391855 h 530372"/>
              <a:gd name="connsiteX4" fmla="*/ 259 w 2262476"/>
              <a:gd name="connsiteY4" fmla="*/ 299666 h 530372"/>
              <a:gd name="connsiteX5" fmla="*/ 1304841 w 2262476"/>
              <a:gd name="connsiteY5" fmla="*/ 82108 h 530372"/>
              <a:gd name="connsiteX6" fmla="*/ 1373248 w 2262476"/>
              <a:gd name="connsiteY6" fmla="*/ 608 h 530372"/>
              <a:gd name="connsiteX7" fmla="*/ 2262476 w 2262476"/>
              <a:gd name="connsiteY7" fmla="*/ 281476 h 530372"/>
              <a:gd name="connsiteX0" fmla="*/ 2263405 w 2263405"/>
              <a:gd name="connsiteY0" fmla="*/ 281717 h 530613"/>
              <a:gd name="connsiteX1" fmla="*/ 2038869 w 2263405"/>
              <a:gd name="connsiteY1" fmla="*/ 496380 h 530613"/>
              <a:gd name="connsiteX2" fmla="*/ 1694510 w 2263405"/>
              <a:gd name="connsiteY2" fmla="*/ 527030 h 530613"/>
              <a:gd name="connsiteX3" fmla="*/ 1425586 w 2263405"/>
              <a:gd name="connsiteY3" fmla="*/ 392096 h 530613"/>
              <a:gd name="connsiteX4" fmla="*/ 1188 w 2263405"/>
              <a:gd name="connsiteY4" fmla="*/ 299907 h 530613"/>
              <a:gd name="connsiteX5" fmla="*/ 1178895 w 2263405"/>
              <a:gd name="connsiteY5" fmla="*/ 56422 h 530613"/>
              <a:gd name="connsiteX6" fmla="*/ 1374177 w 2263405"/>
              <a:gd name="connsiteY6" fmla="*/ 849 h 530613"/>
              <a:gd name="connsiteX7" fmla="*/ 2263405 w 2263405"/>
              <a:gd name="connsiteY7" fmla="*/ 281717 h 530613"/>
              <a:gd name="connsiteX0" fmla="*/ 2263405 w 2263405"/>
              <a:gd name="connsiteY0" fmla="*/ 282103 h 530999"/>
              <a:gd name="connsiteX1" fmla="*/ 2038869 w 2263405"/>
              <a:gd name="connsiteY1" fmla="*/ 496766 h 530999"/>
              <a:gd name="connsiteX2" fmla="*/ 1694510 w 2263405"/>
              <a:gd name="connsiteY2" fmla="*/ 527416 h 530999"/>
              <a:gd name="connsiteX3" fmla="*/ 1425586 w 2263405"/>
              <a:gd name="connsiteY3" fmla="*/ 392482 h 530999"/>
              <a:gd name="connsiteX4" fmla="*/ 1188 w 2263405"/>
              <a:gd name="connsiteY4" fmla="*/ 300293 h 530999"/>
              <a:gd name="connsiteX5" fmla="*/ 1178895 w 2263405"/>
              <a:gd name="connsiteY5" fmla="*/ 56808 h 530999"/>
              <a:gd name="connsiteX6" fmla="*/ 1374177 w 2263405"/>
              <a:gd name="connsiteY6" fmla="*/ 1235 h 530999"/>
              <a:gd name="connsiteX7" fmla="*/ 2263405 w 2263405"/>
              <a:gd name="connsiteY7" fmla="*/ 282103 h 530999"/>
              <a:gd name="connsiteX0" fmla="*/ 2267242 w 2267242"/>
              <a:gd name="connsiteY0" fmla="*/ 285668 h 530999"/>
              <a:gd name="connsiteX1" fmla="*/ 2038869 w 2267242"/>
              <a:gd name="connsiteY1" fmla="*/ 496766 h 530999"/>
              <a:gd name="connsiteX2" fmla="*/ 1694510 w 2267242"/>
              <a:gd name="connsiteY2" fmla="*/ 527416 h 530999"/>
              <a:gd name="connsiteX3" fmla="*/ 1425586 w 2267242"/>
              <a:gd name="connsiteY3" fmla="*/ 392482 h 530999"/>
              <a:gd name="connsiteX4" fmla="*/ 1188 w 2267242"/>
              <a:gd name="connsiteY4" fmla="*/ 300293 h 530999"/>
              <a:gd name="connsiteX5" fmla="*/ 1178895 w 2267242"/>
              <a:gd name="connsiteY5" fmla="*/ 56808 h 530999"/>
              <a:gd name="connsiteX6" fmla="*/ 1374177 w 2267242"/>
              <a:gd name="connsiteY6" fmla="*/ 1235 h 530999"/>
              <a:gd name="connsiteX7" fmla="*/ 2267242 w 2267242"/>
              <a:gd name="connsiteY7" fmla="*/ 285668 h 530999"/>
              <a:gd name="connsiteX0" fmla="*/ 2195937 w 2195937"/>
              <a:gd name="connsiteY0" fmla="*/ 340125 h 530999"/>
              <a:gd name="connsiteX1" fmla="*/ 2038869 w 2195937"/>
              <a:gd name="connsiteY1" fmla="*/ 496766 h 530999"/>
              <a:gd name="connsiteX2" fmla="*/ 1694510 w 2195937"/>
              <a:gd name="connsiteY2" fmla="*/ 527416 h 530999"/>
              <a:gd name="connsiteX3" fmla="*/ 1425586 w 2195937"/>
              <a:gd name="connsiteY3" fmla="*/ 392482 h 530999"/>
              <a:gd name="connsiteX4" fmla="*/ 1188 w 2195937"/>
              <a:gd name="connsiteY4" fmla="*/ 300293 h 530999"/>
              <a:gd name="connsiteX5" fmla="*/ 1178895 w 2195937"/>
              <a:gd name="connsiteY5" fmla="*/ 56808 h 530999"/>
              <a:gd name="connsiteX6" fmla="*/ 1374177 w 2195937"/>
              <a:gd name="connsiteY6" fmla="*/ 1235 h 530999"/>
              <a:gd name="connsiteX7" fmla="*/ 2195937 w 2195937"/>
              <a:gd name="connsiteY7" fmla="*/ 340125 h 530999"/>
              <a:gd name="connsiteX0" fmla="*/ 2203789 w 2203789"/>
              <a:gd name="connsiteY0" fmla="*/ 278440 h 530999"/>
              <a:gd name="connsiteX1" fmla="*/ 2038869 w 2203789"/>
              <a:gd name="connsiteY1" fmla="*/ 496766 h 530999"/>
              <a:gd name="connsiteX2" fmla="*/ 1694510 w 2203789"/>
              <a:gd name="connsiteY2" fmla="*/ 527416 h 530999"/>
              <a:gd name="connsiteX3" fmla="*/ 1425586 w 2203789"/>
              <a:gd name="connsiteY3" fmla="*/ 392482 h 530999"/>
              <a:gd name="connsiteX4" fmla="*/ 1188 w 2203789"/>
              <a:gd name="connsiteY4" fmla="*/ 300293 h 530999"/>
              <a:gd name="connsiteX5" fmla="*/ 1178895 w 2203789"/>
              <a:gd name="connsiteY5" fmla="*/ 56808 h 530999"/>
              <a:gd name="connsiteX6" fmla="*/ 1374177 w 2203789"/>
              <a:gd name="connsiteY6" fmla="*/ 1235 h 530999"/>
              <a:gd name="connsiteX7" fmla="*/ 2203789 w 2203789"/>
              <a:gd name="connsiteY7" fmla="*/ 278440 h 530999"/>
              <a:gd name="connsiteX0" fmla="*/ 2125954 w 2132024"/>
              <a:gd name="connsiteY0" fmla="*/ 254970 h 530999"/>
              <a:gd name="connsiteX1" fmla="*/ 2038869 w 2132024"/>
              <a:gd name="connsiteY1" fmla="*/ 496766 h 530999"/>
              <a:gd name="connsiteX2" fmla="*/ 1694510 w 2132024"/>
              <a:gd name="connsiteY2" fmla="*/ 527416 h 530999"/>
              <a:gd name="connsiteX3" fmla="*/ 1425586 w 2132024"/>
              <a:gd name="connsiteY3" fmla="*/ 392482 h 530999"/>
              <a:gd name="connsiteX4" fmla="*/ 1188 w 2132024"/>
              <a:gd name="connsiteY4" fmla="*/ 300293 h 530999"/>
              <a:gd name="connsiteX5" fmla="*/ 1178895 w 2132024"/>
              <a:gd name="connsiteY5" fmla="*/ 56808 h 530999"/>
              <a:gd name="connsiteX6" fmla="*/ 1374177 w 2132024"/>
              <a:gd name="connsiteY6" fmla="*/ 1235 h 530999"/>
              <a:gd name="connsiteX7" fmla="*/ 2125954 w 2132024"/>
              <a:gd name="connsiteY7" fmla="*/ 254970 h 530999"/>
              <a:gd name="connsiteX0" fmla="*/ 2224882 w 2224882"/>
              <a:gd name="connsiteY0" fmla="*/ 303789 h 530999"/>
              <a:gd name="connsiteX1" fmla="*/ 2038869 w 2224882"/>
              <a:gd name="connsiteY1" fmla="*/ 496766 h 530999"/>
              <a:gd name="connsiteX2" fmla="*/ 1694510 w 2224882"/>
              <a:gd name="connsiteY2" fmla="*/ 527416 h 530999"/>
              <a:gd name="connsiteX3" fmla="*/ 1425586 w 2224882"/>
              <a:gd name="connsiteY3" fmla="*/ 392482 h 530999"/>
              <a:gd name="connsiteX4" fmla="*/ 1188 w 2224882"/>
              <a:gd name="connsiteY4" fmla="*/ 300293 h 530999"/>
              <a:gd name="connsiteX5" fmla="*/ 1178895 w 2224882"/>
              <a:gd name="connsiteY5" fmla="*/ 56808 h 530999"/>
              <a:gd name="connsiteX6" fmla="*/ 1374177 w 2224882"/>
              <a:gd name="connsiteY6" fmla="*/ 1235 h 530999"/>
              <a:gd name="connsiteX7" fmla="*/ 2224882 w 2224882"/>
              <a:gd name="connsiteY7" fmla="*/ 303789 h 530999"/>
              <a:gd name="connsiteX0" fmla="*/ 2217120 w 2217120"/>
              <a:gd name="connsiteY0" fmla="*/ 331066 h 530999"/>
              <a:gd name="connsiteX1" fmla="*/ 2038869 w 2217120"/>
              <a:gd name="connsiteY1" fmla="*/ 496766 h 530999"/>
              <a:gd name="connsiteX2" fmla="*/ 1694510 w 2217120"/>
              <a:gd name="connsiteY2" fmla="*/ 527416 h 530999"/>
              <a:gd name="connsiteX3" fmla="*/ 1425586 w 2217120"/>
              <a:gd name="connsiteY3" fmla="*/ 392482 h 530999"/>
              <a:gd name="connsiteX4" fmla="*/ 1188 w 2217120"/>
              <a:gd name="connsiteY4" fmla="*/ 300293 h 530999"/>
              <a:gd name="connsiteX5" fmla="*/ 1178895 w 2217120"/>
              <a:gd name="connsiteY5" fmla="*/ 56808 h 530999"/>
              <a:gd name="connsiteX6" fmla="*/ 1374177 w 2217120"/>
              <a:gd name="connsiteY6" fmla="*/ 1235 h 530999"/>
              <a:gd name="connsiteX7" fmla="*/ 2217120 w 2217120"/>
              <a:gd name="connsiteY7" fmla="*/ 331066 h 530999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4340"/>
              <a:gd name="connsiteX1" fmla="*/ 2038869 w 2217120"/>
              <a:gd name="connsiteY1" fmla="*/ 496766 h 534340"/>
              <a:gd name="connsiteX2" fmla="*/ 1694510 w 2217120"/>
              <a:gd name="connsiteY2" fmla="*/ 527416 h 534340"/>
              <a:gd name="connsiteX3" fmla="*/ 1425586 w 2217120"/>
              <a:gd name="connsiteY3" fmla="*/ 392482 h 534340"/>
              <a:gd name="connsiteX4" fmla="*/ 1188 w 2217120"/>
              <a:gd name="connsiteY4" fmla="*/ 300293 h 534340"/>
              <a:gd name="connsiteX5" fmla="*/ 1178895 w 2217120"/>
              <a:gd name="connsiteY5" fmla="*/ 56808 h 534340"/>
              <a:gd name="connsiteX6" fmla="*/ 1374177 w 2217120"/>
              <a:gd name="connsiteY6" fmla="*/ 1235 h 534340"/>
              <a:gd name="connsiteX7" fmla="*/ 2217120 w 2217120"/>
              <a:gd name="connsiteY7" fmla="*/ 331066 h 534340"/>
              <a:gd name="connsiteX0" fmla="*/ 2217120 w 2217120"/>
              <a:gd name="connsiteY0" fmla="*/ 331066 h 551752"/>
              <a:gd name="connsiteX1" fmla="*/ 2036379 w 2217120"/>
              <a:gd name="connsiteY1" fmla="*/ 530380 h 551752"/>
              <a:gd name="connsiteX2" fmla="*/ 1694510 w 2217120"/>
              <a:gd name="connsiteY2" fmla="*/ 527416 h 551752"/>
              <a:gd name="connsiteX3" fmla="*/ 1425586 w 2217120"/>
              <a:gd name="connsiteY3" fmla="*/ 392482 h 551752"/>
              <a:gd name="connsiteX4" fmla="*/ 1188 w 2217120"/>
              <a:gd name="connsiteY4" fmla="*/ 300293 h 551752"/>
              <a:gd name="connsiteX5" fmla="*/ 1178895 w 2217120"/>
              <a:gd name="connsiteY5" fmla="*/ 56808 h 551752"/>
              <a:gd name="connsiteX6" fmla="*/ 1374177 w 2217120"/>
              <a:gd name="connsiteY6" fmla="*/ 1235 h 551752"/>
              <a:gd name="connsiteX7" fmla="*/ 2217120 w 2217120"/>
              <a:gd name="connsiteY7" fmla="*/ 331066 h 551752"/>
              <a:gd name="connsiteX0" fmla="*/ 2127742 w 2135685"/>
              <a:gd name="connsiteY0" fmla="*/ 308367 h 551752"/>
              <a:gd name="connsiteX1" fmla="*/ 2036379 w 2135685"/>
              <a:gd name="connsiteY1" fmla="*/ 530380 h 551752"/>
              <a:gd name="connsiteX2" fmla="*/ 1694510 w 2135685"/>
              <a:gd name="connsiteY2" fmla="*/ 527416 h 551752"/>
              <a:gd name="connsiteX3" fmla="*/ 1425586 w 2135685"/>
              <a:gd name="connsiteY3" fmla="*/ 392482 h 551752"/>
              <a:gd name="connsiteX4" fmla="*/ 1188 w 2135685"/>
              <a:gd name="connsiteY4" fmla="*/ 300293 h 551752"/>
              <a:gd name="connsiteX5" fmla="*/ 1178895 w 2135685"/>
              <a:gd name="connsiteY5" fmla="*/ 56808 h 551752"/>
              <a:gd name="connsiteX6" fmla="*/ 1374177 w 2135685"/>
              <a:gd name="connsiteY6" fmla="*/ 1235 h 551752"/>
              <a:gd name="connsiteX7" fmla="*/ 2127742 w 2135685"/>
              <a:gd name="connsiteY7" fmla="*/ 308367 h 551752"/>
              <a:gd name="connsiteX0" fmla="*/ 2127742 w 2132536"/>
              <a:gd name="connsiteY0" fmla="*/ 308367 h 551752"/>
              <a:gd name="connsiteX1" fmla="*/ 2036379 w 2132536"/>
              <a:gd name="connsiteY1" fmla="*/ 530380 h 551752"/>
              <a:gd name="connsiteX2" fmla="*/ 1694510 w 2132536"/>
              <a:gd name="connsiteY2" fmla="*/ 527416 h 551752"/>
              <a:gd name="connsiteX3" fmla="*/ 1425586 w 2132536"/>
              <a:gd name="connsiteY3" fmla="*/ 392482 h 551752"/>
              <a:gd name="connsiteX4" fmla="*/ 1188 w 2132536"/>
              <a:gd name="connsiteY4" fmla="*/ 300293 h 551752"/>
              <a:gd name="connsiteX5" fmla="*/ 1178895 w 2132536"/>
              <a:gd name="connsiteY5" fmla="*/ 56808 h 551752"/>
              <a:gd name="connsiteX6" fmla="*/ 1374177 w 2132536"/>
              <a:gd name="connsiteY6" fmla="*/ 1235 h 551752"/>
              <a:gd name="connsiteX7" fmla="*/ 2127742 w 2132536"/>
              <a:gd name="connsiteY7" fmla="*/ 308367 h 551752"/>
              <a:gd name="connsiteX0" fmla="*/ 2250948 w 2250948"/>
              <a:gd name="connsiteY0" fmla="*/ 275982 h 551752"/>
              <a:gd name="connsiteX1" fmla="*/ 2036379 w 2250948"/>
              <a:gd name="connsiteY1" fmla="*/ 530380 h 551752"/>
              <a:gd name="connsiteX2" fmla="*/ 1694510 w 2250948"/>
              <a:gd name="connsiteY2" fmla="*/ 527416 h 551752"/>
              <a:gd name="connsiteX3" fmla="*/ 1425586 w 2250948"/>
              <a:gd name="connsiteY3" fmla="*/ 392482 h 551752"/>
              <a:gd name="connsiteX4" fmla="*/ 1188 w 2250948"/>
              <a:gd name="connsiteY4" fmla="*/ 300293 h 551752"/>
              <a:gd name="connsiteX5" fmla="*/ 1178895 w 2250948"/>
              <a:gd name="connsiteY5" fmla="*/ 56808 h 551752"/>
              <a:gd name="connsiteX6" fmla="*/ 1374177 w 2250948"/>
              <a:gd name="connsiteY6" fmla="*/ 1235 h 551752"/>
              <a:gd name="connsiteX7" fmla="*/ 2250948 w 2250948"/>
              <a:gd name="connsiteY7" fmla="*/ 275982 h 551752"/>
              <a:gd name="connsiteX0" fmla="*/ 2250948 w 2250948"/>
              <a:gd name="connsiteY0" fmla="*/ 275982 h 551752"/>
              <a:gd name="connsiteX1" fmla="*/ 2036379 w 2250948"/>
              <a:gd name="connsiteY1" fmla="*/ 530380 h 551752"/>
              <a:gd name="connsiteX2" fmla="*/ 1694510 w 2250948"/>
              <a:gd name="connsiteY2" fmla="*/ 527416 h 551752"/>
              <a:gd name="connsiteX3" fmla="*/ 1425586 w 2250948"/>
              <a:gd name="connsiteY3" fmla="*/ 392482 h 551752"/>
              <a:gd name="connsiteX4" fmla="*/ 1188 w 2250948"/>
              <a:gd name="connsiteY4" fmla="*/ 300293 h 551752"/>
              <a:gd name="connsiteX5" fmla="*/ 1178895 w 2250948"/>
              <a:gd name="connsiteY5" fmla="*/ 56808 h 551752"/>
              <a:gd name="connsiteX6" fmla="*/ 1374177 w 2250948"/>
              <a:gd name="connsiteY6" fmla="*/ 1235 h 551752"/>
              <a:gd name="connsiteX7" fmla="*/ 2250948 w 2250948"/>
              <a:gd name="connsiteY7" fmla="*/ 275982 h 551752"/>
              <a:gd name="connsiteX0" fmla="*/ 2250948 w 2250948"/>
              <a:gd name="connsiteY0" fmla="*/ 275982 h 534702"/>
              <a:gd name="connsiteX1" fmla="*/ 2026157 w 2250948"/>
              <a:gd name="connsiteY1" fmla="*/ 497981 h 534702"/>
              <a:gd name="connsiteX2" fmla="*/ 1694510 w 2250948"/>
              <a:gd name="connsiteY2" fmla="*/ 527416 h 534702"/>
              <a:gd name="connsiteX3" fmla="*/ 1425586 w 2250948"/>
              <a:gd name="connsiteY3" fmla="*/ 392482 h 534702"/>
              <a:gd name="connsiteX4" fmla="*/ 1188 w 2250948"/>
              <a:gd name="connsiteY4" fmla="*/ 300293 h 534702"/>
              <a:gd name="connsiteX5" fmla="*/ 1178895 w 2250948"/>
              <a:gd name="connsiteY5" fmla="*/ 56808 h 534702"/>
              <a:gd name="connsiteX6" fmla="*/ 1374177 w 2250948"/>
              <a:gd name="connsiteY6" fmla="*/ 1235 h 534702"/>
              <a:gd name="connsiteX7" fmla="*/ 2250948 w 2250948"/>
              <a:gd name="connsiteY7" fmla="*/ 275982 h 534702"/>
              <a:gd name="connsiteX0" fmla="*/ 2250948 w 2250948"/>
              <a:gd name="connsiteY0" fmla="*/ 275982 h 534702"/>
              <a:gd name="connsiteX1" fmla="*/ 2026157 w 2250948"/>
              <a:gd name="connsiteY1" fmla="*/ 497981 h 534702"/>
              <a:gd name="connsiteX2" fmla="*/ 1694510 w 2250948"/>
              <a:gd name="connsiteY2" fmla="*/ 527416 h 534702"/>
              <a:gd name="connsiteX3" fmla="*/ 1425586 w 2250948"/>
              <a:gd name="connsiteY3" fmla="*/ 392482 h 534702"/>
              <a:gd name="connsiteX4" fmla="*/ 1188 w 2250948"/>
              <a:gd name="connsiteY4" fmla="*/ 300293 h 534702"/>
              <a:gd name="connsiteX5" fmla="*/ 1178895 w 2250948"/>
              <a:gd name="connsiteY5" fmla="*/ 56808 h 534702"/>
              <a:gd name="connsiteX6" fmla="*/ 1374177 w 2250948"/>
              <a:gd name="connsiteY6" fmla="*/ 1235 h 534702"/>
              <a:gd name="connsiteX7" fmla="*/ 2250948 w 2250948"/>
              <a:gd name="connsiteY7" fmla="*/ 275982 h 534702"/>
              <a:gd name="connsiteX0" fmla="*/ 2250948 w 2250948"/>
              <a:gd name="connsiteY0" fmla="*/ 275982 h 535948"/>
              <a:gd name="connsiteX1" fmla="*/ 2026157 w 2250948"/>
              <a:gd name="connsiteY1" fmla="*/ 497981 h 535948"/>
              <a:gd name="connsiteX2" fmla="*/ 1694510 w 2250948"/>
              <a:gd name="connsiteY2" fmla="*/ 527416 h 535948"/>
              <a:gd name="connsiteX3" fmla="*/ 1425586 w 2250948"/>
              <a:gd name="connsiteY3" fmla="*/ 392482 h 535948"/>
              <a:gd name="connsiteX4" fmla="*/ 1188 w 2250948"/>
              <a:gd name="connsiteY4" fmla="*/ 300293 h 535948"/>
              <a:gd name="connsiteX5" fmla="*/ 1178895 w 2250948"/>
              <a:gd name="connsiteY5" fmla="*/ 56808 h 535948"/>
              <a:gd name="connsiteX6" fmla="*/ 1374177 w 2250948"/>
              <a:gd name="connsiteY6" fmla="*/ 1235 h 535948"/>
              <a:gd name="connsiteX7" fmla="*/ 2250948 w 2250948"/>
              <a:gd name="connsiteY7" fmla="*/ 275982 h 535948"/>
              <a:gd name="connsiteX0" fmla="*/ 2250948 w 2250948"/>
              <a:gd name="connsiteY0" fmla="*/ 275982 h 500645"/>
              <a:gd name="connsiteX1" fmla="*/ 2026157 w 2250948"/>
              <a:gd name="connsiteY1" fmla="*/ 497981 h 500645"/>
              <a:gd name="connsiteX2" fmla="*/ 1425586 w 2250948"/>
              <a:gd name="connsiteY2" fmla="*/ 392482 h 500645"/>
              <a:gd name="connsiteX3" fmla="*/ 1188 w 2250948"/>
              <a:gd name="connsiteY3" fmla="*/ 300293 h 500645"/>
              <a:gd name="connsiteX4" fmla="*/ 1178895 w 2250948"/>
              <a:gd name="connsiteY4" fmla="*/ 56808 h 500645"/>
              <a:gd name="connsiteX5" fmla="*/ 1374177 w 2250948"/>
              <a:gd name="connsiteY5" fmla="*/ 1235 h 500645"/>
              <a:gd name="connsiteX6" fmla="*/ 2250948 w 2250948"/>
              <a:gd name="connsiteY6" fmla="*/ 275982 h 500645"/>
              <a:gd name="connsiteX0" fmla="*/ 2250948 w 2250948"/>
              <a:gd name="connsiteY0" fmla="*/ 275982 h 520802"/>
              <a:gd name="connsiteX1" fmla="*/ 1615785 w 2250948"/>
              <a:gd name="connsiteY1" fmla="*/ 518567 h 520802"/>
              <a:gd name="connsiteX2" fmla="*/ 1425586 w 2250948"/>
              <a:gd name="connsiteY2" fmla="*/ 392482 h 520802"/>
              <a:gd name="connsiteX3" fmla="*/ 1188 w 2250948"/>
              <a:gd name="connsiteY3" fmla="*/ 300293 h 520802"/>
              <a:gd name="connsiteX4" fmla="*/ 1178895 w 2250948"/>
              <a:gd name="connsiteY4" fmla="*/ 56808 h 520802"/>
              <a:gd name="connsiteX5" fmla="*/ 1374177 w 2250948"/>
              <a:gd name="connsiteY5" fmla="*/ 1235 h 520802"/>
              <a:gd name="connsiteX6" fmla="*/ 2250948 w 2250948"/>
              <a:gd name="connsiteY6" fmla="*/ 275982 h 520802"/>
              <a:gd name="connsiteX0" fmla="*/ 2250948 w 2250948"/>
              <a:gd name="connsiteY0" fmla="*/ 275982 h 518567"/>
              <a:gd name="connsiteX1" fmla="*/ 1615785 w 2250948"/>
              <a:gd name="connsiteY1" fmla="*/ 518567 h 518567"/>
              <a:gd name="connsiteX2" fmla="*/ 1425586 w 2250948"/>
              <a:gd name="connsiteY2" fmla="*/ 392482 h 518567"/>
              <a:gd name="connsiteX3" fmla="*/ 1188 w 2250948"/>
              <a:gd name="connsiteY3" fmla="*/ 300293 h 518567"/>
              <a:gd name="connsiteX4" fmla="*/ 1178895 w 2250948"/>
              <a:gd name="connsiteY4" fmla="*/ 56808 h 518567"/>
              <a:gd name="connsiteX5" fmla="*/ 1374177 w 2250948"/>
              <a:gd name="connsiteY5" fmla="*/ 1235 h 518567"/>
              <a:gd name="connsiteX6" fmla="*/ 2250948 w 2250948"/>
              <a:gd name="connsiteY6" fmla="*/ 275982 h 518567"/>
              <a:gd name="connsiteX0" fmla="*/ 2250948 w 2250948"/>
              <a:gd name="connsiteY0" fmla="*/ 275982 h 552217"/>
              <a:gd name="connsiteX1" fmla="*/ 1615785 w 2250948"/>
              <a:gd name="connsiteY1" fmla="*/ 518567 h 552217"/>
              <a:gd name="connsiteX2" fmla="*/ 1425586 w 2250948"/>
              <a:gd name="connsiteY2" fmla="*/ 392482 h 552217"/>
              <a:gd name="connsiteX3" fmla="*/ 1188 w 2250948"/>
              <a:gd name="connsiteY3" fmla="*/ 300293 h 552217"/>
              <a:gd name="connsiteX4" fmla="*/ 1178895 w 2250948"/>
              <a:gd name="connsiteY4" fmla="*/ 56808 h 552217"/>
              <a:gd name="connsiteX5" fmla="*/ 1374177 w 2250948"/>
              <a:gd name="connsiteY5" fmla="*/ 1235 h 552217"/>
              <a:gd name="connsiteX6" fmla="*/ 2250948 w 2250948"/>
              <a:gd name="connsiteY6" fmla="*/ 275982 h 552217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2067 w 2252067"/>
              <a:gd name="connsiteY0" fmla="*/ 275982 h 550775"/>
              <a:gd name="connsiteX1" fmla="*/ 1616904 w 2252067"/>
              <a:gd name="connsiteY1" fmla="*/ 518567 h 550775"/>
              <a:gd name="connsiteX2" fmla="*/ 1406102 w 2252067"/>
              <a:gd name="connsiteY2" fmla="*/ 390709 h 550775"/>
              <a:gd name="connsiteX3" fmla="*/ 2307 w 2252067"/>
              <a:gd name="connsiteY3" fmla="*/ 300293 h 550775"/>
              <a:gd name="connsiteX4" fmla="*/ 1180014 w 2252067"/>
              <a:gd name="connsiteY4" fmla="*/ 56808 h 550775"/>
              <a:gd name="connsiteX5" fmla="*/ 1375296 w 2252067"/>
              <a:gd name="connsiteY5" fmla="*/ 1235 h 550775"/>
              <a:gd name="connsiteX6" fmla="*/ 2252067 w 2252067"/>
              <a:gd name="connsiteY6" fmla="*/ 275982 h 550775"/>
              <a:gd name="connsiteX0" fmla="*/ 2046737 w 2046737"/>
              <a:gd name="connsiteY0" fmla="*/ 275982 h 550775"/>
              <a:gd name="connsiteX1" fmla="*/ 1411574 w 2046737"/>
              <a:gd name="connsiteY1" fmla="*/ 518567 h 550775"/>
              <a:gd name="connsiteX2" fmla="*/ 1200772 w 2046737"/>
              <a:gd name="connsiteY2" fmla="*/ 390709 h 550775"/>
              <a:gd name="connsiteX3" fmla="*/ 2840 w 2046737"/>
              <a:gd name="connsiteY3" fmla="*/ 283917 h 550775"/>
              <a:gd name="connsiteX4" fmla="*/ 974684 w 2046737"/>
              <a:gd name="connsiteY4" fmla="*/ 56808 h 550775"/>
              <a:gd name="connsiteX5" fmla="*/ 1169966 w 2046737"/>
              <a:gd name="connsiteY5" fmla="*/ 1235 h 550775"/>
              <a:gd name="connsiteX6" fmla="*/ 2046737 w 2046737"/>
              <a:gd name="connsiteY6" fmla="*/ 275982 h 550775"/>
              <a:gd name="connsiteX0" fmla="*/ 2044504 w 2044504"/>
              <a:gd name="connsiteY0" fmla="*/ 275893 h 550686"/>
              <a:gd name="connsiteX1" fmla="*/ 1409341 w 2044504"/>
              <a:gd name="connsiteY1" fmla="*/ 518478 h 550686"/>
              <a:gd name="connsiteX2" fmla="*/ 1198539 w 2044504"/>
              <a:gd name="connsiteY2" fmla="*/ 390620 h 550686"/>
              <a:gd name="connsiteX3" fmla="*/ 607 w 2044504"/>
              <a:gd name="connsiteY3" fmla="*/ 283828 h 550686"/>
              <a:gd name="connsiteX4" fmla="*/ 1036645 w 2044504"/>
              <a:gd name="connsiteY4" fmla="*/ 60308 h 550686"/>
              <a:gd name="connsiteX5" fmla="*/ 1167733 w 2044504"/>
              <a:gd name="connsiteY5" fmla="*/ 1146 h 550686"/>
              <a:gd name="connsiteX6" fmla="*/ 2044504 w 2044504"/>
              <a:gd name="connsiteY6" fmla="*/ 275893 h 550686"/>
              <a:gd name="connsiteX0" fmla="*/ 2044529 w 2044529"/>
              <a:gd name="connsiteY0" fmla="*/ 275893 h 550686"/>
              <a:gd name="connsiteX1" fmla="*/ 1409366 w 2044529"/>
              <a:gd name="connsiteY1" fmla="*/ 518478 h 550686"/>
              <a:gd name="connsiteX2" fmla="*/ 1198564 w 2044529"/>
              <a:gd name="connsiteY2" fmla="*/ 390620 h 550686"/>
              <a:gd name="connsiteX3" fmla="*/ 632 w 2044529"/>
              <a:gd name="connsiteY3" fmla="*/ 283828 h 550686"/>
              <a:gd name="connsiteX4" fmla="*/ 1036670 w 2044529"/>
              <a:gd name="connsiteY4" fmla="*/ 60308 h 550686"/>
              <a:gd name="connsiteX5" fmla="*/ 1167758 w 2044529"/>
              <a:gd name="connsiteY5" fmla="*/ 1146 h 550686"/>
              <a:gd name="connsiteX6" fmla="*/ 2044529 w 2044529"/>
              <a:gd name="connsiteY6" fmla="*/ 275893 h 550686"/>
              <a:gd name="connsiteX0" fmla="*/ 2044543 w 2044543"/>
              <a:gd name="connsiteY0" fmla="*/ 275893 h 550686"/>
              <a:gd name="connsiteX1" fmla="*/ 1409380 w 2044543"/>
              <a:gd name="connsiteY1" fmla="*/ 518478 h 550686"/>
              <a:gd name="connsiteX2" fmla="*/ 1198578 w 2044543"/>
              <a:gd name="connsiteY2" fmla="*/ 390620 h 550686"/>
              <a:gd name="connsiteX3" fmla="*/ 646 w 2044543"/>
              <a:gd name="connsiteY3" fmla="*/ 283828 h 550686"/>
              <a:gd name="connsiteX4" fmla="*/ 1036684 w 2044543"/>
              <a:gd name="connsiteY4" fmla="*/ 60308 h 550686"/>
              <a:gd name="connsiteX5" fmla="*/ 1167772 w 2044543"/>
              <a:gd name="connsiteY5" fmla="*/ 1146 h 550686"/>
              <a:gd name="connsiteX6" fmla="*/ 2044543 w 2044543"/>
              <a:gd name="connsiteY6" fmla="*/ 275893 h 550686"/>
              <a:gd name="connsiteX0" fmla="*/ 2045105 w 2045105"/>
              <a:gd name="connsiteY0" fmla="*/ 275893 h 550686"/>
              <a:gd name="connsiteX1" fmla="*/ 1409942 w 2045105"/>
              <a:gd name="connsiteY1" fmla="*/ 518478 h 550686"/>
              <a:gd name="connsiteX2" fmla="*/ 1199140 w 2045105"/>
              <a:gd name="connsiteY2" fmla="*/ 390620 h 550686"/>
              <a:gd name="connsiteX3" fmla="*/ 1208 w 2045105"/>
              <a:gd name="connsiteY3" fmla="*/ 283828 h 550686"/>
              <a:gd name="connsiteX4" fmla="*/ 1037246 w 2045105"/>
              <a:gd name="connsiteY4" fmla="*/ 60308 h 550686"/>
              <a:gd name="connsiteX5" fmla="*/ 1168334 w 2045105"/>
              <a:gd name="connsiteY5" fmla="*/ 1146 h 550686"/>
              <a:gd name="connsiteX6" fmla="*/ 2045105 w 2045105"/>
              <a:gd name="connsiteY6" fmla="*/ 275893 h 550686"/>
              <a:gd name="connsiteX0" fmla="*/ 2046437 w 2046437"/>
              <a:gd name="connsiteY0" fmla="*/ 275893 h 550686"/>
              <a:gd name="connsiteX1" fmla="*/ 1411274 w 2046437"/>
              <a:gd name="connsiteY1" fmla="*/ 518478 h 550686"/>
              <a:gd name="connsiteX2" fmla="*/ 1200472 w 2046437"/>
              <a:gd name="connsiteY2" fmla="*/ 390620 h 550686"/>
              <a:gd name="connsiteX3" fmla="*/ 2540 w 2046437"/>
              <a:gd name="connsiteY3" fmla="*/ 283828 h 550686"/>
              <a:gd name="connsiteX4" fmla="*/ 1038578 w 2046437"/>
              <a:gd name="connsiteY4" fmla="*/ 60308 h 550686"/>
              <a:gd name="connsiteX5" fmla="*/ 1169666 w 2046437"/>
              <a:gd name="connsiteY5" fmla="*/ 1146 h 550686"/>
              <a:gd name="connsiteX6" fmla="*/ 2046437 w 2046437"/>
              <a:gd name="connsiteY6" fmla="*/ 275893 h 550686"/>
              <a:gd name="connsiteX0" fmla="*/ 2044194 w 2044194"/>
              <a:gd name="connsiteY0" fmla="*/ 275738 h 550531"/>
              <a:gd name="connsiteX1" fmla="*/ 1409031 w 2044194"/>
              <a:gd name="connsiteY1" fmla="*/ 518323 h 550531"/>
              <a:gd name="connsiteX2" fmla="*/ 1198229 w 2044194"/>
              <a:gd name="connsiteY2" fmla="*/ 390465 h 550531"/>
              <a:gd name="connsiteX3" fmla="*/ 297 w 2044194"/>
              <a:gd name="connsiteY3" fmla="*/ 283673 h 550531"/>
              <a:gd name="connsiteX4" fmla="*/ 1086252 w 2044194"/>
              <a:gd name="connsiteY4" fmla="*/ 67845 h 550531"/>
              <a:gd name="connsiteX5" fmla="*/ 1167423 w 2044194"/>
              <a:gd name="connsiteY5" fmla="*/ 991 h 550531"/>
              <a:gd name="connsiteX6" fmla="*/ 2044194 w 2044194"/>
              <a:gd name="connsiteY6" fmla="*/ 275738 h 550531"/>
              <a:gd name="connsiteX0" fmla="*/ 2044421 w 2044421"/>
              <a:gd name="connsiteY0" fmla="*/ 275738 h 550531"/>
              <a:gd name="connsiteX1" fmla="*/ 1409258 w 2044421"/>
              <a:gd name="connsiteY1" fmla="*/ 518323 h 550531"/>
              <a:gd name="connsiteX2" fmla="*/ 1198456 w 2044421"/>
              <a:gd name="connsiteY2" fmla="*/ 390465 h 550531"/>
              <a:gd name="connsiteX3" fmla="*/ 524 w 2044421"/>
              <a:gd name="connsiteY3" fmla="*/ 283673 h 550531"/>
              <a:gd name="connsiteX4" fmla="*/ 1086479 w 2044421"/>
              <a:gd name="connsiteY4" fmla="*/ 67845 h 550531"/>
              <a:gd name="connsiteX5" fmla="*/ 1167650 w 2044421"/>
              <a:gd name="connsiteY5" fmla="*/ 991 h 550531"/>
              <a:gd name="connsiteX6" fmla="*/ 2044421 w 2044421"/>
              <a:gd name="connsiteY6" fmla="*/ 275738 h 550531"/>
              <a:gd name="connsiteX0" fmla="*/ 2044417 w 2044417"/>
              <a:gd name="connsiteY0" fmla="*/ 275738 h 550531"/>
              <a:gd name="connsiteX1" fmla="*/ 1409254 w 2044417"/>
              <a:gd name="connsiteY1" fmla="*/ 518323 h 550531"/>
              <a:gd name="connsiteX2" fmla="*/ 1198452 w 2044417"/>
              <a:gd name="connsiteY2" fmla="*/ 390465 h 550531"/>
              <a:gd name="connsiteX3" fmla="*/ 520 w 2044417"/>
              <a:gd name="connsiteY3" fmla="*/ 283673 h 550531"/>
              <a:gd name="connsiteX4" fmla="*/ 1086475 w 2044417"/>
              <a:gd name="connsiteY4" fmla="*/ 67845 h 550531"/>
              <a:gd name="connsiteX5" fmla="*/ 1167646 w 2044417"/>
              <a:gd name="connsiteY5" fmla="*/ 991 h 550531"/>
              <a:gd name="connsiteX6" fmla="*/ 2044417 w 2044417"/>
              <a:gd name="connsiteY6" fmla="*/ 275738 h 550531"/>
              <a:gd name="connsiteX0" fmla="*/ 2044075 w 2044075"/>
              <a:gd name="connsiteY0" fmla="*/ 275738 h 550531"/>
              <a:gd name="connsiteX1" fmla="*/ 1408912 w 2044075"/>
              <a:gd name="connsiteY1" fmla="*/ 518323 h 550531"/>
              <a:gd name="connsiteX2" fmla="*/ 1198110 w 2044075"/>
              <a:gd name="connsiteY2" fmla="*/ 390465 h 550531"/>
              <a:gd name="connsiteX3" fmla="*/ 178 w 2044075"/>
              <a:gd name="connsiteY3" fmla="*/ 283673 h 550531"/>
              <a:gd name="connsiteX4" fmla="*/ 1086133 w 2044075"/>
              <a:gd name="connsiteY4" fmla="*/ 67845 h 550531"/>
              <a:gd name="connsiteX5" fmla="*/ 1167304 w 2044075"/>
              <a:gd name="connsiteY5" fmla="*/ 991 h 550531"/>
              <a:gd name="connsiteX6" fmla="*/ 2044075 w 2044075"/>
              <a:gd name="connsiteY6" fmla="*/ 275738 h 550531"/>
              <a:gd name="connsiteX0" fmla="*/ 1983923 w 1983923"/>
              <a:gd name="connsiteY0" fmla="*/ 275738 h 550531"/>
              <a:gd name="connsiteX1" fmla="*/ 1348760 w 1983923"/>
              <a:gd name="connsiteY1" fmla="*/ 518323 h 550531"/>
              <a:gd name="connsiteX2" fmla="*/ 1137958 w 1983923"/>
              <a:gd name="connsiteY2" fmla="*/ 390465 h 550531"/>
              <a:gd name="connsiteX3" fmla="*/ 203 w 1983923"/>
              <a:gd name="connsiteY3" fmla="*/ 474536 h 550531"/>
              <a:gd name="connsiteX4" fmla="*/ 1025981 w 1983923"/>
              <a:gd name="connsiteY4" fmla="*/ 67845 h 550531"/>
              <a:gd name="connsiteX5" fmla="*/ 1107152 w 1983923"/>
              <a:gd name="connsiteY5" fmla="*/ 991 h 550531"/>
              <a:gd name="connsiteX6" fmla="*/ 1983923 w 1983923"/>
              <a:gd name="connsiteY6" fmla="*/ 275738 h 550531"/>
              <a:gd name="connsiteX0" fmla="*/ 1984688 w 1984688"/>
              <a:gd name="connsiteY0" fmla="*/ 275738 h 550531"/>
              <a:gd name="connsiteX1" fmla="*/ 1349525 w 1984688"/>
              <a:gd name="connsiteY1" fmla="*/ 518323 h 550531"/>
              <a:gd name="connsiteX2" fmla="*/ 1171776 w 1984688"/>
              <a:gd name="connsiteY2" fmla="*/ 440528 h 550531"/>
              <a:gd name="connsiteX3" fmla="*/ 968 w 1984688"/>
              <a:gd name="connsiteY3" fmla="*/ 474536 h 550531"/>
              <a:gd name="connsiteX4" fmla="*/ 1026746 w 1984688"/>
              <a:gd name="connsiteY4" fmla="*/ 67845 h 550531"/>
              <a:gd name="connsiteX5" fmla="*/ 1107917 w 1984688"/>
              <a:gd name="connsiteY5" fmla="*/ 991 h 550531"/>
              <a:gd name="connsiteX6" fmla="*/ 1984688 w 1984688"/>
              <a:gd name="connsiteY6" fmla="*/ 275738 h 550531"/>
              <a:gd name="connsiteX0" fmla="*/ 1984688 w 1984688"/>
              <a:gd name="connsiteY0" fmla="*/ 275738 h 550531"/>
              <a:gd name="connsiteX1" fmla="*/ 1349525 w 1984688"/>
              <a:gd name="connsiteY1" fmla="*/ 518323 h 550531"/>
              <a:gd name="connsiteX2" fmla="*/ 1171776 w 1984688"/>
              <a:gd name="connsiteY2" fmla="*/ 440528 h 550531"/>
              <a:gd name="connsiteX3" fmla="*/ 968 w 1984688"/>
              <a:gd name="connsiteY3" fmla="*/ 474536 h 550531"/>
              <a:gd name="connsiteX4" fmla="*/ 1026746 w 1984688"/>
              <a:gd name="connsiteY4" fmla="*/ 67845 h 550531"/>
              <a:gd name="connsiteX5" fmla="*/ 1107917 w 1984688"/>
              <a:gd name="connsiteY5" fmla="*/ 991 h 550531"/>
              <a:gd name="connsiteX6" fmla="*/ 1984688 w 1984688"/>
              <a:gd name="connsiteY6" fmla="*/ 275738 h 550531"/>
              <a:gd name="connsiteX0" fmla="*/ 1998639 w 1998639"/>
              <a:gd name="connsiteY0" fmla="*/ 275738 h 574779"/>
              <a:gd name="connsiteX1" fmla="*/ 1363476 w 1998639"/>
              <a:gd name="connsiteY1" fmla="*/ 518323 h 574779"/>
              <a:gd name="connsiteX2" fmla="*/ 1185727 w 1998639"/>
              <a:gd name="connsiteY2" fmla="*/ 440528 h 574779"/>
              <a:gd name="connsiteX3" fmla="*/ 14919 w 1998639"/>
              <a:gd name="connsiteY3" fmla="*/ 474536 h 574779"/>
              <a:gd name="connsiteX4" fmla="*/ 1040697 w 1998639"/>
              <a:gd name="connsiteY4" fmla="*/ 67845 h 574779"/>
              <a:gd name="connsiteX5" fmla="*/ 1121868 w 1998639"/>
              <a:gd name="connsiteY5" fmla="*/ 991 h 574779"/>
              <a:gd name="connsiteX6" fmla="*/ 1998639 w 1998639"/>
              <a:gd name="connsiteY6" fmla="*/ 275738 h 574779"/>
              <a:gd name="connsiteX0" fmla="*/ 1998639 w 1998639"/>
              <a:gd name="connsiteY0" fmla="*/ 275738 h 586542"/>
              <a:gd name="connsiteX1" fmla="*/ 1363476 w 1998639"/>
              <a:gd name="connsiteY1" fmla="*/ 518323 h 586542"/>
              <a:gd name="connsiteX2" fmla="*/ 1185727 w 1998639"/>
              <a:gd name="connsiteY2" fmla="*/ 440528 h 586542"/>
              <a:gd name="connsiteX3" fmla="*/ 14919 w 1998639"/>
              <a:gd name="connsiteY3" fmla="*/ 474536 h 586542"/>
              <a:gd name="connsiteX4" fmla="*/ 1040697 w 1998639"/>
              <a:gd name="connsiteY4" fmla="*/ 67845 h 586542"/>
              <a:gd name="connsiteX5" fmla="*/ 1121868 w 1998639"/>
              <a:gd name="connsiteY5" fmla="*/ 991 h 586542"/>
              <a:gd name="connsiteX6" fmla="*/ 1998639 w 1998639"/>
              <a:gd name="connsiteY6" fmla="*/ 275738 h 58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8639" h="586542">
                <a:moveTo>
                  <a:pt x="1998639" y="275738"/>
                </a:moveTo>
                <a:cubicBezTo>
                  <a:pt x="1934179" y="393486"/>
                  <a:pt x="1737323" y="638172"/>
                  <a:pt x="1363476" y="518323"/>
                </a:cubicBezTo>
                <a:cubicBezTo>
                  <a:pt x="1255649" y="483245"/>
                  <a:pt x="1242772" y="474081"/>
                  <a:pt x="1185727" y="440528"/>
                </a:cubicBezTo>
                <a:cubicBezTo>
                  <a:pt x="820099" y="468194"/>
                  <a:pt x="125171" y="732340"/>
                  <a:pt x="14919" y="474536"/>
                </a:cubicBezTo>
                <a:cubicBezTo>
                  <a:pt x="-95333" y="216732"/>
                  <a:pt x="421332" y="132195"/>
                  <a:pt x="1040697" y="67845"/>
                </a:cubicBezTo>
                <a:cubicBezTo>
                  <a:pt x="1132266" y="41824"/>
                  <a:pt x="1118501" y="-7604"/>
                  <a:pt x="1121868" y="991"/>
                </a:cubicBezTo>
                <a:lnTo>
                  <a:pt x="1998639" y="275738"/>
                </a:lnTo>
                <a:close/>
              </a:path>
            </a:pathLst>
          </a:custGeom>
          <a:solidFill>
            <a:srgbClr val="A3E7FF">
              <a:alpha val="70000"/>
            </a:srgbClr>
          </a:solidFill>
          <a:ln w="38100">
            <a:solidFill>
              <a:srgbClr val="00B0F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457325"/>
            <a:ext cx="2886075" cy="28860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13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5353050" y="2171700"/>
            <a:ext cx="2971800" cy="1771650"/>
            <a:chOff x="5353050" y="2171700"/>
            <a:chExt cx="2971800" cy="1771650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6092825" y="2476728"/>
              <a:ext cx="2060575" cy="1466622"/>
            </a:xfrm>
            <a:prstGeom prst="straightConnector1">
              <a:avLst/>
            </a:prstGeom>
            <a:ln w="28575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6096000" y="2672409"/>
              <a:ext cx="2186529" cy="1251664"/>
            </a:xfrm>
            <a:prstGeom prst="straightConnector1">
              <a:avLst/>
            </a:prstGeom>
            <a:ln w="28575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5353050" y="2171700"/>
              <a:ext cx="770865" cy="1765364"/>
            </a:xfrm>
            <a:prstGeom prst="straightConnector1">
              <a:avLst/>
            </a:prstGeom>
            <a:ln w="28575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087372" y="2971800"/>
              <a:ext cx="2237478" cy="935697"/>
            </a:xfrm>
            <a:prstGeom prst="straightConnector1">
              <a:avLst/>
            </a:prstGeom>
            <a:ln w="28575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6096000" y="2282228"/>
              <a:ext cx="1461521" cy="1641844"/>
            </a:xfrm>
            <a:prstGeom prst="straightConnector1">
              <a:avLst/>
            </a:prstGeom>
            <a:ln w="28575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6096000" y="2318007"/>
              <a:ext cx="1789112" cy="1625343"/>
            </a:xfrm>
            <a:prstGeom prst="straightConnector1">
              <a:avLst/>
            </a:prstGeom>
            <a:ln w="28575">
              <a:solidFill>
                <a:srgbClr val="00B0F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6007100" y="3856697"/>
            <a:ext cx="17145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6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22"/>
          <p:cNvSpPr/>
          <p:nvPr/>
        </p:nvSpPr>
        <p:spPr>
          <a:xfrm>
            <a:off x="4724400" y="2457450"/>
            <a:ext cx="3100929" cy="1456525"/>
          </a:xfrm>
          <a:custGeom>
            <a:avLst/>
            <a:gdLst>
              <a:gd name="connsiteX0" fmla="*/ 0 w 1472273"/>
              <a:gd name="connsiteY0" fmla="*/ 553507 h 1107013"/>
              <a:gd name="connsiteX1" fmla="*/ 736137 w 1472273"/>
              <a:gd name="connsiteY1" fmla="*/ 0 h 1107013"/>
              <a:gd name="connsiteX2" fmla="*/ 1472274 w 1472273"/>
              <a:gd name="connsiteY2" fmla="*/ 553507 h 1107013"/>
              <a:gd name="connsiteX3" fmla="*/ 736137 w 1472273"/>
              <a:gd name="connsiteY3" fmla="*/ 1107014 h 1107013"/>
              <a:gd name="connsiteX4" fmla="*/ 0 w 1472273"/>
              <a:gd name="connsiteY4" fmla="*/ 553507 h 1107013"/>
              <a:gd name="connsiteX0" fmla="*/ 129161 w 1601435"/>
              <a:gd name="connsiteY0" fmla="*/ 553507 h 1162643"/>
              <a:gd name="connsiteX1" fmla="*/ 865298 w 1601435"/>
              <a:gd name="connsiteY1" fmla="*/ 0 h 1162643"/>
              <a:gd name="connsiteX2" fmla="*/ 1601435 w 1601435"/>
              <a:gd name="connsiteY2" fmla="*/ 553507 h 1162643"/>
              <a:gd name="connsiteX3" fmla="*/ 253380 w 1601435"/>
              <a:gd name="connsiteY3" fmla="*/ 1162643 h 1162643"/>
              <a:gd name="connsiteX4" fmla="*/ 129161 w 1601435"/>
              <a:gd name="connsiteY4" fmla="*/ 553507 h 1162643"/>
              <a:gd name="connsiteX0" fmla="*/ 129161 w 1611441"/>
              <a:gd name="connsiteY0" fmla="*/ 553507 h 1233464"/>
              <a:gd name="connsiteX1" fmla="*/ 865298 w 1611441"/>
              <a:gd name="connsiteY1" fmla="*/ 0 h 1233464"/>
              <a:gd name="connsiteX2" fmla="*/ 1601435 w 1611441"/>
              <a:gd name="connsiteY2" fmla="*/ 553507 h 1233464"/>
              <a:gd name="connsiteX3" fmla="*/ 387676 w 1611441"/>
              <a:gd name="connsiteY3" fmla="*/ 1152922 h 1233464"/>
              <a:gd name="connsiteX4" fmla="*/ 253380 w 1611441"/>
              <a:gd name="connsiteY4" fmla="*/ 1162643 h 1233464"/>
              <a:gd name="connsiteX5" fmla="*/ 129161 w 1611441"/>
              <a:gd name="connsiteY5" fmla="*/ 553507 h 1233464"/>
              <a:gd name="connsiteX0" fmla="*/ 71554 w 1633540"/>
              <a:gd name="connsiteY0" fmla="*/ 553507 h 1231634"/>
              <a:gd name="connsiteX1" fmla="*/ 807691 w 1633540"/>
              <a:gd name="connsiteY1" fmla="*/ 0 h 1231634"/>
              <a:gd name="connsiteX2" fmla="*/ 1543828 w 1633540"/>
              <a:gd name="connsiteY2" fmla="*/ 553507 h 1231634"/>
              <a:gd name="connsiteX3" fmla="*/ 1550428 w 1633540"/>
              <a:gd name="connsiteY3" fmla="*/ 1149446 h 1231634"/>
              <a:gd name="connsiteX4" fmla="*/ 195773 w 1633540"/>
              <a:gd name="connsiteY4" fmla="*/ 1162643 h 1231634"/>
              <a:gd name="connsiteX5" fmla="*/ 71554 w 1633540"/>
              <a:gd name="connsiteY5" fmla="*/ 553507 h 1231634"/>
              <a:gd name="connsiteX0" fmla="*/ 71554 w 1633540"/>
              <a:gd name="connsiteY0" fmla="*/ 553507 h 1205143"/>
              <a:gd name="connsiteX1" fmla="*/ 807691 w 1633540"/>
              <a:gd name="connsiteY1" fmla="*/ 0 h 1205143"/>
              <a:gd name="connsiteX2" fmla="*/ 1543828 w 1633540"/>
              <a:gd name="connsiteY2" fmla="*/ 553507 h 1205143"/>
              <a:gd name="connsiteX3" fmla="*/ 1550428 w 1633540"/>
              <a:gd name="connsiteY3" fmla="*/ 1149446 h 1205143"/>
              <a:gd name="connsiteX4" fmla="*/ 195773 w 1633540"/>
              <a:gd name="connsiteY4" fmla="*/ 1162643 h 1205143"/>
              <a:gd name="connsiteX5" fmla="*/ 71554 w 1633540"/>
              <a:gd name="connsiteY5" fmla="*/ 553507 h 1205143"/>
              <a:gd name="connsiteX0" fmla="*/ 72002 w 1641098"/>
              <a:gd name="connsiteY0" fmla="*/ 553507 h 1209762"/>
              <a:gd name="connsiteX1" fmla="*/ 808139 w 1641098"/>
              <a:gd name="connsiteY1" fmla="*/ 0 h 1209762"/>
              <a:gd name="connsiteX2" fmla="*/ 1544276 w 1641098"/>
              <a:gd name="connsiteY2" fmla="*/ 553507 h 1209762"/>
              <a:gd name="connsiteX3" fmla="*/ 1559568 w 1641098"/>
              <a:gd name="connsiteY3" fmla="*/ 1163353 h 1209762"/>
              <a:gd name="connsiteX4" fmla="*/ 196221 w 1641098"/>
              <a:gd name="connsiteY4" fmla="*/ 1162643 h 1209762"/>
              <a:gd name="connsiteX5" fmla="*/ 72002 w 1641098"/>
              <a:gd name="connsiteY5" fmla="*/ 553507 h 1209762"/>
              <a:gd name="connsiteX0" fmla="*/ 72002 w 1641098"/>
              <a:gd name="connsiteY0" fmla="*/ 553507 h 1207007"/>
              <a:gd name="connsiteX1" fmla="*/ 808139 w 1641098"/>
              <a:gd name="connsiteY1" fmla="*/ 0 h 1207007"/>
              <a:gd name="connsiteX2" fmla="*/ 1544276 w 1641098"/>
              <a:gd name="connsiteY2" fmla="*/ 553507 h 1207007"/>
              <a:gd name="connsiteX3" fmla="*/ 1559568 w 1641098"/>
              <a:gd name="connsiteY3" fmla="*/ 1163353 h 1207007"/>
              <a:gd name="connsiteX4" fmla="*/ 196221 w 1641098"/>
              <a:gd name="connsiteY4" fmla="*/ 1162643 h 1207007"/>
              <a:gd name="connsiteX5" fmla="*/ 72002 w 1641098"/>
              <a:gd name="connsiteY5" fmla="*/ 553507 h 1207007"/>
              <a:gd name="connsiteX0" fmla="*/ 74181 w 1643277"/>
              <a:gd name="connsiteY0" fmla="*/ 553507 h 1163353"/>
              <a:gd name="connsiteX1" fmla="*/ 810318 w 1643277"/>
              <a:gd name="connsiteY1" fmla="*/ 0 h 1163353"/>
              <a:gd name="connsiteX2" fmla="*/ 1546455 w 1643277"/>
              <a:gd name="connsiteY2" fmla="*/ 553507 h 1163353"/>
              <a:gd name="connsiteX3" fmla="*/ 1561747 w 1643277"/>
              <a:gd name="connsiteY3" fmla="*/ 1163353 h 1163353"/>
              <a:gd name="connsiteX4" fmla="*/ 198400 w 1643277"/>
              <a:gd name="connsiteY4" fmla="*/ 1162643 h 1163353"/>
              <a:gd name="connsiteX5" fmla="*/ 74181 w 1643277"/>
              <a:gd name="connsiteY5" fmla="*/ 553507 h 1163353"/>
              <a:gd name="connsiteX0" fmla="*/ 44641 w 1613737"/>
              <a:gd name="connsiteY0" fmla="*/ 553507 h 1176895"/>
              <a:gd name="connsiteX1" fmla="*/ 780778 w 1613737"/>
              <a:gd name="connsiteY1" fmla="*/ 0 h 1176895"/>
              <a:gd name="connsiteX2" fmla="*/ 1516915 w 1613737"/>
              <a:gd name="connsiteY2" fmla="*/ 553507 h 1176895"/>
              <a:gd name="connsiteX3" fmla="*/ 1532207 w 1613737"/>
              <a:gd name="connsiteY3" fmla="*/ 1163353 h 1176895"/>
              <a:gd name="connsiteX4" fmla="*/ 168860 w 1613737"/>
              <a:gd name="connsiteY4" fmla="*/ 1162643 h 1176895"/>
              <a:gd name="connsiteX5" fmla="*/ 44641 w 1613737"/>
              <a:gd name="connsiteY5" fmla="*/ 553507 h 1176895"/>
              <a:gd name="connsiteX0" fmla="*/ 44641 w 1613737"/>
              <a:gd name="connsiteY0" fmla="*/ 553507 h 1176895"/>
              <a:gd name="connsiteX1" fmla="*/ 780778 w 1613737"/>
              <a:gd name="connsiteY1" fmla="*/ 0 h 1176895"/>
              <a:gd name="connsiteX2" fmla="*/ 1516915 w 1613737"/>
              <a:gd name="connsiteY2" fmla="*/ 553507 h 1176895"/>
              <a:gd name="connsiteX3" fmla="*/ 1532207 w 1613737"/>
              <a:gd name="connsiteY3" fmla="*/ 1163353 h 1176895"/>
              <a:gd name="connsiteX4" fmla="*/ 168860 w 1613737"/>
              <a:gd name="connsiteY4" fmla="*/ 1162643 h 1176895"/>
              <a:gd name="connsiteX5" fmla="*/ 44641 w 1613737"/>
              <a:gd name="connsiteY5" fmla="*/ 553507 h 1176895"/>
              <a:gd name="connsiteX0" fmla="*/ 44641 w 1613737"/>
              <a:gd name="connsiteY0" fmla="*/ 553507 h 1164661"/>
              <a:gd name="connsiteX1" fmla="*/ 780778 w 1613737"/>
              <a:gd name="connsiteY1" fmla="*/ 0 h 1164661"/>
              <a:gd name="connsiteX2" fmla="*/ 1516915 w 1613737"/>
              <a:gd name="connsiteY2" fmla="*/ 553507 h 1164661"/>
              <a:gd name="connsiteX3" fmla="*/ 1532207 w 1613737"/>
              <a:gd name="connsiteY3" fmla="*/ 1163353 h 1164661"/>
              <a:gd name="connsiteX4" fmla="*/ 168860 w 1613737"/>
              <a:gd name="connsiteY4" fmla="*/ 1162643 h 1164661"/>
              <a:gd name="connsiteX5" fmla="*/ 44641 w 1613737"/>
              <a:gd name="connsiteY5" fmla="*/ 553507 h 1164661"/>
              <a:gd name="connsiteX0" fmla="*/ 26362 w 1595458"/>
              <a:gd name="connsiteY0" fmla="*/ 553507 h 1164661"/>
              <a:gd name="connsiteX1" fmla="*/ 762499 w 1595458"/>
              <a:gd name="connsiteY1" fmla="*/ 0 h 1164661"/>
              <a:gd name="connsiteX2" fmla="*/ 1498636 w 1595458"/>
              <a:gd name="connsiteY2" fmla="*/ 553507 h 1164661"/>
              <a:gd name="connsiteX3" fmla="*/ 1513928 w 1595458"/>
              <a:gd name="connsiteY3" fmla="*/ 1163353 h 1164661"/>
              <a:gd name="connsiteX4" fmla="*/ 150581 w 1595458"/>
              <a:gd name="connsiteY4" fmla="*/ 1162643 h 1164661"/>
              <a:gd name="connsiteX5" fmla="*/ 26362 w 1595458"/>
              <a:gd name="connsiteY5" fmla="*/ 553507 h 1164661"/>
              <a:gd name="connsiteX0" fmla="*/ 26362 w 1513963"/>
              <a:gd name="connsiteY0" fmla="*/ 553507 h 1164661"/>
              <a:gd name="connsiteX1" fmla="*/ 762499 w 1513963"/>
              <a:gd name="connsiteY1" fmla="*/ 0 h 1164661"/>
              <a:gd name="connsiteX2" fmla="*/ 1498636 w 1513963"/>
              <a:gd name="connsiteY2" fmla="*/ 553507 h 1164661"/>
              <a:gd name="connsiteX3" fmla="*/ 1513928 w 1513963"/>
              <a:gd name="connsiteY3" fmla="*/ 1163353 h 1164661"/>
              <a:gd name="connsiteX4" fmla="*/ 150581 w 1513963"/>
              <a:gd name="connsiteY4" fmla="*/ 1162643 h 1164661"/>
              <a:gd name="connsiteX5" fmla="*/ 26362 w 1513963"/>
              <a:gd name="connsiteY5" fmla="*/ 553507 h 1164661"/>
              <a:gd name="connsiteX0" fmla="*/ 26362 w 1605587"/>
              <a:gd name="connsiteY0" fmla="*/ 553507 h 1164661"/>
              <a:gd name="connsiteX1" fmla="*/ 762499 w 1605587"/>
              <a:gd name="connsiteY1" fmla="*/ 0 h 1164661"/>
              <a:gd name="connsiteX2" fmla="*/ 1498636 w 1605587"/>
              <a:gd name="connsiteY2" fmla="*/ 553507 h 1164661"/>
              <a:gd name="connsiteX3" fmla="*/ 1482637 w 1605587"/>
              <a:gd name="connsiteY3" fmla="*/ 893900 h 1164661"/>
              <a:gd name="connsiteX4" fmla="*/ 1513928 w 1605587"/>
              <a:gd name="connsiteY4" fmla="*/ 1163353 h 1164661"/>
              <a:gd name="connsiteX5" fmla="*/ 150581 w 1605587"/>
              <a:gd name="connsiteY5" fmla="*/ 1162643 h 1164661"/>
              <a:gd name="connsiteX6" fmla="*/ 26362 w 1605587"/>
              <a:gd name="connsiteY6" fmla="*/ 553507 h 1164661"/>
              <a:gd name="connsiteX0" fmla="*/ 26362 w 1616943"/>
              <a:gd name="connsiteY0" fmla="*/ 553507 h 1164661"/>
              <a:gd name="connsiteX1" fmla="*/ 762499 w 1616943"/>
              <a:gd name="connsiteY1" fmla="*/ 0 h 1164661"/>
              <a:gd name="connsiteX2" fmla="*/ 1498636 w 1616943"/>
              <a:gd name="connsiteY2" fmla="*/ 553507 h 1164661"/>
              <a:gd name="connsiteX3" fmla="*/ 1527835 w 1616943"/>
              <a:gd name="connsiteY3" fmla="*/ 984296 h 1164661"/>
              <a:gd name="connsiteX4" fmla="*/ 1513928 w 1616943"/>
              <a:gd name="connsiteY4" fmla="*/ 1163353 h 1164661"/>
              <a:gd name="connsiteX5" fmla="*/ 150581 w 1616943"/>
              <a:gd name="connsiteY5" fmla="*/ 1162643 h 1164661"/>
              <a:gd name="connsiteX6" fmla="*/ 26362 w 1616943"/>
              <a:gd name="connsiteY6" fmla="*/ 553507 h 1164661"/>
              <a:gd name="connsiteX0" fmla="*/ 26362 w 1560041"/>
              <a:gd name="connsiteY0" fmla="*/ 553507 h 1164661"/>
              <a:gd name="connsiteX1" fmla="*/ 762499 w 1560041"/>
              <a:gd name="connsiteY1" fmla="*/ 0 h 1164661"/>
              <a:gd name="connsiteX2" fmla="*/ 1498636 w 1560041"/>
              <a:gd name="connsiteY2" fmla="*/ 553507 h 1164661"/>
              <a:gd name="connsiteX3" fmla="*/ 1527835 w 1560041"/>
              <a:gd name="connsiteY3" fmla="*/ 984296 h 1164661"/>
              <a:gd name="connsiteX4" fmla="*/ 1513928 w 1560041"/>
              <a:gd name="connsiteY4" fmla="*/ 1163353 h 1164661"/>
              <a:gd name="connsiteX5" fmla="*/ 150581 w 1560041"/>
              <a:gd name="connsiteY5" fmla="*/ 1162643 h 1164661"/>
              <a:gd name="connsiteX6" fmla="*/ 26362 w 1560041"/>
              <a:gd name="connsiteY6" fmla="*/ 553507 h 1164661"/>
              <a:gd name="connsiteX0" fmla="*/ 26362 w 1577039"/>
              <a:gd name="connsiteY0" fmla="*/ 553507 h 1164661"/>
              <a:gd name="connsiteX1" fmla="*/ 762499 w 1577039"/>
              <a:gd name="connsiteY1" fmla="*/ 0 h 1164661"/>
              <a:gd name="connsiteX2" fmla="*/ 1498636 w 1577039"/>
              <a:gd name="connsiteY2" fmla="*/ 553507 h 1164661"/>
              <a:gd name="connsiteX3" fmla="*/ 1559126 w 1577039"/>
              <a:gd name="connsiteY3" fmla="*/ 695722 h 1164661"/>
              <a:gd name="connsiteX4" fmla="*/ 1527835 w 1577039"/>
              <a:gd name="connsiteY4" fmla="*/ 984296 h 1164661"/>
              <a:gd name="connsiteX5" fmla="*/ 1513928 w 1577039"/>
              <a:gd name="connsiteY5" fmla="*/ 1163353 h 1164661"/>
              <a:gd name="connsiteX6" fmla="*/ 150581 w 1577039"/>
              <a:gd name="connsiteY6" fmla="*/ 1162643 h 1164661"/>
              <a:gd name="connsiteX7" fmla="*/ 26362 w 1577039"/>
              <a:gd name="connsiteY7" fmla="*/ 553507 h 1164661"/>
              <a:gd name="connsiteX0" fmla="*/ 26362 w 2184978"/>
              <a:gd name="connsiteY0" fmla="*/ 553507 h 1164661"/>
              <a:gd name="connsiteX1" fmla="*/ 762499 w 2184978"/>
              <a:gd name="connsiteY1" fmla="*/ 0 h 1164661"/>
              <a:gd name="connsiteX2" fmla="*/ 1498636 w 2184978"/>
              <a:gd name="connsiteY2" fmla="*/ 553507 h 1164661"/>
              <a:gd name="connsiteX3" fmla="*/ 2184951 w 2184978"/>
              <a:gd name="connsiteY3" fmla="*/ 727013 h 1164661"/>
              <a:gd name="connsiteX4" fmla="*/ 1527835 w 2184978"/>
              <a:gd name="connsiteY4" fmla="*/ 984296 h 1164661"/>
              <a:gd name="connsiteX5" fmla="*/ 1513928 w 2184978"/>
              <a:gd name="connsiteY5" fmla="*/ 1163353 h 1164661"/>
              <a:gd name="connsiteX6" fmla="*/ 150581 w 2184978"/>
              <a:gd name="connsiteY6" fmla="*/ 1162643 h 1164661"/>
              <a:gd name="connsiteX7" fmla="*/ 26362 w 2184978"/>
              <a:gd name="connsiteY7" fmla="*/ 553507 h 1164661"/>
              <a:gd name="connsiteX0" fmla="*/ 26362 w 2184977"/>
              <a:gd name="connsiteY0" fmla="*/ 553507 h 1164661"/>
              <a:gd name="connsiteX1" fmla="*/ 762499 w 2184977"/>
              <a:gd name="connsiteY1" fmla="*/ 0 h 1164661"/>
              <a:gd name="connsiteX2" fmla="*/ 1498636 w 2184977"/>
              <a:gd name="connsiteY2" fmla="*/ 553507 h 1164661"/>
              <a:gd name="connsiteX3" fmla="*/ 2184951 w 2184977"/>
              <a:gd name="connsiteY3" fmla="*/ 727013 h 1164661"/>
              <a:gd name="connsiteX4" fmla="*/ 1515666 w 2184977"/>
              <a:gd name="connsiteY4" fmla="*/ 1038186 h 1164661"/>
              <a:gd name="connsiteX5" fmla="*/ 1513928 w 2184977"/>
              <a:gd name="connsiteY5" fmla="*/ 1163353 h 1164661"/>
              <a:gd name="connsiteX6" fmla="*/ 150581 w 2184977"/>
              <a:gd name="connsiteY6" fmla="*/ 1162643 h 1164661"/>
              <a:gd name="connsiteX7" fmla="*/ 26362 w 2184977"/>
              <a:gd name="connsiteY7" fmla="*/ 553507 h 1164661"/>
              <a:gd name="connsiteX0" fmla="*/ 26362 w 2184984"/>
              <a:gd name="connsiteY0" fmla="*/ 553507 h 1164661"/>
              <a:gd name="connsiteX1" fmla="*/ 762499 w 2184984"/>
              <a:gd name="connsiteY1" fmla="*/ 0 h 1164661"/>
              <a:gd name="connsiteX2" fmla="*/ 1498636 w 2184984"/>
              <a:gd name="connsiteY2" fmla="*/ 553507 h 1164661"/>
              <a:gd name="connsiteX3" fmla="*/ 2184951 w 2184984"/>
              <a:gd name="connsiteY3" fmla="*/ 727013 h 1164661"/>
              <a:gd name="connsiteX4" fmla="*/ 1515666 w 2184984"/>
              <a:gd name="connsiteY4" fmla="*/ 1038186 h 1164661"/>
              <a:gd name="connsiteX5" fmla="*/ 1513928 w 2184984"/>
              <a:gd name="connsiteY5" fmla="*/ 1163353 h 1164661"/>
              <a:gd name="connsiteX6" fmla="*/ 150581 w 2184984"/>
              <a:gd name="connsiteY6" fmla="*/ 1162643 h 1164661"/>
              <a:gd name="connsiteX7" fmla="*/ 26362 w 2184984"/>
              <a:gd name="connsiteY7" fmla="*/ 553507 h 1164661"/>
              <a:gd name="connsiteX0" fmla="*/ 26362 w 2187301"/>
              <a:gd name="connsiteY0" fmla="*/ 553507 h 1164661"/>
              <a:gd name="connsiteX1" fmla="*/ 762499 w 2187301"/>
              <a:gd name="connsiteY1" fmla="*/ 0 h 1164661"/>
              <a:gd name="connsiteX2" fmla="*/ 1498636 w 2187301"/>
              <a:gd name="connsiteY2" fmla="*/ 553507 h 1164661"/>
              <a:gd name="connsiteX3" fmla="*/ 2184951 w 2187301"/>
              <a:gd name="connsiteY3" fmla="*/ 727013 h 1164661"/>
              <a:gd name="connsiteX4" fmla="*/ 1515666 w 2187301"/>
              <a:gd name="connsiteY4" fmla="*/ 1038186 h 1164661"/>
              <a:gd name="connsiteX5" fmla="*/ 1513928 w 2187301"/>
              <a:gd name="connsiteY5" fmla="*/ 1163353 h 1164661"/>
              <a:gd name="connsiteX6" fmla="*/ 150581 w 2187301"/>
              <a:gd name="connsiteY6" fmla="*/ 1162643 h 1164661"/>
              <a:gd name="connsiteX7" fmla="*/ 26362 w 2187301"/>
              <a:gd name="connsiteY7" fmla="*/ 553507 h 1164661"/>
              <a:gd name="connsiteX0" fmla="*/ 26362 w 2218475"/>
              <a:gd name="connsiteY0" fmla="*/ 553507 h 1164661"/>
              <a:gd name="connsiteX1" fmla="*/ 762499 w 2218475"/>
              <a:gd name="connsiteY1" fmla="*/ 0 h 1164661"/>
              <a:gd name="connsiteX2" fmla="*/ 1498636 w 2218475"/>
              <a:gd name="connsiteY2" fmla="*/ 553507 h 1164661"/>
              <a:gd name="connsiteX3" fmla="*/ 2216242 w 2218475"/>
              <a:gd name="connsiteY3" fmla="*/ 667908 h 1164661"/>
              <a:gd name="connsiteX4" fmla="*/ 1515666 w 2218475"/>
              <a:gd name="connsiteY4" fmla="*/ 1038186 h 1164661"/>
              <a:gd name="connsiteX5" fmla="*/ 1513928 w 2218475"/>
              <a:gd name="connsiteY5" fmla="*/ 1163353 h 1164661"/>
              <a:gd name="connsiteX6" fmla="*/ 150581 w 2218475"/>
              <a:gd name="connsiteY6" fmla="*/ 1162643 h 1164661"/>
              <a:gd name="connsiteX7" fmla="*/ 26362 w 2218475"/>
              <a:gd name="connsiteY7" fmla="*/ 553507 h 1164661"/>
              <a:gd name="connsiteX0" fmla="*/ 26362 w 2221152"/>
              <a:gd name="connsiteY0" fmla="*/ 553507 h 1164661"/>
              <a:gd name="connsiteX1" fmla="*/ 762499 w 2221152"/>
              <a:gd name="connsiteY1" fmla="*/ 0 h 1164661"/>
              <a:gd name="connsiteX2" fmla="*/ 1498636 w 2221152"/>
              <a:gd name="connsiteY2" fmla="*/ 553507 h 1164661"/>
              <a:gd name="connsiteX3" fmla="*/ 1811194 w 2221152"/>
              <a:gd name="connsiteY3" fmla="*/ 624448 h 1164661"/>
              <a:gd name="connsiteX4" fmla="*/ 2216242 w 2221152"/>
              <a:gd name="connsiteY4" fmla="*/ 667908 h 1164661"/>
              <a:gd name="connsiteX5" fmla="*/ 1515666 w 2221152"/>
              <a:gd name="connsiteY5" fmla="*/ 1038186 h 1164661"/>
              <a:gd name="connsiteX6" fmla="*/ 1513928 w 2221152"/>
              <a:gd name="connsiteY6" fmla="*/ 1163353 h 1164661"/>
              <a:gd name="connsiteX7" fmla="*/ 150581 w 2221152"/>
              <a:gd name="connsiteY7" fmla="*/ 1162643 h 1164661"/>
              <a:gd name="connsiteX8" fmla="*/ 26362 w 2221152"/>
              <a:gd name="connsiteY8" fmla="*/ 553507 h 1164661"/>
              <a:gd name="connsiteX0" fmla="*/ 26362 w 2248716"/>
              <a:gd name="connsiteY0" fmla="*/ 553507 h 1164661"/>
              <a:gd name="connsiteX1" fmla="*/ 762499 w 2248716"/>
              <a:gd name="connsiteY1" fmla="*/ 0 h 1164661"/>
              <a:gd name="connsiteX2" fmla="*/ 1498636 w 2248716"/>
              <a:gd name="connsiteY2" fmla="*/ 553507 h 1164661"/>
              <a:gd name="connsiteX3" fmla="*/ 2150183 w 2248716"/>
              <a:gd name="connsiteY3" fmla="*/ 361949 h 1164661"/>
              <a:gd name="connsiteX4" fmla="*/ 2216242 w 2248716"/>
              <a:gd name="connsiteY4" fmla="*/ 667908 h 1164661"/>
              <a:gd name="connsiteX5" fmla="*/ 1515666 w 2248716"/>
              <a:gd name="connsiteY5" fmla="*/ 1038186 h 1164661"/>
              <a:gd name="connsiteX6" fmla="*/ 1513928 w 2248716"/>
              <a:gd name="connsiteY6" fmla="*/ 1163353 h 1164661"/>
              <a:gd name="connsiteX7" fmla="*/ 150581 w 2248716"/>
              <a:gd name="connsiteY7" fmla="*/ 1162643 h 1164661"/>
              <a:gd name="connsiteX8" fmla="*/ 26362 w 2248716"/>
              <a:gd name="connsiteY8" fmla="*/ 553507 h 1164661"/>
              <a:gd name="connsiteX0" fmla="*/ 26362 w 2245314"/>
              <a:gd name="connsiteY0" fmla="*/ 553507 h 1164661"/>
              <a:gd name="connsiteX1" fmla="*/ 762499 w 2245314"/>
              <a:gd name="connsiteY1" fmla="*/ 0 h 1164661"/>
              <a:gd name="connsiteX2" fmla="*/ 1498636 w 2245314"/>
              <a:gd name="connsiteY2" fmla="*/ 553507 h 1164661"/>
              <a:gd name="connsiteX3" fmla="*/ 2150183 w 2245314"/>
              <a:gd name="connsiteY3" fmla="*/ 361949 h 1164661"/>
              <a:gd name="connsiteX4" fmla="*/ 2216242 w 2245314"/>
              <a:gd name="connsiteY4" fmla="*/ 667908 h 1164661"/>
              <a:gd name="connsiteX5" fmla="*/ 1515666 w 2245314"/>
              <a:gd name="connsiteY5" fmla="*/ 1038186 h 1164661"/>
              <a:gd name="connsiteX6" fmla="*/ 1513928 w 2245314"/>
              <a:gd name="connsiteY6" fmla="*/ 1163353 h 1164661"/>
              <a:gd name="connsiteX7" fmla="*/ 150581 w 2245314"/>
              <a:gd name="connsiteY7" fmla="*/ 1162643 h 1164661"/>
              <a:gd name="connsiteX8" fmla="*/ 26362 w 2245314"/>
              <a:gd name="connsiteY8" fmla="*/ 553507 h 1164661"/>
              <a:gd name="connsiteX0" fmla="*/ 26362 w 2245314"/>
              <a:gd name="connsiteY0" fmla="*/ 554330 h 1165484"/>
              <a:gd name="connsiteX1" fmla="*/ 762499 w 2245314"/>
              <a:gd name="connsiteY1" fmla="*/ 823 h 1165484"/>
              <a:gd name="connsiteX2" fmla="*/ 1363040 w 2245314"/>
              <a:gd name="connsiteY2" fmla="*/ 434381 h 1165484"/>
              <a:gd name="connsiteX3" fmla="*/ 2150183 w 2245314"/>
              <a:gd name="connsiteY3" fmla="*/ 362772 h 1165484"/>
              <a:gd name="connsiteX4" fmla="*/ 2216242 w 2245314"/>
              <a:gd name="connsiteY4" fmla="*/ 668731 h 1165484"/>
              <a:gd name="connsiteX5" fmla="*/ 1515666 w 2245314"/>
              <a:gd name="connsiteY5" fmla="*/ 1039009 h 1165484"/>
              <a:gd name="connsiteX6" fmla="*/ 1513928 w 2245314"/>
              <a:gd name="connsiteY6" fmla="*/ 1164176 h 1165484"/>
              <a:gd name="connsiteX7" fmla="*/ 150581 w 2245314"/>
              <a:gd name="connsiteY7" fmla="*/ 1163466 h 1165484"/>
              <a:gd name="connsiteX8" fmla="*/ 26362 w 2245314"/>
              <a:gd name="connsiteY8" fmla="*/ 554330 h 1165484"/>
              <a:gd name="connsiteX0" fmla="*/ 26362 w 2245314"/>
              <a:gd name="connsiteY0" fmla="*/ 554330 h 1165484"/>
              <a:gd name="connsiteX1" fmla="*/ 762499 w 2245314"/>
              <a:gd name="connsiteY1" fmla="*/ 823 h 1165484"/>
              <a:gd name="connsiteX2" fmla="*/ 1363040 w 2245314"/>
              <a:gd name="connsiteY2" fmla="*/ 434381 h 1165484"/>
              <a:gd name="connsiteX3" fmla="*/ 2150183 w 2245314"/>
              <a:gd name="connsiteY3" fmla="*/ 362772 h 1165484"/>
              <a:gd name="connsiteX4" fmla="*/ 2216242 w 2245314"/>
              <a:gd name="connsiteY4" fmla="*/ 668731 h 1165484"/>
              <a:gd name="connsiteX5" fmla="*/ 1515666 w 2245314"/>
              <a:gd name="connsiteY5" fmla="*/ 1039009 h 1165484"/>
              <a:gd name="connsiteX6" fmla="*/ 1513928 w 2245314"/>
              <a:gd name="connsiteY6" fmla="*/ 1164176 h 1165484"/>
              <a:gd name="connsiteX7" fmla="*/ 150581 w 2245314"/>
              <a:gd name="connsiteY7" fmla="*/ 1163466 h 1165484"/>
              <a:gd name="connsiteX8" fmla="*/ 26362 w 2245314"/>
              <a:gd name="connsiteY8" fmla="*/ 554330 h 1165484"/>
              <a:gd name="connsiteX0" fmla="*/ 26362 w 2239987"/>
              <a:gd name="connsiteY0" fmla="*/ 554330 h 1165484"/>
              <a:gd name="connsiteX1" fmla="*/ 762499 w 2239987"/>
              <a:gd name="connsiteY1" fmla="*/ 823 h 1165484"/>
              <a:gd name="connsiteX2" fmla="*/ 1363040 w 2239987"/>
              <a:gd name="connsiteY2" fmla="*/ 434381 h 1165484"/>
              <a:gd name="connsiteX3" fmla="*/ 2150183 w 2239987"/>
              <a:gd name="connsiteY3" fmla="*/ 362772 h 1165484"/>
              <a:gd name="connsiteX4" fmla="*/ 2216242 w 2239987"/>
              <a:gd name="connsiteY4" fmla="*/ 668731 h 1165484"/>
              <a:gd name="connsiteX5" fmla="*/ 1515666 w 2239987"/>
              <a:gd name="connsiteY5" fmla="*/ 1039009 h 1165484"/>
              <a:gd name="connsiteX6" fmla="*/ 1513928 w 2239987"/>
              <a:gd name="connsiteY6" fmla="*/ 1164176 h 1165484"/>
              <a:gd name="connsiteX7" fmla="*/ 150581 w 2239987"/>
              <a:gd name="connsiteY7" fmla="*/ 1163466 h 1165484"/>
              <a:gd name="connsiteX8" fmla="*/ 26362 w 2239987"/>
              <a:gd name="connsiteY8" fmla="*/ 554330 h 1165484"/>
              <a:gd name="connsiteX0" fmla="*/ 26362 w 2241174"/>
              <a:gd name="connsiteY0" fmla="*/ 554330 h 1165484"/>
              <a:gd name="connsiteX1" fmla="*/ 762499 w 2241174"/>
              <a:gd name="connsiteY1" fmla="*/ 823 h 1165484"/>
              <a:gd name="connsiteX2" fmla="*/ 1363040 w 2241174"/>
              <a:gd name="connsiteY2" fmla="*/ 434381 h 1165484"/>
              <a:gd name="connsiteX3" fmla="*/ 2153659 w 2241174"/>
              <a:gd name="connsiteY3" fmla="*/ 366249 h 1165484"/>
              <a:gd name="connsiteX4" fmla="*/ 2216242 w 2241174"/>
              <a:gd name="connsiteY4" fmla="*/ 668731 h 1165484"/>
              <a:gd name="connsiteX5" fmla="*/ 1515666 w 2241174"/>
              <a:gd name="connsiteY5" fmla="*/ 1039009 h 1165484"/>
              <a:gd name="connsiteX6" fmla="*/ 1513928 w 2241174"/>
              <a:gd name="connsiteY6" fmla="*/ 1164176 h 1165484"/>
              <a:gd name="connsiteX7" fmla="*/ 150581 w 2241174"/>
              <a:gd name="connsiteY7" fmla="*/ 1163466 h 1165484"/>
              <a:gd name="connsiteX8" fmla="*/ 26362 w 2241174"/>
              <a:gd name="connsiteY8" fmla="*/ 554330 h 1165484"/>
              <a:gd name="connsiteX0" fmla="*/ 26362 w 2330264"/>
              <a:gd name="connsiteY0" fmla="*/ 554330 h 1165484"/>
              <a:gd name="connsiteX1" fmla="*/ 762499 w 2330264"/>
              <a:gd name="connsiteY1" fmla="*/ 823 h 1165484"/>
              <a:gd name="connsiteX2" fmla="*/ 1363040 w 2330264"/>
              <a:gd name="connsiteY2" fmla="*/ 434381 h 1165484"/>
              <a:gd name="connsiteX3" fmla="*/ 2153659 w 2330264"/>
              <a:gd name="connsiteY3" fmla="*/ 366249 h 1165484"/>
              <a:gd name="connsiteX4" fmla="*/ 2322284 w 2330264"/>
              <a:gd name="connsiteY4" fmla="*/ 609625 h 1165484"/>
              <a:gd name="connsiteX5" fmla="*/ 1515666 w 2330264"/>
              <a:gd name="connsiteY5" fmla="*/ 1039009 h 1165484"/>
              <a:gd name="connsiteX6" fmla="*/ 1513928 w 2330264"/>
              <a:gd name="connsiteY6" fmla="*/ 1164176 h 1165484"/>
              <a:gd name="connsiteX7" fmla="*/ 150581 w 2330264"/>
              <a:gd name="connsiteY7" fmla="*/ 1163466 h 1165484"/>
              <a:gd name="connsiteX8" fmla="*/ 26362 w 2330264"/>
              <a:gd name="connsiteY8" fmla="*/ 554330 h 1165484"/>
              <a:gd name="connsiteX0" fmla="*/ 26362 w 2322284"/>
              <a:gd name="connsiteY0" fmla="*/ 554330 h 1165484"/>
              <a:gd name="connsiteX1" fmla="*/ 762499 w 2322284"/>
              <a:gd name="connsiteY1" fmla="*/ 823 h 1165484"/>
              <a:gd name="connsiteX2" fmla="*/ 1363040 w 2322284"/>
              <a:gd name="connsiteY2" fmla="*/ 434381 h 1165484"/>
              <a:gd name="connsiteX3" fmla="*/ 2153659 w 2322284"/>
              <a:gd name="connsiteY3" fmla="*/ 366249 h 1165484"/>
              <a:gd name="connsiteX4" fmla="*/ 2322284 w 2322284"/>
              <a:gd name="connsiteY4" fmla="*/ 609625 h 1165484"/>
              <a:gd name="connsiteX5" fmla="*/ 1515666 w 2322284"/>
              <a:gd name="connsiteY5" fmla="*/ 1039009 h 1165484"/>
              <a:gd name="connsiteX6" fmla="*/ 1513928 w 2322284"/>
              <a:gd name="connsiteY6" fmla="*/ 1164176 h 1165484"/>
              <a:gd name="connsiteX7" fmla="*/ 150581 w 2322284"/>
              <a:gd name="connsiteY7" fmla="*/ 1163466 h 1165484"/>
              <a:gd name="connsiteX8" fmla="*/ 26362 w 2322284"/>
              <a:gd name="connsiteY8" fmla="*/ 554330 h 1165484"/>
              <a:gd name="connsiteX0" fmla="*/ 26362 w 2297947"/>
              <a:gd name="connsiteY0" fmla="*/ 554330 h 1165484"/>
              <a:gd name="connsiteX1" fmla="*/ 762499 w 2297947"/>
              <a:gd name="connsiteY1" fmla="*/ 823 h 1165484"/>
              <a:gd name="connsiteX2" fmla="*/ 1363040 w 2297947"/>
              <a:gd name="connsiteY2" fmla="*/ 434381 h 1165484"/>
              <a:gd name="connsiteX3" fmla="*/ 2153659 w 2297947"/>
              <a:gd name="connsiteY3" fmla="*/ 366249 h 1165484"/>
              <a:gd name="connsiteX4" fmla="*/ 2297947 w 2297947"/>
              <a:gd name="connsiteY4" fmla="*/ 602671 h 1165484"/>
              <a:gd name="connsiteX5" fmla="*/ 1515666 w 2297947"/>
              <a:gd name="connsiteY5" fmla="*/ 1039009 h 1165484"/>
              <a:gd name="connsiteX6" fmla="*/ 1513928 w 2297947"/>
              <a:gd name="connsiteY6" fmla="*/ 1164176 h 1165484"/>
              <a:gd name="connsiteX7" fmla="*/ 150581 w 2297947"/>
              <a:gd name="connsiteY7" fmla="*/ 1163466 h 1165484"/>
              <a:gd name="connsiteX8" fmla="*/ 26362 w 2297947"/>
              <a:gd name="connsiteY8" fmla="*/ 554330 h 1165484"/>
              <a:gd name="connsiteX0" fmla="*/ 26362 w 2301289"/>
              <a:gd name="connsiteY0" fmla="*/ 554330 h 1165484"/>
              <a:gd name="connsiteX1" fmla="*/ 762499 w 2301289"/>
              <a:gd name="connsiteY1" fmla="*/ 823 h 1165484"/>
              <a:gd name="connsiteX2" fmla="*/ 1363040 w 2301289"/>
              <a:gd name="connsiteY2" fmla="*/ 434381 h 1165484"/>
              <a:gd name="connsiteX3" fmla="*/ 2153659 w 2301289"/>
              <a:gd name="connsiteY3" fmla="*/ 366249 h 1165484"/>
              <a:gd name="connsiteX4" fmla="*/ 2297947 w 2301289"/>
              <a:gd name="connsiteY4" fmla="*/ 602671 h 1165484"/>
              <a:gd name="connsiteX5" fmla="*/ 1515666 w 2301289"/>
              <a:gd name="connsiteY5" fmla="*/ 1039009 h 1165484"/>
              <a:gd name="connsiteX6" fmla="*/ 1513928 w 2301289"/>
              <a:gd name="connsiteY6" fmla="*/ 1164176 h 1165484"/>
              <a:gd name="connsiteX7" fmla="*/ 150581 w 2301289"/>
              <a:gd name="connsiteY7" fmla="*/ 1163466 h 1165484"/>
              <a:gd name="connsiteX8" fmla="*/ 26362 w 2301289"/>
              <a:gd name="connsiteY8" fmla="*/ 554330 h 1165484"/>
              <a:gd name="connsiteX0" fmla="*/ 26362 w 2301289"/>
              <a:gd name="connsiteY0" fmla="*/ 554262 h 1165416"/>
              <a:gd name="connsiteX1" fmla="*/ 762499 w 2301289"/>
              <a:gd name="connsiteY1" fmla="*/ 755 h 1165416"/>
              <a:gd name="connsiteX2" fmla="*/ 1363040 w 2301289"/>
              <a:gd name="connsiteY2" fmla="*/ 434313 h 1165416"/>
              <a:gd name="connsiteX3" fmla="*/ 1826840 w 2301289"/>
              <a:gd name="connsiteY3" fmla="*/ 421809 h 1165416"/>
              <a:gd name="connsiteX4" fmla="*/ 2153659 w 2301289"/>
              <a:gd name="connsiteY4" fmla="*/ 366181 h 1165416"/>
              <a:gd name="connsiteX5" fmla="*/ 2297947 w 2301289"/>
              <a:gd name="connsiteY5" fmla="*/ 602603 h 1165416"/>
              <a:gd name="connsiteX6" fmla="*/ 1515666 w 2301289"/>
              <a:gd name="connsiteY6" fmla="*/ 1038941 h 1165416"/>
              <a:gd name="connsiteX7" fmla="*/ 1513928 w 2301289"/>
              <a:gd name="connsiteY7" fmla="*/ 1164108 h 1165416"/>
              <a:gd name="connsiteX8" fmla="*/ 150581 w 2301289"/>
              <a:gd name="connsiteY8" fmla="*/ 1163398 h 1165416"/>
              <a:gd name="connsiteX9" fmla="*/ 26362 w 2301289"/>
              <a:gd name="connsiteY9" fmla="*/ 554262 h 1165416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363040 w 2516523"/>
              <a:gd name="connsiteY2" fmla="*/ 690639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183984 w 2516523"/>
              <a:gd name="connsiteY2" fmla="*/ 774082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183984 w 2516523"/>
              <a:gd name="connsiteY2" fmla="*/ 774082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82292"/>
              <a:gd name="connsiteY0" fmla="*/ 810430 h 1421584"/>
              <a:gd name="connsiteX1" fmla="*/ 762499 w 2582292"/>
              <a:gd name="connsiteY1" fmla="*/ 256923 h 1421584"/>
              <a:gd name="connsiteX2" fmla="*/ 1183984 w 2582292"/>
              <a:gd name="connsiteY2" fmla="*/ 773924 h 1421584"/>
              <a:gd name="connsiteX3" fmla="*/ 2496125 w 2582292"/>
              <a:gd name="connsiteY3" fmla="*/ 0 h 1421584"/>
              <a:gd name="connsiteX4" fmla="*/ 2153659 w 2582292"/>
              <a:gd name="connsiteY4" fmla="*/ 622349 h 1421584"/>
              <a:gd name="connsiteX5" fmla="*/ 2297947 w 2582292"/>
              <a:gd name="connsiteY5" fmla="*/ 858771 h 1421584"/>
              <a:gd name="connsiteX6" fmla="*/ 1515666 w 2582292"/>
              <a:gd name="connsiteY6" fmla="*/ 1295109 h 1421584"/>
              <a:gd name="connsiteX7" fmla="*/ 1513928 w 2582292"/>
              <a:gd name="connsiteY7" fmla="*/ 1420276 h 1421584"/>
              <a:gd name="connsiteX8" fmla="*/ 150581 w 2582292"/>
              <a:gd name="connsiteY8" fmla="*/ 1419566 h 1421584"/>
              <a:gd name="connsiteX9" fmla="*/ 26362 w 258229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9294 h 1430448"/>
              <a:gd name="connsiteX1" fmla="*/ 762499 w 2587852"/>
              <a:gd name="connsiteY1" fmla="*/ 265787 h 1430448"/>
              <a:gd name="connsiteX2" fmla="*/ 1183984 w 2587852"/>
              <a:gd name="connsiteY2" fmla="*/ 782788 h 1430448"/>
              <a:gd name="connsiteX3" fmla="*/ 2496125 w 2587852"/>
              <a:gd name="connsiteY3" fmla="*/ 8864 h 1430448"/>
              <a:gd name="connsiteX4" fmla="*/ 2212764 w 2587852"/>
              <a:gd name="connsiteY4" fmla="*/ 681626 h 1430448"/>
              <a:gd name="connsiteX5" fmla="*/ 2297947 w 2587852"/>
              <a:gd name="connsiteY5" fmla="*/ 867635 h 1430448"/>
              <a:gd name="connsiteX6" fmla="*/ 1515666 w 2587852"/>
              <a:gd name="connsiteY6" fmla="*/ 1303973 h 1430448"/>
              <a:gd name="connsiteX7" fmla="*/ 1513928 w 2587852"/>
              <a:gd name="connsiteY7" fmla="*/ 1429140 h 1430448"/>
              <a:gd name="connsiteX8" fmla="*/ 150581 w 2587852"/>
              <a:gd name="connsiteY8" fmla="*/ 1428430 h 1430448"/>
              <a:gd name="connsiteX9" fmla="*/ 26362 w 2587852"/>
              <a:gd name="connsiteY9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188184 w 2592052"/>
              <a:gd name="connsiteY2" fmla="*/ 782788 h 1430448"/>
              <a:gd name="connsiteX3" fmla="*/ 2500325 w 2592052"/>
              <a:gd name="connsiteY3" fmla="*/ 8864 h 1430448"/>
              <a:gd name="connsiteX4" fmla="*/ 2216964 w 2592052"/>
              <a:gd name="connsiteY4" fmla="*/ 681626 h 1430448"/>
              <a:gd name="connsiteX5" fmla="*/ 2302147 w 2592052"/>
              <a:gd name="connsiteY5" fmla="*/ 867635 h 1430448"/>
              <a:gd name="connsiteX6" fmla="*/ 1519866 w 2592052"/>
              <a:gd name="connsiteY6" fmla="*/ 1303973 h 1430448"/>
              <a:gd name="connsiteX7" fmla="*/ 1518128 w 2592052"/>
              <a:gd name="connsiteY7" fmla="*/ 1429140 h 1430448"/>
              <a:gd name="connsiteX8" fmla="*/ 154781 w 2592052"/>
              <a:gd name="connsiteY8" fmla="*/ 1428430 h 1430448"/>
              <a:gd name="connsiteX9" fmla="*/ 30562 w 2592052"/>
              <a:gd name="connsiteY9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78310 w 2592052"/>
              <a:gd name="connsiteY2" fmla="*/ 664242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439 h 1430593"/>
              <a:gd name="connsiteX1" fmla="*/ 834496 w 2592052"/>
              <a:gd name="connsiteY1" fmla="*/ 304177 h 1430593"/>
              <a:gd name="connsiteX2" fmla="*/ 1038327 w 2592052"/>
              <a:gd name="connsiteY2" fmla="*/ 735661 h 1430593"/>
              <a:gd name="connsiteX3" fmla="*/ 1188184 w 2592052"/>
              <a:gd name="connsiteY3" fmla="*/ 782933 h 1430593"/>
              <a:gd name="connsiteX4" fmla="*/ 2500325 w 2592052"/>
              <a:gd name="connsiteY4" fmla="*/ 9009 h 1430593"/>
              <a:gd name="connsiteX5" fmla="*/ 2216964 w 2592052"/>
              <a:gd name="connsiteY5" fmla="*/ 681771 h 1430593"/>
              <a:gd name="connsiteX6" fmla="*/ 2302147 w 2592052"/>
              <a:gd name="connsiteY6" fmla="*/ 867780 h 1430593"/>
              <a:gd name="connsiteX7" fmla="*/ 1519866 w 2592052"/>
              <a:gd name="connsiteY7" fmla="*/ 1304118 h 1430593"/>
              <a:gd name="connsiteX8" fmla="*/ 1518128 w 2592052"/>
              <a:gd name="connsiteY8" fmla="*/ 1429285 h 1430593"/>
              <a:gd name="connsiteX9" fmla="*/ 154781 w 2592052"/>
              <a:gd name="connsiteY9" fmla="*/ 1428575 h 1430593"/>
              <a:gd name="connsiteX10" fmla="*/ 30562 w 2592052"/>
              <a:gd name="connsiteY10" fmla="*/ 819439 h 1430593"/>
              <a:gd name="connsiteX0" fmla="*/ 26895 w 2588385"/>
              <a:gd name="connsiteY0" fmla="*/ 819439 h 1430593"/>
              <a:gd name="connsiteX1" fmla="*/ 771724 w 2588385"/>
              <a:gd name="connsiteY1" fmla="*/ 297223 h 1430593"/>
              <a:gd name="connsiteX2" fmla="*/ 1034660 w 2588385"/>
              <a:gd name="connsiteY2" fmla="*/ 735661 h 1430593"/>
              <a:gd name="connsiteX3" fmla="*/ 1184517 w 2588385"/>
              <a:gd name="connsiteY3" fmla="*/ 782933 h 1430593"/>
              <a:gd name="connsiteX4" fmla="*/ 2496658 w 2588385"/>
              <a:gd name="connsiteY4" fmla="*/ 9009 h 1430593"/>
              <a:gd name="connsiteX5" fmla="*/ 2213297 w 2588385"/>
              <a:gd name="connsiteY5" fmla="*/ 681771 h 1430593"/>
              <a:gd name="connsiteX6" fmla="*/ 2298480 w 2588385"/>
              <a:gd name="connsiteY6" fmla="*/ 867780 h 1430593"/>
              <a:gd name="connsiteX7" fmla="*/ 1516199 w 2588385"/>
              <a:gd name="connsiteY7" fmla="*/ 1304118 h 1430593"/>
              <a:gd name="connsiteX8" fmla="*/ 1514461 w 2588385"/>
              <a:gd name="connsiteY8" fmla="*/ 1429285 h 1430593"/>
              <a:gd name="connsiteX9" fmla="*/ 151114 w 2588385"/>
              <a:gd name="connsiteY9" fmla="*/ 1428575 h 1430593"/>
              <a:gd name="connsiteX10" fmla="*/ 26895 w 2588385"/>
              <a:gd name="connsiteY10" fmla="*/ 819439 h 1430593"/>
              <a:gd name="connsiteX0" fmla="*/ 26895 w 2588385"/>
              <a:gd name="connsiteY0" fmla="*/ 819439 h 1430593"/>
              <a:gd name="connsiteX1" fmla="*/ 457510 w 2588385"/>
              <a:gd name="connsiteY1" fmla="*/ 440134 h 1430593"/>
              <a:gd name="connsiteX2" fmla="*/ 771724 w 2588385"/>
              <a:gd name="connsiteY2" fmla="*/ 297223 h 1430593"/>
              <a:gd name="connsiteX3" fmla="*/ 1034660 w 2588385"/>
              <a:gd name="connsiteY3" fmla="*/ 735661 h 1430593"/>
              <a:gd name="connsiteX4" fmla="*/ 1184517 w 2588385"/>
              <a:gd name="connsiteY4" fmla="*/ 782933 h 1430593"/>
              <a:gd name="connsiteX5" fmla="*/ 2496658 w 2588385"/>
              <a:gd name="connsiteY5" fmla="*/ 9009 h 1430593"/>
              <a:gd name="connsiteX6" fmla="*/ 2213297 w 2588385"/>
              <a:gd name="connsiteY6" fmla="*/ 681771 h 1430593"/>
              <a:gd name="connsiteX7" fmla="*/ 2298480 w 2588385"/>
              <a:gd name="connsiteY7" fmla="*/ 867780 h 1430593"/>
              <a:gd name="connsiteX8" fmla="*/ 1516199 w 2588385"/>
              <a:gd name="connsiteY8" fmla="*/ 1304118 h 1430593"/>
              <a:gd name="connsiteX9" fmla="*/ 1514461 w 2588385"/>
              <a:gd name="connsiteY9" fmla="*/ 1429285 h 1430593"/>
              <a:gd name="connsiteX10" fmla="*/ 151114 w 2588385"/>
              <a:gd name="connsiteY10" fmla="*/ 1428575 h 1430593"/>
              <a:gd name="connsiteX11" fmla="*/ 26895 w 2588385"/>
              <a:gd name="connsiteY11" fmla="*/ 819439 h 1430593"/>
              <a:gd name="connsiteX0" fmla="*/ 14955 w 2576445"/>
              <a:gd name="connsiteY0" fmla="*/ 819439 h 1430593"/>
              <a:gd name="connsiteX1" fmla="*/ 555089 w 2576445"/>
              <a:gd name="connsiteY1" fmla="*/ 747831 h 1430593"/>
              <a:gd name="connsiteX2" fmla="*/ 759784 w 2576445"/>
              <a:gd name="connsiteY2" fmla="*/ 297223 h 1430593"/>
              <a:gd name="connsiteX3" fmla="*/ 1022720 w 2576445"/>
              <a:gd name="connsiteY3" fmla="*/ 735661 h 1430593"/>
              <a:gd name="connsiteX4" fmla="*/ 1172577 w 2576445"/>
              <a:gd name="connsiteY4" fmla="*/ 782933 h 1430593"/>
              <a:gd name="connsiteX5" fmla="*/ 2484718 w 2576445"/>
              <a:gd name="connsiteY5" fmla="*/ 9009 h 1430593"/>
              <a:gd name="connsiteX6" fmla="*/ 2201357 w 2576445"/>
              <a:gd name="connsiteY6" fmla="*/ 681771 h 1430593"/>
              <a:gd name="connsiteX7" fmla="*/ 2286540 w 2576445"/>
              <a:gd name="connsiteY7" fmla="*/ 867780 h 1430593"/>
              <a:gd name="connsiteX8" fmla="*/ 1504259 w 2576445"/>
              <a:gd name="connsiteY8" fmla="*/ 1304118 h 1430593"/>
              <a:gd name="connsiteX9" fmla="*/ 1502521 w 2576445"/>
              <a:gd name="connsiteY9" fmla="*/ 1429285 h 1430593"/>
              <a:gd name="connsiteX10" fmla="*/ 139174 w 2576445"/>
              <a:gd name="connsiteY10" fmla="*/ 1428575 h 1430593"/>
              <a:gd name="connsiteX11" fmla="*/ 14955 w 2576445"/>
              <a:gd name="connsiteY11" fmla="*/ 819439 h 1430593"/>
              <a:gd name="connsiteX0" fmla="*/ 5611 w 2968672"/>
              <a:gd name="connsiteY0" fmla="*/ 200568 h 1430593"/>
              <a:gd name="connsiteX1" fmla="*/ 947316 w 2968672"/>
              <a:gd name="connsiteY1" fmla="*/ 747831 h 1430593"/>
              <a:gd name="connsiteX2" fmla="*/ 1152011 w 2968672"/>
              <a:gd name="connsiteY2" fmla="*/ 297223 h 1430593"/>
              <a:gd name="connsiteX3" fmla="*/ 1414947 w 2968672"/>
              <a:gd name="connsiteY3" fmla="*/ 735661 h 1430593"/>
              <a:gd name="connsiteX4" fmla="*/ 1564804 w 2968672"/>
              <a:gd name="connsiteY4" fmla="*/ 782933 h 1430593"/>
              <a:gd name="connsiteX5" fmla="*/ 2876945 w 2968672"/>
              <a:gd name="connsiteY5" fmla="*/ 9009 h 1430593"/>
              <a:gd name="connsiteX6" fmla="*/ 2593584 w 2968672"/>
              <a:gd name="connsiteY6" fmla="*/ 681771 h 1430593"/>
              <a:gd name="connsiteX7" fmla="*/ 2678767 w 2968672"/>
              <a:gd name="connsiteY7" fmla="*/ 867780 h 1430593"/>
              <a:gd name="connsiteX8" fmla="*/ 1896486 w 2968672"/>
              <a:gd name="connsiteY8" fmla="*/ 1304118 h 1430593"/>
              <a:gd name="connsiteX9" fmla="*/ 1894748 w 2968672"/>
              <a:gd name="connsiteY9" fmla="*/ 1429285 h 1430593"/>
              <a:gd name="connsiteX10" fmla="*/ 531401 w 2968672"/>
              <a:gd name="connsiteY10" fmla="*/ 1428575 h 1430593"/>
              <a:gd name="connsiteX11" fmla="*/ 5611 w 2968672"/>
              <a:gd name="connsiteY11" fmla="*/ 200568 h 1430593"/>
              <a:gd name="connsiteX0" fmla="*/ 17458 w 2980519"/>
              <a:gd name="connsiteY0" fmla="*/ 200568 h 1430593"/>
              <a:gd name="connsiteX1" fmla="*/ 959163 w 2980519"/>
              <a:gd name="connsiteY1" fmla="*/ 747831 h 1430593"/>
              <a:gd name="connsiteX2" fmla="*/ 1163858 w 2980519"/>
              <a:gd name="connsiteY2" fmla="*/ 297223 h 1430593"/>
              <a:gd name="connsiteX3" fmla="*/ 1426794 w 2980519"/>
              <a:gd name="connsiteY3" fmla="*/ 735661 h 1430593"/>
              <a:gd name="connsiteX4" fmla="*/ 1576651 w 2980519"/>
              <a:gd name="connsiteY4" fmla="*/ 782933 h 1430593"/>
              <a:gd name="connsiteX5" fmla="*/ 2888792 w 2980519"/>
              <a:gd name="connsiteY5" fmla="*/ 9009 h 1430593"/>
              <a:gd name="connsiteX6" fmla="*/ 2605431 w 2980519"/>
              <a:gd name="connsiteY6" fmla="*/ 681771 h 1430593"/>
              <a:gd name="connsiteX7" fmla="*/ 2690614 w 2980519"/>
              <a:gd name="connsiteY7" fmla="*/ 867780 h 1430593"/>
              <a:gd name="connsiteX8" fmla="*/ 1908333 w 2980519"/>
              <a:gd name="connsiteY8" fmla="*/ 1304118 h 1430593"/>
              <a:gd name="connsiteX9" fmla="*/ 1906595 w 2980519"/>
              <a:gd name="connsiteY9" fmla="*/ 1429285 h 1430593"/>
              <a:gd name="connsiteX10" fmla="*/ 543248 w 2980519"/>
              <a:gd name="connsiteY10" fmla="*/ 1428575 h 1430593"/>
              <a:gd name="connsiteX11" fmla="*/ 361153 w 2980519"/>
              <a:gd name="connsiteY11" fmla="*/ 1025976 h 1430593"/>
              <a:gd name="connsiteX12" fmla="*/ 17458 w 2980519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82408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82408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403 h 1430428"/>
              <a:gd name="connsiteX1" fmla="*/ 1049274 w 3070630"/>
              <a:gd name="connsiteY1" fmla="*/ 747666 h 1430428"/>
              <a:gd name="connsiteX2" fmla="*/ 1253969 w 3070630"/>
              <a:gd name="connsiteY2" fmla="*/ 297058 h 1430428"/>
              <a:gd name="connsiteX3" fmla="*/ 1516905 w 3070630"/>
              <a:gd name="connsiteY3" fmla="*/ 735496 h 1430428"/>
              <a:gd name="connsiteX4" fmla="*/ 1658070 w 3070630"/>
              <a:gd name="connsiteY4" fmla="*/ 798413 h 1430428"/>
              <a:gd name="connsiteX5" fmla="*/ 2978903 w 3070630"/>
              <a:gd name="connsiteY5" fmla="*/ 8844 h 1430428"/>
              <a:gd name="connsiteX6" fmla="*/ 2695542 w 3070630"/>
              <a:gd name="connsiteY6" fmla="*/ 681606 h 1430428"/>
              <a:gd name="connsiteX7" fmla="*/ 2780725 w 3070630"/>
              <a:gd name="connsiteY7" fmla="*/ 867615 h 1430428"/>
              <a:gd name="connsiteX8" fmla="*/ 1998444 w 3070630"/>
              <a:gd name="connsiteY8" fmla="*/ 1303953 h 1430428"/>
              <a:gd name="connsiteX9" fmla="*/ 1996706 w 3070630"/>
              <a:gd name="connsiteY9" fmla="*/ 1429120 h 1430428"/>
              <a:gd name="connsiteX10" fmla="*/ 633359 w 3070630"/>
              <a:gd name="connsiteY10" fmla="*/ 1428410 h 1430428"/>
              <a:gd name="connsiteX11" fmla="*/ 607720 w 3070630"/>
              <a:gd name="connsiteY11" fmla="*/ 1145760 h 1430428"/>
              <a:gd name="connsiteX12" fmla="*/ 107569 w 3070630"/>
              <a:gd name="connsiteY12" fmla="*/ 200403 h 1430428"/>
              <a:gd name="connsiteX0" fmla="*/ 107569 w 3070630"/>
              <a:gd name="connsiteY0" fmla="*/ 200403 h 1430428"/>
              <a:gd name="connsiteX1" fmla="*/ 1049274 w 3070630"/>
              <a:gd name="connsiteY1" fmla="*/ 747666 h 1430428"/>
              <a:gd name="connsiteX2" fmla="*/ 1253969 w 3070630"/>
              <a:gd name="connsiteY2" fmla="*/ 297058 h 1430428"/>
              <a:gd name="connsiteX3" fmla="*/ 1516905 w 3070630"/>
              <a:gd name="connsiteY3" fmla="*/ 735496 h 1430428"/>
              <a:gd name="connsiteX4" fmla="*/ 1658070 w 3070630"/>
              <a:gd name="connsiteY4" fmla="*/ 798413 h 1430428"/>
              <a:gd name="connsiteX5" fmla="*/ 2978903 w 3070630"/>
              <a:gd name="connsiteY5" fmla="*/ 8844 h 1430428"/>
              <a:gd name="connsiteX6" fmla="*/ 2695542 w 3070630"/>
              <a:gd name="connsiteY6" fmla="*/ 681606 h 1430428"/>
              <a:gd name="connsiteX7" fmla="*/ 2780725 w 3070630"/>
              <a:gd name="connsiteY7" fmla="*/ 867615 h 1430428"/>
              <a:gd name="connsiteX8" fmla="*/ 1998444 w 3070630"/>
              <a:gd name="connsiteY8" fmla="*/ 1303953 h 1430428"/>
              <a:gd name="connsiteX9" fmla="*/ 1996706 w 3070630"/>
              <a:gd name="connsiteY9" fmla="*/ 1429120 h 1430428"/>
              <a:gd name="connsiteX10" fmla="*/ 633359 w 3070630"/>
              <a:gd name="connsiteY10" fmla="*/ 1428410 h 1430428"/>
              <a:gd name="connsiteX11" fmla="*/ 607720 w 3070630"/>
              <a:gd name="connsiteY11" fmla="*/ 1145760 h 1430428"/>
              <a:gd name="connsiteX12" fmla="*/ 107569 w 3070630"/>
              <a:gd name="connsiteY12" fmla="*/ 200403 h 1430428"/>
              <a:gd name="connsiteX0" fmla="*/ 106384 w 3081614"/>
              <a:gd name="connsiteY0" fmla="*/ 214310 h 1430428"/>
              <a:gd name="connsiteX1" fmla="*/ 1060258 w 3081614"/>
              <a:gd name="connsiteY1" fmla="*/ 747666 h 1430428"/>
              <a:gd name="connsiteX2" fmla="*/ 1264953 w 3081614"/>
              <a:gd name="connsiteY2" fmla="*/ 297058 h 1430428"/>
              <a:gd name="connsiteX3" fmla="*/ 1527889 w 3081614"/>
              <a:gd name="connsiteY3" fmla="*/ 735496 h 1430428"/>
              <a:gd name="connsiteX4" fmla="*/ 1669054 w 3081614"/>
              <a:gd name="connsiteY4" fmla="*/ 798413 h 1430428"/>
              <a:gd name="connsiteX5" fmla="*/ 2989887 w 3081614"/>
              <a:gd name="connsiteY5" fmla="*/ 8844 h 1430428"/>
              <a:gd name="connsiteX6" fmla="*/ 2706526 w 3081614"/>
              <a:gd name="connsiteY6" fmla="*/ 681606 h 1430428"/>
              <a:gd name="connsiteX7" fmla="*/ 2791709 w 3081614"/>
              <a:gd name="connsiteY7" fmla="*/ 867615 h 1430428"/>
              <a:gd name="connsiteX8" fmla="*/ 2009428 w 3081614"/>
              <a:gd name="connsiteY8" fmla="*/ 1303953 h 1430428"/>
              <a:gd name="connsiteX9" fmla="*/ 2007690 w 3081614"/>
              <a:gd name="connsiteY9" fmla="*/ 1429120 h 1430428"/>
              <a:gd name="connsiteX10" fmla="*/ 644343 w 3081614"/>
              <a:gd name="connsiteY10" fmla="*/ 1428410 h 1430428"/>
              <a:gd name="connsiteX11" fmla="*/ 618704 w 3081614"/>
              <a:gd name="connsiteY11" fmla="*/ 1145760 h 1430428"/>
              <a:gd name="connsiteX12" fmla="*/ 106384 w 3081614"/>
              <a:gd name="connsiteY12" fmla="*/ 214310 h 1430428"/>
              <a:gd name="connsiteX0" fmla="*/ 72789 w 3048019"/>
              <a:gd name="connsiteY0" fmla="*/ 214310 h 1430428"/>
              <a:gd name="connsiteX1" fmla="*/ 1026663 w 3048019"/>
              <a:gd name="connsiteY1" fmla="*/ 747666 h 1430428"/>
              <a:gd name="connsiteX2" fmla="*/ 1231358 w 3048019"/>
              <a:gd name="connsiteY2" fmla="*/ 297058 h 1430428"/>
              <a:gd name="connsiteX3" fmla="*/ 1494294 w 3048019"/>
              <a:gd name="connsiteY3" fmla="*/ 735496 h 1430428"/>
              <a:gd name="connsiteX4" fmla="*/ 1635459 w 3048019"/>
              <a:gd name="connsiteY4" fmla="*/ 798413 h 1430428"/>
              <a:gd name="connsiteX5" fmla="*/ 2956292 w 3048019"/>
              <a:gd name="connsiteY5" fmla="*/ 8844 h 1430428"/>
              <a:gd name="connsiteX6" fmla="*/ 2672931 w 3048019"/>
              <a:gd name="connsiteY6" fmla="*/ 681606 h 1430428"/>
              <a:gd name="connsiteX7" fmla="*/ 2758114 w 3048019"/>
              <a:gd name="connsiteY7" fmla="*/ 867615 h 1430428"/>
              <a:gd name="connsiteX8" fmla="*/ 1975833 w 3048019"/>
              <a:gd name="connsiteY8" fmla="*/ 1303953 h 1430428"/>
              <a:gd name="connsiteX9" fmla="*/ 1974095 w 3048019"/>
              <a:gd name="connsiteY9" fmla="*/ 1429120 h 1430428"/>
              <a:gd name="connsiteX10" fmla="*/ 610748 w 3048019"/>
              <a:gd name="connsiteY10" fmla="*/ 1428410 h 1430428"/>
              <a:gd name="connsiteX11" fmla="*/ 585109 w 3048019"/>
              <a:gd name="connsiteY11" fmla="*/ 1145760 h 1430428"/>
              <a:gd name="connsiteX12" fmla="*/ 72789 w 3048019"/>
              <a:gd name="connsiteY12" fmla="*/ 214310 h 1430428"/>
              <a:gd name="connsiteX0" fmla="*/ 100529 w 3075759"/>
              <a:gd name="connsiteY0" fmla="*/ 214310 h 1430428"/>
              <a:gd name="connsiteX1" fmla="*/ 1054403 w 3075759"/>
              <a:gd name="connsiteY1" fmla="*/ 747666 h 1430428"/>
              <a:gd name="connsiteX2" fmla="*/ 1259098 w 3075759"/>
              <a:gd name="connsiteY2" fmla="*/ 297058 h 1430428"/>
              <a:gd name="connsiteX3" fmla="*/ 1522034 w 3075759"/>
              <a:gd name="connsiteY3" fmla="*/ 735496 h 1430428"/>
              <a:gd name="connsiteX4" fmla="*/ 1663199 w 3075759"/>
              <a:gd name="connsiteY4" fmla="*/ 798413 h 1430428"/>
              <a:gd name="connsiteX5" fmla="*/ 2984032 w 3075759"/>
              <a:gd name="connsiteY5" fmla="*/ 8844 h 1430428"/>
              <a:gd name="connsiteX6" fmla="*/ 2700671 w 3075759"/>
              <a:gd name="connsiteY6" fmla="*/ 681606 h 1430428"/>
              <a:gd name="connsiteX7" fmla="*/ 2785854 w 3075759"/>
              <a:gd name="connsiteY7" fmla="*/ 867615 h 1430428"/>
              <a:gd name="connsiteX8" fmla="*/ 2003573 w 3075759"/>
              <a:gd name="connsiteY8" fmla="*/ 1303953 h 1430428"/>
              <a:gd name="connsiteX9" fmla="*/ 2001835 w 3075759"/>
              <a:gd name="connsiteY9" fmla="*/ 1429120 h 1430428"/>
              <a:gd name="connsiteX10" fmla="*/ 638488 w 3075759"/>
              <a:gd name="connsiteY10" fmla="*/ 1428410 h 1430428"/>
              <a:gd name="connsiteX11" fmla="*/ 612849 w 3075759"/>
              <a:gd name="connsiteY11" fmla="*/ 1145760 h 1430428"/>
              <a:gd name="connsiteX12" fmla="*/ 100529 w 3075759"/>
              <a:gd name="connsiteY12" fmla="*/ 214310 h 1430428"/>
              <a:gd name="connsiteX0" fmla="*/ 96479 w 3116907"/>
              <a:gd name="connsiteY0" fmla="*/ 151728 h 1430428"/>
              <a:gd name="connsiteX1" fmla="*/ 1095551 w 3116907"/>
              <a:gd name="connsiteY1" fmla="*/ 747666 h 1430428"/>
              <a:gd name="connsiteX2" fmla="*/ 1300246 w 3116907"/>
              <a:gd name="connsiteY2" fmla="*/ 297058 h 1430428"/>
              <a:gd name="connsiteX3" fmla="*/ 1563182 w 3116907"/>
              <a:gd name="connsiteY3" fmla="*/ 735496 h 1430428"/>
              <a:gd name="connsiteX4" fmla="*/ 1704347 w 3116907"/>
              <a:gd name="connsiteY4" fmla="*/ 798413 h 1430428"/>
              <a:gd name="connsiteX5" fmla="*/ 3025180 w 3116907"/>
              <a:gd name="connsiteY5" fmla="*/ 8844 h 1430428"/>
              <a:gd name="connsiteX6" fmla="*/ 2741819 w 3116907"/>
              <a:gd name="connsiteY6" fmla="*/ 681606 h 1430428"/>
              <a:gd name="connsiteX7" fmla="*/ 2827002 w 3116907"/>
              <a:gd name="connsiteY7" fmla="*/ 867615 h 1430428"/>
              <a:gd name="connsiteX8" fmla="*/ 2044721 w 3116907"/>
              <a:gd name="connsiteY8" fmla="*/ 1303953 h 1430428"/>
              <a:gd name="connsiteX9" fmla="*/ 2042983 w 3116907"/>
              <a:gd name="connsiteY9" fmla="*/ 1429120 h 1430428"/>
              <a:gd name="connsiteX10" fmla="*/ 679636 w 3116907"/>
              <a:gd name="connsiteY10" fmla="*/ 1428410 h 1430428"/>
              <a:gd name="connsiteX11" fmla="*/ 653997 w 3116907"/>
              <a:gd name="connsiteY11" fmla="*/ 1145760 h 1430428"/>
              <a:gd name="connsiteX12" fmla="*/ 96479 w 311690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46170 w 3066598"/>
              <a:gd name="connsiteY0" fmla="*/ 151728 h 1430428"/>
              <a:gd name="connsiteX1" fmla="*/ 1045242 w 3066598"/>
              <a:gd name="connsiteY1" fmla="*/ 747666 h 1430428"/>
              <a:gd name="connsiteX2" fmla="*/ 1249937 w 3066598"/>
              <a:gd name="connsiteY2" fmla="*/ 297058 h 1430428"/>
              <a:gd name="connsiteX3" fmla="*/ 1512873 w 3066598"/>
              <a:gd name="connsiteY3" fmla="*/ 735496 h 1430428"/>
              <a:gd name="connsiteX4" fmla="*/ 1654038 w 3066598"/>
              <a:gd name="connsiteY4" fmla="*/ 798413 h 1430428"/>
              <a:gd name="connsiteX5" fmla="*/ 2974871 w 3066598"/>
              <a:gd name="connsiteY5" fmla="*/ 8844 h 1430428"/>
              <a:gd name="connsiteX6" fmla="*/ 2691510 w 3066598"/>
              <a:gd name="connsiteY6" fmla="*/ 681606 h 1430428"/>
              <a:gd name="connsiteX7" fmla="*/ 2776693 w 3066598"/>
              <a:gd name="connsiteY7" fmla="*/ 867615 h 1430428"/>
              <a:gd name="connsiteX8" fmla="*/ 1994412 w 3066598"/>
              <a:gd name="connsiteY8" fmla="*/ 1303953 h 1430428"/>
              <a:gd name="connsiteX9" fmla="*/ 1992674 w 3066598"/>
              <a:gd name="connsiteY9" fmla="*/ 1429120 h 1430428"/>
              <a:gd name="connsiteX10" fmla="*/ 629327 w 3066598"/>
              <a:gd name="connsiteY10" fmla="*/ 1428410 h 1430428"/>
              <a:gd name="connsiteX11" fmla="*/ 603688 w 3066598"/>
              <a:gd name="connsiteY11" fmla="*/ 1145760 h 1430428"/>
              <a:gd name="connsiteX12" fmla="*/ 46170 w 3066598"/>
              <a:gd name="connsiteY12" fmla="*/ 151728 h 1430428"/>
              <a:gd name="connsiteX0" fmla="*/ 43880 w 3109506"/>
              <a:gd name="connsiteY0" fmla="*/ 158681 h 1430428"/>
              <a:gd name="connsiteX1" fmla="*/ 1088150 w 3109506"/>
              <a:gd name="connsiteY1" fmla="*/ 747666 h 1430428"/>
              <a:gd name="connsiteX2" fmla="*/ 1292845 w 3109506"/>
              <a:gd name="connsiteY2" fmla="*/ 297058 h 1430428"/>
              <a:gd name="connsiteX3" fmla="*/ 1555781 w 3109506"/>
              <a:gd name="connsiteY3" fmla="*/ 735496 h 1430428"/>
              <a:gd name="connsiteX4" fmla="*/ 1696946 w 3109506"/>
              <a:gd name="connsiteY4" fmla="*/ 798413 h 1430428"/>
              <a:gd name="connsiteX5" fmla="*/ 3017779 w 3109506"/>
              <a:gd name="connsiteY5" fmla="*/ 8844 h 1430428"/>
              <a:gd name="connsiteX6" fmla="*/ 2734418 w 3109506"/>
              <a:gd name="connsiteY6" fmla="*/ 681606 h 1430428"/>
              <a:gd name="connsiteX7" fmla="*/ 2819601 w 3109506"/>
              <a:gd name="connsiteY7" fmla="*/ 867615 h 1430428"/>
              <a:gd name="connsiteX8" fmla="*/ 2037320 w 3109506"/>
              <a:gd name="connsiteY8" fmla="*/ 1303953 h 1430428"/>
              <a:gd name="connsiteX9" fmla="*/ 2035582 w 3109506"/>
              <a:gd name="connsiteY9" fmla="*/ 1429120 h 1430428"/>
              <a:gd name="connsiteX10" fmla="*/ 672235 w 3109506"/>
              <a:gd name="connsiteY10" fmla="*/ 1428410 h 1430428"/>
              <a:gd name="connsiteX11" fmla="*/ 646596 w 3109506"/>
              <a:gd name="connsiteY11" fmla="*/ 1145760 h 1430428"/>
              <a:gd name="connsiteX12" fmla="*/ 43880 w 3109506"/>
              <a:gd name="connsiteY12" fmla="*/ 158681 h 1430428"/>
              <a:gd name="connsiteX0" fmla="*/ 44561 w 3096280"/>
              <a:gd name="connsiteY0" fmla="*/ 153466 h 1430428"/>
              <a:gd name="connsiteX1" fmla="*/ 1074924 w 3096280"/>
              <a:gd name="connsiteY1" fmla="*/ 747666 h 1430428"/>
              <a:gd name="connsiteX2" fmla="*/ 1279619 w 3096280"/>
              <a:gd name="connsiteY2" fmla="*/ 297058 h 1430428"/>
              <a:gd name="connsiteX3" fmla="*/ 1542555 w 3096280"/>
              <a:gd name="connsiteY3" fmla="*/ 735496 h 1430428"/>
              <a:gd name="connsiteX4" fmla="*/ 1683720 w 3096280"/>
              <a:gd name="connsiteY4" fmla="*/ 798413 h 1430428"/>
              <a:gd name="connsiteX5" fmla="*/ 3004553 w 3096280"/>
              <a:gd name="connsiteY5" fmla="*/ 8844 h 1430428"/>
              <a:gd name="connsiteX6" fmla="*/ 2721192 w 3096280"/>
              <a:gd name="connsiteY6" fmla="*/ 681606 h 1430428"/>
              <a:gd name="connsiteX7" fmla="*/ 2806375 w 3096280"/>
              <a:gd name="connsiteY7" fmla="*/ 867615 h 1430428"/>
              <a:gd name="connsiteX8" fmla="*/ 2024094 w 3096280"/>
              <a:gd name="connsiteY8" fmla="*/ 1303953 h 1430428"/>
              <a:gd name="connsiteX9" fmla="*/ 2022356 w 3096280"/>
              <a:gd name="connsiteY9" fmla="*/ 1429120 h 1430428"/>
              <a:gd name="connsiteX10" fmla="*/ 659009 w 3096280"/>
              <a:gd name="connsiteY10" fmla="*/ 1428410 h 1430428"/>
              <a:gd name="connsiteX11" fmla="*/ 633370 w 3096280"/>
              <a:gd name="connsiteY11" fmla="*/ 1145760 h 1430428"/>
              <a:gd name="connsiteX12" fmla="*/ 44561 w 3096280"/>
              <a:gd name="connsiteY12" fmla="*/ 153466 h 1430428"/>
              <a:gd name="connsiteX0" fmla="*/ 44561 w 3096280"/>
              <a:gd name="connsiteY0" fmla="*/ 153466 h 1430428"/>
              <a:gd name="connsiteX1" fmla="*/ 1074924 w 3096280"/>
              <a:gd name="connsiteY1" fmla="*/ 747666 h 1430428"/>
              <a:gd name="connsiteX2" fmla="*/ 1279619 w 3096280"/>
              <a:gd name="connsiteY2" fmla="*/ 297058 h 1430428"/>
              <a:gd name="connsiteX3" fmla="*/ 1542555 w 3096280"/>
              <a:gd name="connsiteY3" fmla="*/ 735496 h 1430428"/>
              <a:gd name="connsiteX4" fmla="*/ 1683720 w 3096280"/>
              <a:gd name="connsiteY4" fmla="*/ 798413 h 1430428"/>
              <a:gd name="connsiteX5" fmla="*/ 3004553 w 3096280"/>
              <a:gd name="connsiteY5" fmla="*/ 8844 h 1430428"/>
              <a:gd name="connsiteX6" fmla="*/ 2721192 w 3096280"/>
              <a:gd name="connsiteY6" fmla="*/ 681606 h 1430428"/>
              <a:gd name="connsiteX7" fmla="*/ 2806375 w 3096280"/>
              <a:gd name="connsiteY7" fmla="*/ 867615 h 1430428"/>
              <a:gd name="connsiteX8" fmla="*/ 2024094 w 3096280"/>
              <a:gd name="connsiteY8" fmla="*/ 1303953 h 1430428"/>
              <a:gd name="connsiteX9" fmla="*/ 2022356 w 3096280"/>
              <a:gd name="connsiteY9" fmla="*/ 1429120 h 1430428"/>
              <a:gd name="connsiteX10" fmla="*/ 659009 w 3096280"/>
              <a:gd name="connsiteY10" fmla="*/ 1428410 h 1430428"/>
              <a:gd name="connsiteX11" fmla="*/ 633370 w 3096280"/>
              <a:gd name="connsiteY11" fmla="*/ 1145760 h 1430428"/>
              <a:gd name="connsiteX12" fmla="*/ 44561 w 3096280"/>
              <a:gd name="connsiteY12" fmla="*/ 153466 h 1430428"/>
              <a:gd name="connsiteX0" fmla="*/ 47308 w 3046875"/>
              <a:gd name="connsiteY0" fmla="*/ 125652 h 1430428"/>
              <a:gd name="connsiteX1" fmla="*/ 1025519 w 3046875"/>
              <a:gd name="connsiteY1" fmla="*/ 747666 h 1430428"/>
              <a:gd name="connsiteX2" fmla="*/ 1230214 w 3046875"/>
              <a:gd name="connsiteY2" fmla="*/ 297058 h 1430428"/>
              <a:gd name="connsiteX3" fmla="*/ 1493150 w 3046875"/>
              <a:gd name="connsiteY3" fmla="*/ 735496 h 1430428"/>
              <a:gd name="connsiteX4" fmla="*/ 1634315 w 3046875"/>
              <a:gd name="connsiteY4" fmla="*/ 798413 h 1430428"/>
              <a:gd name="connsiteX5" fmla="*/ 2955148 w 3046875"/>
              <a:gd name="connsiteY5" fmla="*/ 8844 h 1430428"/>
              <a:gd name="connsiteX6" fmla="*/ 2671787 w 3046875"/>
              <a:gd name="connsiteY6" fmla="*/ 681606 h 1430428"/>
              <a:gd name="connsiteX7" fmla="*/ 2756970 w 3046875"/>
              <a:gd name="connsiteY7" fmla="*/ 867615 h 1430428"/>
              <a:gd name="connsiteX8" fmla="*/ 1974689 w 3046875"/>
              <a:gd name="connsiteY8" fmla="*/ 1303953 h 1430428"/>
              <a:gd name="connsiteX9" fmla="*/ 1972951 w 3046875"/>
              <a:gd name="connsiteY9" fmla="*/ 1429120 h 1430428"/>
              <a:gd name="connsiteX10" fmla="*/ 609604 w 3046875"/>
              <a:gd name="connsiteY10" fmla="*/ 1428410 h 1430428"/>
              <a:gd name="connsiteX11" fmla="*/ 583965 w 3046875"/>
              <a:gd name="connsiteY11" fmla="*/ 1145760 h 1430428"/>
              <a:gd name="connsiteX12" fmla="*/ 47308 w 3046875"/>
              <a:gd name="connsiteY12" fmla="*/ 125652 h 1430428"/>
              <a:gd name="connsiteX0" fmla="*/ 47308 w 3046875"/>
              <a:gd name="connsiteY0" fmla="*/ 125652 h 1430428"/>
              <a:gd name="connsiteX1" fmla="*/ 1025519 w 3046875"/>
              <a:gd name="connsiteY1" fmla="*/ 747666 h 1430428"/>
              <a:gd name="connsiteX2" fmla="*/ 1230214 w 3046875"/>
              <a:gd name="connsiteY2" fmla="*/ 297058 h 1430428"/>
              <a:gd name="connsiteX3" fmla="*/ 1493150 w 3046875"/>
              <a:gd name="connsiteY3" fmla="*/ 735496 h 1430428"/>
              <a:gd name="connsiteX4" fmla="*/ 1634315 w 3046875"/>
              <a:gd name="connsiteY4" fmla="*/ 798413 h 1430428"/>
              <a:gd name="connsiteX5" fmla="*/ 2955148 w 3046875"/>
              <a:gd name="connsiteY5" fmla="*/ 8844 h 1430428"/>
              <a:gd name="connsiteX6" fmla="*/ 2671787 w 3046875"/>
              <a:gd name="connsiteY6" fmla="*/ 681606 h 1430428"/>
              <a:gd name="connsiteX7" fmla="*/ 2756970 w 3046875"/>
              <a:gd name="connsiteY7" fmla="*/ 867615 h 1430428"/>
              <a:gd name="connsiteX8" fmla="*/ 1974689 w 3046875"/>
              <a:gd name="connsiteY8" fmla="*/ 1303953 h 1430428"/>
              <a:gd name="connsiteX9" fmla="*/ 1972951 w 3046875"/>
              <a:gd name="connsiteY9" fmla="*/ 1429120 h 1430428"/>
              <a:gd name="connsiteX10" fmla="*/ 609604 w 3046875"/>
              <a:gd name="connsiteY10" fmla="*/ 1428410 h 1430428"/>
              <a:gd name="connsiteX11" fmla="*/ 583965 w 3046875"/>
              <a:gd name="connsiteY11" fmla="*/ 1145760 h 1430428"/>
              <a:gd name="connsiteX12" fmla="*/ 47308 w 3046875"/>
              <a:gd name="connsiteY12" fmla="*/ 125652 h 1430428"/>
              <a:gd name="connsiteX0" fmla="*/ 78863 w 3078430"/>
              <a:gd name="connsiteY0" fmla="*/ 125652 h 1430428"/>
              <a:gd name="connsiteX1" fmla="*/ 1057074 w 3078430"/>
              <a:gd name="connsiteY1" fmla="*/ 747666 h 1430428"/>
              <a:gd name="connsiteX2" fmla="*/ 1261769 w 3078430"/>
              <a:gd name="connsiteY2" fmla="*/ 297058 h 1430428"/>
              <a:gd name="connsiteX3" fmla="*/ 1524705 w 3078430"/>
              <a:gd name="connsiteY3" fmla="*/ 735496 h 1430428"/>
              <a:gd name="connsiteX4" fmla="*/ 1665870 w 3078430"/>
              <a:gd name="connsiteY4" fmla="*/ 798413 h 1430428"/>
              <a:gd name="connsiteX5" fmla="*/ 2986703 w 3078430"/>
              <a:gd name="connsiteY5" fmla="*/ 8844 h 1430428"/>
              <a:gd name="connsiteX6" fmla="*/ 2703342 w 3078430"/>
              <a:gd name="connsiteY6" fmla="*/ 681606 h 1430428"/>
              <a:gd name="connsiteX7" fmla="*/ 2788525 w 3078430"/>
              <a:gd name="connsiteY7" fmla="*/ 867615 h 1430428"/>
              <a:gd name="connsiteX8" fmla="*/ 2006244 w 3078430"/>
              <a:gd name="connsiteY8" fmla="*/ 1303953 h 1430428"/>
              <a:gd name="connsiteX9" fmla="*/ 2004506 w 3078430"/>
              <a:gd name="connsiteY9" fmla="*/ 1429120 h 1430428"/>
              <a:gd name="connsiteX10" fmla="*/ 641159 w 3078430"/>
              <a:gd name="connsiteY10" fmla="*/ 1428410 h 1430428"/>
              <a:gd name="connsiteX11" fmla="*/ 615520 w 3078430"/>
              <a:gd name="connsiteY11" fmla="*/ 1145760 h 1430428"/>
              <a:gd name="connsiteX12" fmla="*/ 78863 w 3078430"/>
              <a:gd name="connsiteY12" fmla="*/ 125652 h 1430428"/>
              <a:gd name="connsiteX0" fmla="*/ 76361 w 3108957"/>
              <a:gd name="connsiteY0" fmla="*/ 137821 h 1430428"/>
              <a:gd name="connsiteX1" fmla="*/ 1087601 w 3108957"/>
              <a:gd name="connsiteY1" fmla="*/ 747666 h 1430428"/>
              <a:gd name="connsiteX2" fmla="*/ 1292296 w 3108957"/>
              <a:gd name="connsiteY2" fmla="*/ 297058 h 1430428"/>
              <a:gd name="connsiteX3" fmla="*/ 1555232 w 3108957"/>
              <a:gd name="connsiteY3" fmla="*/ 735496 h 1430428"/>
              <a:gd name="connsiteX4" fmla="*/ 1696397 w 3108957"/>
              <a:gd name="connsiteY4" fmla="*/ 798413 h 1430428"/>
              <a:gd name="connsiteX5" fmla="*/ 3017230 w 3108957"/>
              <a:gd name="connsiteY5" fmla="*/ 8844 h 1430428"/>
              <a:gd name="connsiteX6" fmla="*/ 2733869 w 3108957"/>
              <a:gd name="connsiteY6" fmla="*/ 681606 h 1430428"/>
              <a:gd name="connsiteX7" fmla="*/ 2819052 w 3108957"/>
              <a:gd name="connsiteY7" fmla="*/ 867615 h 1430428"/>
              <a:gd name="connsiteX8" fmla="*/ 2036771 w 3108957"/>
              <a:gd name="connsiteY8" fmla="*/ 1303953 h 1430428"/>
              <a:gd name="connsiteX9" fmla="*/ 2035033 w 3108957"/>
              <a:gd name="connsiteY9" fmla="*/ 1429120 h 1430428"/>
              <a:gd name="connsiteX10" fmla="*/ 671686 w 3108957"/>
              <a:gd name="connsiteY10" fmla="*/ 1428410 h 1430428"/>
              <a:gd name="connsiteX11" fmla="*/ 646047 w 3108957"/>
              <a:gd name="connsiteY11" fmla="*/ 1145760 h 1430428"/>
              <a:gd name="connsiteX12" fmla="*/ 76361 w 3108957"/>
              <a:gd name="connsiteY12" fmla="*/ 137821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282640 w 3099301"/>
              <a:gd name="connsiteY2" fmla="*/ 297058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8717 w 3099301"/>
              <a:gd name="connsiteY2" fmla="*/ 236214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8717 w 3099301"/>
              <a:gd name="connsiteY2" fmla="*/ 236214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5240 w 3099301"/>
              <a:gd name="connsiteY2" fmla="*/ 239691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99301" h="1430428">
                <a:moveTo>
                  <a:pt x="77135" y="132606"/>
                </a:moveTo>
                <a:cubicBezTo>
                  <a:pt x="510576" y="-83246"/>
                  <a:pt x="953807" y="834702"/>
                  <a:pt x="1077945" y="747666"/>
                </a:cubicBezTo>
                <a:cubicBezTo>
                  <a:pt x="1120378" y="591094"/>
                  <a:pt x="1029124" y="255627"/>
                  <a:pt x="1305240" y="239691"/>
                </a:cubicBezTo>
                <a:cubicBezTo>
                  <a:pt x="1581356" y="223755"/>
                  <a:pt x="1537041" y="645272"/>
                  <a:pt x="1545576" y="735496"/>
                </a:cubicBezTo>
                <a:cubicBezTo>
                  <a:pt x="1663630" y="792690"/>
                  <a:pt x="1590549" y="777262"/>
                  <a:pt x="1686741" y="798413"/>
                </a:cubicBezTo>
                <a:cubicBezTo>
                  <a:pt x="1869346" y="686056"/>
                  <a:pt x="2882758" y="-91059"/>
                  <a:pt x="3007574" y="8844"/>
                </a:cubicBezTo>
                <a:cubicBezTo>
                  <a:pt x="3342737" y="320832"/>
                  <a:pt x="2645695" y="651474"/>
                  <a:pt x="2724213" y="681606"/>
                </a:cubicBezTo>
                <a:cubicBezTo>
                  <a:pt x="2795139" y="773686"/>
                  <a:pt x="2804760" y="824735"/>
                  <a:pt x="2809396" y="867615"/>
                </a:cubicBezTo>
                <a:cubicBezTo>
                  <a:pt x="2866414" y="988089"/>
                  <a:pt x="2177197" y="1243399"/>
                  <a:pt x="2027115" y="1303953"/>
                </a:cubicBezTo>
                <a:cubicBezTo>
                  <a:pt x="2019582" y="1381892"/>
                  <a:pt x="2019655" y="1330438"/>
                  <a:pt x="2025377" y="1429120"/>
                </a:cubicBezTo>
                <a:cubicBezTo>
                  <a:pt x="1785055" y="1424601"/>
                  <a:pt x="803916" y="1434438"/>
                  <a:pt x="662030" y="1428410"/>
                </a:cubicBezTo>
                <a:cubicBezTo>
                  <a:pt x="647832" y="1300348"/>
                  <a:pt x="645795" y="1280892"/>
                  <a:pt x="636391" y="1145760"/>
                </a:cubicBezTo>
                <a:cubicBezTo>
                  <a:pt x="548759" y="941092"/>
                  <a:pt x="-246788" y="468408"/>
                  <a:pt x="77135" y="132606"/>
                </a:cubicBezTo>
                <a:close/>
              </a:path>
            </a:pathLst>
          </a:custGeom>
          <a:solidFill>
            <a:srgbClr val="FFB3B3">
              <a:alpha val="30000"/>
            </a:srgbClr>
          </a:solidFill>
          <a:ln w="38100"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Guided Illumination Sampling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67200" y="3942422"/>
            <a:ext cx="36576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781300" y="4800600"/>
                <a:ext cx="6746131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de-DE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de-DE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sz="28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de-DE" sz="2800" b="0" dirty="0" smtClean="0"/>
              </a:p>
              <a:p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300" y="4800600"/>
                <a:ext cx="6746131" cy="8617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C:\Users\Jirka\projects\import\presentations\main\images\ground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9000" contrast="-100000"/>
                    </a14:imgEffect>
                  </a14:imgLayer>
                </a14:imgProps>
              </a:ext>
            </a:extLst>
          </a:blip>
          <a:srcRect l="20187" r="19261"/>
          <a:stretch/>
        </p:blipFill>
        <p:spPr bwMode="auto">
          <a:xfrm>
            <a:off x="4267200" y="3949700"/>
            <a:ext cx="3657600" cy="4508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Chord 24"/>
          <p:cNvSpPr/>
          <p:nvPr/>
        </p:nvSpPr>
        <p:spPr>
          <a:xfrm rot="6694740">
            <a:off x="4318033" y="739294"/>
            <a:ext cx="2217991" cy="4066966"/>
          </a:xfrm>
          <a:custGeom>
            <a:avLst/>
            <a:gdLst>
              <a:gd name="connsiteX0" fmla="*/ 1463417 w 1714500"/>
              <a:gd name="connsiteY0" fmla="*/ 1463417 h 1714500"/>
              <a:gd name="connsiteX1" fmla="*/ 428625 w 1714500"/>
              <a:gd name="connsiteY1" fmla="*/ 1599650 h 1714500"/>
              <a:gd name="connsiteX2" fmla="*/ 29210 w 1714500"/>
              <a:gd name="connsiteY2" fmla="*/ 635377 h 1714500"/>
              <a:gd name="connsiteX3" fmla="*/ 857250 w 1714500"/>
              <a:gd name="connsiteY3" fmla="*/ 0 h 1714500"/>
              <a:gd name="connsiteX4" fmla="*/ 1463417 w 1714500"/>
              <a:gd name="connsiteY4" fmla="*/ 1463417 h 1714500"/>
              <a:gd name="connsiteX0" fmla="*/ 1452437 w 1453497"/>
              <a:gd name="connsiteY0" fmla="*/ 1463417 h 1736720"/>
              <a:gd name="connsiteX1" fmla="*/ 977942 w 1453497"/>
              <a:gd name="connsiteY1" fmla="*/ 1715984 h 1736720"/>
              <a:gd name="connsiteX2" fmla="*/ 417645 w 1453497"/>
              <a:gd name="connsiteY2" fmla="*/ 1599650 h 1736720"/>
              <a:gd name="connsiteX3" fmla="*/ 18230 w 1453497"/>
              <a:gd name="connsiteY3" fmla="*/ 635377 h 1736720"/>
              <a:gd name="connsiteX4" fmla="*/ 846270 w 1453497"/>
              <a:gd name="connsiteY4" fmla="*/ 0 h 1736720"/>
              <a:gd name="connsiteX5" fmla="*/ 1452437 w 1453497"/>
              <a:gd name="connsiteY5" fmla="*/ 1463417 h 1736720"/>
              <a:gd name="connsiteX0" fmla="*/ 1481560 w 1482620"/>
              <a:gd name="connsiteY0" fmla="*/ 1463417 h 1721398"/>
              <a:gd name="connsiteX1" fmla="*/ 1007065 w 1482620"/>
              <a:gd name="connsiteY1" fmla="*/ 1715984 h 1721398"/>
              <a:gd name="connsiteX2" fmla="*/ 446768 w 1482620"/>
              <a:gd name="connsiteY2" fmla="*/ 1599650 h 1721398"/>
              <a:gd name="connsiteX3" fmla="*/ 138380 w 1482620"/>
              <a:gd name="connsiteY3" fmla="*/ 1185355 h 1721398"/>
              <a:gd name="connsiteX4" fmla="*/ 47353 w 1482620"/>
              <a:gd name="connsiteY4" fmla="*/ 635377 h 1721398"/>
              <a:gd name="connsiteX5" fmla="*/ 875393 w 1482620"/>
              <a:gd name="connsiteY5" fmla="*/ 0 h 1721398"/>
              <a:gd name="connsiteX6" fmla="*/ 1481560 w 1482620"/>
              <a:gd name="connsiteY6" fmla="*/ 1463417 h 1721398"/>
              <a:gd name="connsiteX0" fmla="*/ 1445200 w 1446260"/>
              <a:gd name="connsiteY0" fmla="*/ 1522823 h 1780804"/>
              <a:gd name="connsiteX1" fmla="*/ 970705 w 1446260"/>
              <a:gd name="connsiteY1" fmla="*/ 1775390 h 1780804"/>
              <a:gd name="connsiteX2" fmla="*/ 410408 w 1446260"/>
              <a:gd name="connsiteY2" fmla="*/ 1659056 h 1780804"/>
              <a:gd name="connsiteX3" fmla="*/ 102020 w 1446260"/>
              <a:gd name="connsiteY3" fmla="*/ 1244761 h 1780804"/>
              <a:gd name="connsiteX4" fmla="*/ 10993 w 1446260"/>
              <a:gd name="connsiteY4" fmla="*/ 694783 h 1780804"/>
              <a:gd name="connsiteX5" fmla="*/ 321614 w 1446260"/>
              <a:gd name="connsiteY5" fmla="*/ 324653 h 1780804"/>
              <a:gd name="connsiteX6" fmla="*/ 839033 w 1446260"/>
              <a:gd name="connsiteY6" fmla="*/ 59406 h 1780804"/>
              <a:gd name="connsiteX7" fmla="*/ 1445200 w 1446260"/>
              <a:gd name="connsiteY7" fmla="*/ 1522823 h 1780804"/>
              <a:gd name="connsiteX0" fmla="*/ 1462952 w 1464012"/>
              <a:gd name="connsiteY0" fmla="*/ 1522823 h 1780804"/>
              <a:gd name="connsiteX1" fmla="*/ 988457 w 1464012"/>
              <a:gd name="connsiteY1" fmla="*/ 1775390 h 1780804"/>
              <a:gd name="connsiteX2" fmla="*/ 428160 w 1464012"/>
              <a:gd name="connsiteY2" fmla="*/ 1659056 h 1780804"/>
              <a:gd name="connsiteX3" fmla="*/ 119772 w 1464012"/>
              <a:gd name="connsiteY3" fmla="*/ 1244761 h 1780804"/>
              <a:gd name="connsiteX4" fmla="*/ 24027 w 1464012"/>
              <a:gd name="connsiteY4" fmla="*/ 964526 h 1780804"/>
              <a:gd name="connsiteX5" fmla="*/ 28745 w 1464012"/>
              <a:gd name="connsiteY5" fmla="*/ 694783 h 1780804"/>
              <a:gd name="connsiteX6" fmla="*/ 339366 w 1464012"/>
              <a:gd name="connsiteY6" fmla="*/ 324653 h 1780804"/>
              <a:gd name="connsiteX7" fmla="*/ 856785 w 1464012"/>
              <a:gd name="connsiteY7" fmla="*/ 59406 h 1780804"/>
              <a:gd name="connsiteX8" fmla="*/ 1462952 w 1464012"/>
              <a:gd name="connsiteY8" fmla="*/ 1522823 h 1780804"/>
              <a:gd name="connsiteX0" fmla="*/ 1462952 w 1464012"/>
              <a:gd name="connsiteY0" fmla="*/ 1522823 h 1779152"/>
              <a:gd name="connsiteX1" fmla="*/ 988457 w 1464012"/>
              <a:gd name="connsiteY1" fmla="*/ 1775390 h 1779152"/>
              <a:gd name="connsiteX2" fmla="*/ 428160 w 1464012"/>
              <a:gd name="connsiteY2" fmla="*/ 1659056 h 1779152"/>
              <a:gd name="connsiteX3" fmla="*/ 245586 w 1464012"/>
              <a:gd name="connsiteY3" fmla="*/ 1452621 h 1779152"/>
              <a:gd name="connsiteX4" fmla="*/ 119772 w 1464012"/>
              <a:gd name="connsiteY4" fmla="*/ 1244761 h 1779152"/>
              <a:gd name="connsiteX5" fmla="*/ 24027 w 1464012"/>
              <a:gd name="connsiteY5" fmla="*/ 964526 h 1779152"/>
              <a:gd name="connsiteX6" fmla="*/ 28745 w 1464012"/>
              <a:gd name="connsiteY6" fmla="*/ 694783 h 1779152"/>
              <a:gd name="connsiteX7" fmla="*/ 339366 w 1464012"/>
              <a:gd name="connsiteY7" fmla="*/ 324653 h 1779152"/>
              <a:gd name="connsiteX8" fmla="*/ 856785 w 1464012"/>
              <a:gd name="connsiteY8" fmla="*/ 59406 h 1779152"/>
              <a:gd name="connsiteX9" fmla="*/ 1462952 w 1464012"/>
              <a:gd name="connsiteY9" fmla="*/ 1522823 h 1779152"/>
              <a:gd name="connsiteX0" fmla="*/ 1462952 w 1464012"/>
              <a:gd name="connsiteY0" fmla="*/ 1522823 h 1803706"/>
              <a:gd name="connsiteX1" fmla="*/ 988457 w 1464012"/>
              <a:gd name="connsiteY1" fmla="*/ 1775390 h 1803706"/>
              <a:gd name="connsiteX2" fmla="*/ 772440 w 1464012"/>
              <a:gd name="connsiteY2" fmla="*/ 1784656 h 1803706"/>
              <a:gd name="connsiteX3" fmla="*/ 428160 w 1464012"/>
              <a:gd name="connsiteY3" fmla="*/ 1659056 h 1803706"/>
              <a:gd name="connsiteX4" fmla="*/ 245586 w 1464012"/>
              <a:gd name="connsiteY4" fmla="*/ 1452621 h 1803706"/>
              <a:gd name="connsiteX5" fmla="*/ 119772 w 1464012"/>
              <a:gd name="connsiteY5" fmla="*/ 1244761 h 1803706"/>
              <a:gd name="connsiteX6" fmla="*/ 24027 w 1464012"/>
              <a:gd name="connsiteY6" fmla="*/ 964526 h 1803706"/>
              <a:gd name="connsiteX7" fmla="*/ 28745 w 1464012"/>
              <a:gd name="connsiteY7" fmla="*/ 694783 h 1803706"/>
              <a:gd name="connsiteX8" fmla="*/ 339366 w 1464012"/>
              <a:gd name="connsiteY8" fmla="*/ 324653 h 1803706"/>
              <a:gd name="connsiteX9" fmla="*/ 856785 w 1464012"/>
              <a:gd name="connsiteY9" fmla="*/ 59406 h 1803706"/>
              <a:gd name="connsiteX10" fmla="*/ 1462952 w 1464012"/>
              <a:gd name="connsiteY10" fmla="*/ 1522823 h 1803706"/>
              <a:gd name="connsiteX0" fmla="*/ 1462952 w 1474055"/>
              <a:gd name="connsiteY0" fmla="*/ 1522823 h 1803706"/>
              <a:gd name="connsiteX1" fmla="*/ 1230089 w 1474055"/>
              <a:gd name="connsiteY1" fmla="*/ 1755544 h 1803706"/>
              <a:gd name="connsiteX2" fmla="*/ 988457 w 1474055"/>
              <a:gd name="connsiteY2" fmla="*/ 1775390 h 1803706"/>
              <a:gd name="connsiteX3" fmla="*/ 772440 w 1474055"/>
              <a:gd name="connsiteY3" fmla="*/ 1784656 h 1803706"/>
              <a:gd name="connsiteX4" fmla="*/ 428160 w 1474055"/>
              <a:gd name="connsiteY4" fmla="*/ 1659056 h 1803706"/>
              <a:gd name="connsiteX5" fmla="*/ 245586 w 1474055"/>
              <a:gd name="connsiteY5" fmla="*/ 1452621 h 1803706"/>
              <a:gd name="connsiteX6" fmla="*/ 119772 w 1474055"/>
              <a:gd name="connsiteY6" fmla="*/ 1244761 h 1803706"/>
              <a:gd name="connsiteX7" fmla="*/ 24027 w 1474055"/>
              <a:gd name="connsiteY7" fmla="*/ 964526 h 1803706"/>
              <a:gd name="connsiteX8" fmla="*/ 28745 w 1474055"/>
              <a:gd name="connsiteY8" fmla="*/ 694783 h 1803706"/>
              <a:gd name="connsiteX9" fmla="*/ 339366 w 1474055"/>
              <a:gd name="connsiteY9" fmla="*/ 324653 h 1803706"/>
              <a:gd name="connsiteX10" fmla="*/ 856785 w 1474055"/>
              <a:gd name="connsiteY10" fmla="*/ 59406 h 1803706"/>
              <a:gd name="connsiteX11" fmla="*/ 1462952 w 1474055"/>
              <a:gd name="connsiteY11" fmla="*/ 1522823 h 1803706"/>
              <a:gd name="connsiteX0" fmla="*/ 1449413 w 1460516"/>
              <a:gd name="connsiteY0" fmla="*/ 1519376 h 1800259"/>
              <a:gd name="connsiteX1" fmla="*/ 1216550 w 1460516"/>
              <a:gd name="connsiteY1" fmla="*/ 1752097 h 1800259"/>
              <a:gd name="connsiteX2" fmla="*/ 974918 w 1460516"/>
              <a:gd name="connsiteY2" fmla="*/ 1771943 h 1800259"/>
              <a:gd name="connsiteX3" fmla="*/ 758901 w 1460516"/>
              <a:gd name="connsiteY3" fmla="*/ 1781209 h 1800259"/>
              <a:gd name="connsiteX4" fmla="*/ 414621 w 1460516"/>
              <a:gd name="connsiteY4" fmla="*/ 1655609 h 1800259"/>
              <a:gd name="connsiteX5" fmla="*/ 232047 w 1460516"/>
              <a:gd name="connsiteY5" fmla="*/ 1449174 h 1800259"/>
              <a:gd name="connsiteX6" fmla="*/ 106233 w 1460516"/>
              <a:gd name="connsiteY6" fmla="*/ 1241314 h 1800259"/>
              <a:gd name="connsiteX7" fmla="*/ 10488 w 1460516"/>
              <a:gd name="connsiteY7" fmla="*/ 961079 h 1800259"/>
              <a:gd name="connsiteX8" fmla="*/ 15206 w 1460516"/>
              <a:gd name="connsiteY8" fmla="*/ 691336 h 1800259"/>
              <a:gd name="connsiteX9" fmla="*/ 123533 w 1460516"/>
              <a:gd name="connsiteY9" fmla="*/ 484693 h 1800259"/>
              <a:gd name="connsiteX10" fmla="*/ 325827 w 1460516"/>
              <a:gd name="connsiteY10" fmla="*/ 321206 h 1800259"/>
              <a:gd name="connsiteX11" fmla="*/ 843246 w 1460516"/>
              <a:gd name="connsiteY11" fmla="*/ 55959 h 1800259"/>
              <a:gd name="connsiteX12" fmla="*/ 1449413 w 1460516"/>
              <a:gd name="connsiteY12" fmla="*/ 1519376 h 1800259"/>
              <a:gd name="connsiteX0" fmla="*/ 1449413 w 1460516"/>
              <a:gd name="connsiteY0" fmla="*/ 1554880 h 1835763"/>
              <a:gd name="connsiteX1" fmla="*/ 1216550 w 1460516"/>
              <a:gd name="connsiteY1" fmla="*/ 1787601 h 1835763"/>
              <a:gd name="connsiteX2" fmla="*/ 974918 w 1460516"/>
              <a:gd name="connsiteY2" fmla="*/ 1807447 h 1835763"/>
              <a:gd name="connsiteX3" fmla="*/ 758901 w 1460516"/>
              <a:gd name="connsiteY3" fmla="*/ 1816713 h 1835763"/>
              <a:gd name="connsiteX4" fmla="*/ 414621 w 1460516"/>
              <a:gd name="connsiteY4" fmla="*/ 1691113 h 1835763"/>
              <a:gd name="connsiteX5" fmla="*/ 232047 w 1460516"/>
              <a:gd name="connsiteY5" fmla="*/ 1484678 h 1835763"/>
              <a:gd name="connsiteX6" fmla="*/ 106233 w 1460516"/>
              <a:gd name="connsiteY6" fmla="*/ 1276818 h 1835763"/>
              <a:gd name="connsiteX7" fmla="*/ 10488 w 1460516"/>
              <a:gd name="connsiteY7" fmla="*/ 996583 h 1835763"/>
              <a:gd name="connsiteX8" fmla="*/ 15206 w 1460516"/>
              <a:gd name="connsiteY8" fmla="*/ 726840 h 1835763"/>
              <a:gd name="connsiteX9" fmla="*/ 123533 w 1460516"/>
              <a:gd name="connsiteY9" fmla="*/ 520197 h 1835763"/>
              <a:gd name="connsiteX10" fmla="*/ 325827 w 1460516"/>
              <a:gd name="connsiteY10" fmla="*/ 356710 h 1835763"/>
              <a:gd name="connsiteX11" fmla="*/ 521071 w 1460516"/>
              <a:gd name="connsiteY11" fmla="*/ 176148 h 1835763"/>
              <a:gd name="connsiteX12" fmla="*/ 843246 w 1460516"/>
              <a:gd name="connsiteY12" fmla="*/ 91463 h 1835763"/>
              <a:gd name="connsiteX13" fmla="*/ 1449413 w 1460516"/>
              <a:gd name="connsiteY13" fmla="*/ 1554880 h 1835763"/>
              <a:gd name="connsiteX0" fmla="*/ 1449413 w 1460516"/>
              <a:gd name="connsiteY0" fmla="*/ 1554880 h 2305040"/>
              <a:gd name="connsiteX1" fmla="*/ 1216550 w 1460516"/>
              <a:gd name="connsiteY1" fmla="*/ 1787601 h 2305040"/>
              <a:gd name="connsiteX2" fmla="*/ 889523 w 1460516"/>
              <a:gd name="connsiteY2" fmla="*/ 2302393 h 2305040"/>
              <a:gd name="connsiteX3" fmla="*/ 758901 w 1460516"/>
              <a:gd name="connsiteY3" fmla="*/ 1816713 h 2305040"/>
              <a:gd name="connsiteX4" fmla="*/ 414621 w 1460516"/>
              <a:gd name="connsiteY4" fmla="*/ 1691113 h 2305040"/>
              <a:gd name="connsiteX5" fmla="*/ 232047 w 1460516"/>
              <a:gd name="connsiteY5" fmla="*/ 1484678 h 2305040"/>
              <a:gd name="connsiteX6" fmla="*/ 106233 w 1460516"/>
              <a:gd name="connsiteY6" fmla="*/ 1276818 h 2305040"/>
              <a:gd name="connsiteX7" fmla="*/ 10488 w 1460516"/>
              <a:gd name="connsiteY7" fmla="*/ 996583 h 2305040"/>
              <a:gd name="connsiteX8" fmla="*/ 15206 w 1460516"/>
              <a:gd name="connsiteY8" fmla="*/ 726840 h 2305040"/>
              <a:gd name="connsiteX9" fmla="*/ 123533 w 1460516"/>
              <a:gd name="connsiteY9" fmla="*/ 520197 h 2305040"/>
              <a:gd name="connsiteX10" fmla="*/ 325827 w 1460516"/>
              <a:gd name="connsiteY10" fmla="*/ 356710 h 2305040"/>
              <a:gd name="connsiteX11" fmla="*/ 521071 w 1460516"/>
              <a:gd name="connsiteY11" fmla="*/ 176148 h 2305040"/>
              <a:gd name="connsiteX12" fmla="*/ 843246 w 1460516"/>
              <a:gd name="connsiteY12" fmla="*/ 91463 h 2305040"/>
              <a:gd name="connsiteX13" fmla="*/ 1449413 w 1460516"/>
              <a:gd name="connsiteY13" fmla="*/ 1554880 h 2305040"/>
              <a:gd name="connsiteX0" fmla="*/ 1449413 w 1460516"/>
              <a:gd name="connsiteY0" fmla="*/ 1554880 h 2312529"/>
              <a:gd name="connsiteX1" fmla="*/ 1216550 w 1460516"/>
              <a:gd name="connsiteY1" fmla="*/ 1787601 h 2312529"/>
              <a:gd name="connsiteX2" fmla="*/ 889523 w 1460516"/>
              <a:gd name="connsiteY2" fmla="*/ 2302393 h 2312529"/>
              <a:gd name="connsiteX3" fmla="*/ 444317 w 1460516"/>
              <a:gd name="connsiteY3" fmla="*/ 2216441 h 2312529"/>
              <a:gd name="connsiteX4" fmla="*/ 414621 w 1460516"/>
              <a:gd name="connsiteY4" fmla="*/ 1691113 h 2312529"/>
              <a:gd name="connsiteX5" fmla="*/ 232047 w 1460516"/>
              <a:gd name="connsiteY5" fmla="*/ 1484678 h 2312529"/>
              <a:gd name="connsiteX6" fmla="*/ 106233 w 1460516"/>
              <a:gd name="connsiteY6" fmla="*/ 1276818 h 2312529"/>
              <a:gd name="connsiteX7" fmla="*/ 10488 w 1460516"/>
              <a:gd name="connsiteY7" fmla="*/ 996583 h 2312529"/>
              <a:gd name="connsiteX8" fmla="*/ 15206 w 1460516"/>
              <a:gd name="connsiteY8" fmla="*/ 726840 h 2312529"/>
              <a:gd name="connsiteX9" fmla="*/ 123533 w 1460516"/>
              <a:gd name="connsiteY9" fmla="*/ 520197 h 2312529"/>
              <a:gd name="connsiteX10" fmla="*/ 325827 w 1460516"/>
              <a:gd name="connsiteY10" fmla="*/ 356710 h 2312529"/>
              <a:gd name="connsiteX11" fmla="*/ 521071 w 1460516"/>
              <a:gd name="connsiteY11" fmla="*/ 176148 h 2312529"/>
              <a:gd name="connsiteX12" fmla="*/ 843246 w 1460516"/>
              <a:gd name="connsiteY12" fmla="*/ 91463 h 2312529"/>
              <a:gd name="connsiteX13" fmla="*/ 1449413 w 1460516"/>
              <a:gd name="connsiteY13" fmla="*/ 1554880 h 2312529"/>
              <a:gd name="connsiteX0" fmla="*/ 1449413 w 1457608"/>
              <a:gd name="connsiteY0" fmla="*/ 1554880 h 2312529"/>
              <a:gd name="connsiteX1" fmla="*/ 1122643 w 1457608"/>
              <a:gd name="connsiteY1" fmla="*/ 1826383 h 2312529"/>
              <a:gd name="connsiteX2" fmla="*/ 889523 w 1457608"/>
              <a:gd name="connsiteY2" fmla="*/ 2302393 h 2312529"/>
              <a:gd name="connsiteX3" fmla="*/ 444317 w 1457608"/>
              <a:gd name="connsiteY3" fmla="*/ 2216441 h 2312529"/>
              <a:gd name="connsiteX4" fmla="*/ 414621 w 1457608"/>
              <a:gd name="connsiteY4" fmla="*/ 1691113 h 2312529"/>
              <a:gd name="connsiteX5" fmla="*/ 232047 w 1457608"/>
              <a:gd name="connsiteY5" fmla="*/ 1484678 h 2312529"/>
              <a:gd name="connsiteX6" fmla="*/ 106233 w 1457608"/>
              <a:gd name="connsiteY6" fmla="*/ 1276818 h 2312529"/>
              <a:gd name="connsiteX7" fmla="*/ 10488 w 1457608"/>
              <a:gd name="connsiteY7" fmla="*/ 996583 h 2312529"/>
              <a:gd name="connsiteX8" fmla="*/ 15206 w 1457608"/>
              <a:gd name="connsiteY8" fmla="*/ 726840 h 2312529"/>
              <a:gd name="connsiteX9" fmla="*/ 123533 w 1457608"/>
              <a:gd name="connsiteY9" fmla="*/ 520197 h 2312529"/>
              <a:gd name="connsiteX10" fmla="*/ 325827 w 1457608"/>
              <a:gd name="connsiteY10" fmla="*/ 356710 h 2312529"/>
              <a:gd name="connsiteX11" fmla="*/ 521071 w 1457608"/>
              <a:gd name="connsiteY11" fmla="*/ 176148 h 2312529"/>
              <a:gd name="connsiteX12" fmla="*/ 843246 w 1457608"/>
              <a:gd name="connsiteY12" fmla="*/ 91463 h 2312529"/>
              <a:gd name="connsiteX13" fmla="*/ 1449413 w 1457608"/>
              <a:gd name="connsiteY13" fmla="*/ 1554880 h 2312529"/>
              <a:gd name="connsiteX0" fmla="*/ 1291314 w 1305920"/>
              <a:gd name="connsiteY0" fmla="*/ 1220452 h 2312529"/>
              <a:gd name="connsiteX1" fmla="*/ 1122643 w 1305920"/>
              <a:gd name="connsiteY1" fmla="*/ 1826383 h 2312529"/>
              <a:gd name="connsiteX2" fmla="*/ 889523 w 1305920"/>
              <a:gd name="connsiteY2" fmla="*/ 2302393 h 2312529"/>
              <a:gd name="connsiteX3" fmla="*/ 444317 w 1305920"/>
              <a:gd name="connsiteY3" fmla="*/ 2216441 h 2312529"/>
              <a:gd name="connsiteX4" fmla="*/ 414621 w 1305920"/>
              <a:gd name="connsiteY4" fmla="*/ 1691113 h 2312529"/>
              <a:gd name="connsiteX5" fmla="*/ 232047 w 1305920"/>
              <a:gd name="connsiteY5" fmla="*/ 1484678 h 2312529"/>
              <a:gd name="connsiteX6" fmla="*/ 106233 w 1305920"/>
              <a:gd name="connsiteY6" fmla="*/ 1276818 h 2312529"/>
              <a:gd name="connsiteX7" fmla="*/ 10488 w 1305920"/>
              <a:gd name="connsiteY7" fmla="*/ 996583 h 2312529"/>
              <a:gd name="connsiteX8" fmla="*/ 15206 w 1305920"/>
              <a:gd name="connsiteY8" fmla="*/ 726840 h 2312529"/>
              <a:gd name="connsiteX9" fmla="*/ 123533 w 1305920"/>
              <a:gd name="connsiteY9" fmla="*/ 520197 h 2312529"/>
              <a:gd name="connsiteX10" fmla="*/ 325827 w 1305920"/>
              <a:gd name="connsiteY10" fmla="*/ 356710 h 2312529"/>
              <a:gd name="connsiteX11" fmla="*/ 521071 w 1305920"/>
              <a:gd name="connsiteY11" fmla="*/ 176148 h 2312529"/>
              <a:gd name="connsiteX12" fmla="*/ 843246 w 1305920"/>
              <a:gd name="connsiteY12" fmla="*/ 91463 h 2312529"/>
              <a:gd name="connsiteX13" fmla="*/ 1291314 w 1305920"/>
              <a:gd name="connsiteY13" fmla="*/ 1220452 h 2312529"/>
              <a:gd name="connsiteX0" fmla="*/ 1291314 w 1345936"/>
              <a:gd name="connsiteY0" fmla="*/ 1220452 h 2312529"/>
              <a:gd name="connsiteX1" fmla="*/ 1122643 w 1345936"/>
              <a:gd name="connsiteY1" fmla="*/ 1826383 h 2312529"/>
              <a:gd name="connsiteX2" fmla="*/ 889523 w 1345936"/>
              <a:gd name="connsiteY2" fmla="*/ 2302393 h 2312529"/>
              <a:gd name="connsiteX3" fmla="*/ 444317 w 1345936"/>
              <a:gd name="connsiteY3" fmla="*/ 2216441 h 2312529"/>
              <a:gd name="connsiteX4" fmla="*/ 414621 w 1345936"/>
              <a:gd name="connsiteY4" fmla="*/ 1691113 h 2312529"/>
              <a:gd name="connsiteX5" fmla="*/ 232047 w 1345936"/>
              <a:gd name="connsiteY5" fmla="*/ 1484678 h 2312529"/>
              <a:gd name="connsiteX6" fmla="*/ 106233 w 1345936"/>
              <a:gd name="connsiteY6" fmla="*/ 1276818 h 2312529"/>
              <a:gd name="connsiteX7" fmla="*/ 10488 w 1345936"/>
              <a:gd name="connsiteY7" fmla="*/ 996583 h 2312529"/>
              <a:gd name="connsiteX8" fmla="*/ 15206 w 1345936"/>
              <a:gd name="connsiteY8" fmla="*/ 726840 h 2312529"/>
              <a:gd name="connsiteX9" fmla="*/ 123533 w 1345936"/>
              <a:gd name="connsiteY9" fmla="*/ 520197 h 2312529"/>
              <a:gd name="connsiteX10" fmla="*/ 325827 w 1345936"/>
              <a:gd name="connsiteY10" fmla="*/ 356710 h 2312529"/>
              <a:gd name="connsiteX11" fmla="*/ 521071 w 1345936"/>
              <a:gd name="connsiteY11" fmla="*/ 176148 h 2312529"/>
              <a:gd name="connsiteX12" fmla="*/ 843246 w 1345936"/>
              <a:gd name="connsiteY12" fmla="*/ 91463 h 2312529"/>
              <a:gd name="connsiteX13" fmla="*/ 1291314 w 1345936"/>
              <a:gd name="connsiteY13" fmla="*/ 1220452 h 2312529"/>
              <a:gd name="connsiteX0" fmla="*/ 1291314 w 1345936"/>
              <a:gd name="connsiteY0" fmla="*/ 1220452 h 2337085"/>
              <a:gd name="connsiteX1" fmla="*/ 1122643 w 1345936"/>
              <a:gd name="connsiteY1" fmla="*/ 1826383 h 2337085"/>
              <a:gd name="connsiteX2" fmla="*/ 889523 w 1345936"/>
              <a:gd name="connsiteY2" fmla="*/ 2302393 h 2337085"/>
              <a:gd name="connsiteX3" fmla="*/ 378615 w 1345936"/>
              <a:gd name="connsiteY3" fmla="*/ 2323519 h 2337085"/>
              <a:gd name="connsiteX4" fmla="*/ 414621 w 1345936"/>
              <a:gd name="connsiteY4" fmla="*/ 1691113 h 2337085"/>
              <a:gd name="connsiteX5" fmla="*/ 232047 w 1345936"/>
              <a:gd name="connsiteY5" fmla="*/ 1484678 h 2337085"/>
              <a:gd name="connsiteX6" fmla="*/ 106233 w 1345936"/>
              <a:gd name="connsiteY6" fmla="*/ 1276818 h 2337085"/>
              <a:gd name="connsiteX7" fmla="*/ 10488 w 1345936"/>
              <a:gd name="connsiteY7" fmla="*/ 996583 h 2337085"/>
              <a:gd name="connsiteX8" fmla="*/ 15206 w 1345936"/>
              <a:gd name="connsiteY8" fmla="*/ 726840 h 2337085"/>
              <a:gd name="connsiteX9" fmla="*/ 123533 w 1345936"/>
              <a:gd name="connsiteY9" fmla="*/ 520197 h 2337085"/>
              <a:gd name="connsiteX10" fmla="*/ 325827 w 1345936"/>
              <a:gd name="connsiteY10" fmla="*/ 356710 h 2337085"/>
              <a:gd name="connsiteX11" fmla="*/ 521071 w 1345936"/>
              <a:gd name="connsiteY11" fmla="*/ 176148 h 2337085"/>
              <a:gd name="connsiteX12" fmla="*/ 843246 w 1345936"/>
              <a:gd name="connsiteY12" fmla="*/ 91463 h 2337085"/>
              <a:gd name="connsiteX13" fmla="*/ 1291314 w 1345936"/>
              <a:gd name="connsiteY13" fmla="*/ 1220452 h 2337085"/>
              <a:gd name="connsiteX0" fmla="*/ 1291314 w 1345936"/>
              <a:gd name="connsiteY0" fmla="*/ 1220452 h 2325777"/>
              <a:gd name="connsiteX1" fmla="*/ 1122643 w 1345936"/>
              <a:gd name="connsiteY1" fmla="*/ 1826383 h 2325777"/>
              <a:gd name="connsiteX2" fmla="*/ 889523 w 1345936"/>
              <a:gd name="connsiteY2" fmla="*/ 2302393 h 2325777"/>
              <a:gd name="connsiteX3" fmla="*/ 388637 w 1345936"/>
              <a:gd name="connsiteY3" fmla="*/ 2299394 h 2325777"/>
              <a:gd name="connsiteX4" fmla="*/ 414621 w 1345936"/>
              <a:gd name="connsiteY4" fmla="*/ 1691113 h 2325777"/>
              <a:gd name="connsiteX5" fmla="*/ 232047 w 1345936"/>
              <a:gd name="connsiteY5" fmla="*/ 1484678 h 2325777"/>
              <a:gd name="connsiteX6" fmla="*/ 106233 w 1345936"/>
              <a:gd name="connsiteY6" fmla="*/ 1276818 h 2325777"/>
              <a:gd name="connsiteX7" fmla="*/ 10488 w 1345936"/>
              <a:gd name="connsiteY7" fmla="*/ 996583 h 2325777"/>
              <a:gd name="connsiteX8" fmla="*/ 15206 w 1345936"/>
              <a:gd name="connsiteY8" fmla="*/ 726840 h 2325777"/>
              <a:gd name="connsiteX9" fmla="*/ 123533 w 1345936"/>
              <a:gd name="connsiteY9" fmla="*/ 520197 h 2325777"/>
              <a:gd name="connsiteX10" fmla="*/ 325827 w 1345936"/>
              <a:gd name="connsiteY10" fmla="*/ 356710 h 2325777"/>
              <a:gd name="connsiteX11" fmla="*/ 521071 w 1345936"/>
              <a:gd name="connsiteY11" fmla="*/ 176148 h 2325777"/>
              <a:gd name="connsiteX12" fmla="*/ 843246 w 1345936"/>
              <a:gd name="connsiteY12" fmla="*/ 91463 h 2325777"/>
              <a:gd name="connsiteX13" fmla="*/ 1291314 w 1345936"/>
              <a:gd name="connsiteY13" fmla="*/ 1220452 h 2325777"/>
              <a:gd name="connsiteX0" fmla="*/ 1291314 w 1345936"/>
              <a:gd name="connsiteY0" fmla="*/ 1220452 h 2325777"/>
              <a:gd name="connsiteX1" fmla="*/ 1122643 w 1345936"/>
              <a:gd name="connsiteY1" fmla="*/ 1826383 h 2325777"/>
              <a:gd name="connsiteX2" fmla="*/ 889523 w 1345936"/>
              <a:gd name="connsiteY2" fmla="*/ 2302393 h 2325777"/>
              <a:gd name="connsiteX3" fmla="*/ 388637 w 1345936"/>
              <a:gd name="connsiteY3" fmla="*/ 2299394 h 2325777"/>
              <a:gd name="connsiteX4" fmla="*/ 414621 w 1345936"/>
              <a:gd name="connsiteY4" fmla="*/ 1691113 h 2325777"/>
              <a:gd name="connsiteX5" fmla="*/ 232047 w 1345936"/>
              <a:gd name="connsiteY5" fmla="*/ 1484678 h 2325777"/>
              <a:gd name="connsiteX6" fmla="*/ 106233 w 1345936"/>
              <a:gd name="connsiteY6" fmla="*/ 1276818 h 2325777"/>
              <a:gd name="connsiteX7" fmla="*/ 10488 w 1345936"/>
              <a:gd name="connsiteY7" fmla="*/ 996583 h 2325777"/>
              <a:gd name="connsiteX8" fmla="*/ 15206 w 1345936"/>
              <a:gd name="connsiteY8" fmla="*/ 726840 h 2325777"/>
              <a:gd name="connsiteX9" fmla="*/ 123533 w 1345936"/>
              <a:gd name="connsiteY9" fmla="*/ 520197 h 2325777"/>
              <a:gd name="connsiteX10" fmla="*/ 325827 w 1345936"/>
              <a:gd name="connsiteY10" fmla="*/ 356710 h 2325777"/>
              <a:gd name="connsiteX11" fmla="*/ 521071 w 1345936"/>
              <a:gd name="connsiteY11" fmla="*/ 176148 h 2325777"/>
              <a:gd name="connsiteX12" fmla="*/ 843246 w 1345936"/>
              <a:gd name="connsiteY12" fmla="*/ 91463 h 2325777"/>
              <a:gd name="connsiteX13" fmla="*/ 1291314 w 1345936"/>
              <a:gd name="connsiteY13" fmla="*/ 1220452 h 2325777"/>
              <a:gd name="connsiteX0" fmla="*/ 1291314 w 1345936"/>
              <a:gd name="connsiteY0" fmla="*/ 1220452 h 2431628"/>
              <a:gd name="connsiteX1" fmla="*/ 1122643 w 1345936"/>
              <a:gd name="connsiteY1" fmla="*/ 1826383 h 2431628"/>
              <a:gd name="connsiteX2" fmla="*/ 889523 w 1345936"/>
              <a:gd name="connsiteY2" fmla="*/ 2302393 h 2431628"/>
              <a:gd name="connsiteX3" fmla="*/ 388637 w 1345936"/>
              <a:gd name="connsiteY3" fmla="*/ 2299394 h 2431628"/>
              <a:gd name="connsiteX4" fmla="*/ 414621 w 1345936"/>
              <a:gd name="connsiteY4" fmla="*/ 1691113 h 2431628"/>
              <a:gd name="connsiteX5" fmla="*/ 232047 w 1345936"/>
              <a:gd name="connsiteY5" fmla="*/ 1484678 h 2431628"/>
              <a:gd name="connsiteX6" fmla="*/ 106233 w 1345936"/>
              <a:gd name="connsiteY6" fmla="*/ 1276818 h 2431628"/>
              <a:gd name="connsiteX7" fmla="*/ 10488 w 1345936"/>
              <a:gd name="connsiteY7" fmla="*/ 996583 h 2431628"/>
              <a:gd name="connsiteX8" fmla="*/ 15206 w 1345936"/>
              <a:gd name="connsiteY8" fmla="*/ 726840 h 2431628"/>
              <a:gd name="connsiteX9" fmla="*/ 123533 w 1345936"/>
              <a:gd name="connsiteY9" fmla="*/ 520197 h 2431628"/>
              <a:gd name="connsiteX10" fmla="*/ 325827 w 1345936"/>
              <a:gd name="connsiteY10" fmla="*/ 356710 h 2431628"/>
              <a:gd name="connsiteX11" fmla="*/ 521071 w 1345936"/>
              <a:gd name="connsiteY11" fmla="*/ 176148 h 2431628"/>
              <a:gd name="connsiteX12" fmla="*/ 843246 w 1345936"/>
              <a:gd name="connsiteY12" fmla="*/ 91463 h 2431628"/>
              <a:gd name="connsiteX13" fmla="*/ 1291314 w 1345936"/>
              <a:gd name="connsiteY13" fmla="*/ 1220452 h 2431628"/>
              <a:gd name="connsiteX0" fmla="*/ 1291314 w 1345936"/>
              <a:gd name="connsiteY0" fmla="*/ 1220452 h 2406123"/>
              <a:gd name="connsiteX1" fmla="*/ 1122643 w 1345936"/>
              <a:gd name="connsiteY1" fmla="*/ 1826383 h 2406123"/>
              <a:gd name="connsiteX2" fmla="*/ 826616 w 1345936"/>
              <a:gd name="connsiteY2" fmla="*/ 2198462 h 2406123"/>
              <a:gd name="connsiteX3" fmla="*/ 388637 w 1345936"/>
              <a:gd name="connsiteY3" fmla="*/ 2299394 h 2406123"/>
              <a:gd name="connsiteX4" fmla="*/ 414621 w 1345936"/>
              <a:gd name="connsiteY4" fmla="*/ 1691113 h 2406123"/>
              <a:gd name="connsiteX5" fmla="*/ 232047 w 1345936"/>
              <a:gd name="connsiteY5" fmla="*/ 1484678 h 2406123"/>
              <a:gd name="connsiteX6" fmla="*/ 106233 w 1345936"/>
              <a:gd name="connsiteY6" fmla="*/ 1276818 h 2406123"/>
              <a:gd name="connsiteX7" fmla="*/ 10488 w 1345936"/>
              <a:gd name="connsiteY7" fmla="*/ 996583 h 2406123"/>
              <a:gd name="connsiteX8" fmla="*/ 15206 w 1345936"/>
              <a:gd name="connsiteY8" fmla="*/ 726840 h 2406123"/>
              <a:gd name="connsiteX9" fmla="*/ 123533 w 1345936"/>
              <a:gd name="connsiteY9" fmla="*/ 520197 h 2406123"/>
              <a:gd name="connsiteX10" fmla="*/ 325827 w 1345936"/>
              <a:gd name="connsiteY10" fmla="*/ 356710 h 2406123"/>
              <a:gd name="connsiteX11" fmla="*/ 521071 w 1345936"/>
              <a:gd name="connsiteY11" fmla="*/ 176148 h 2406123"/>
              <a:gd name="connsiteX12" fmla="*/ 843246 w 1345936"/>
              <a:gd name="connsiteY12" fmla="*/ 91463 h 2406123"/>
              <a:gd name="connsiteX13" fmla="*/ 1291314 w 1345936"/>
              <a:gd name="connsiteY13" fmla="*/ 1220452 h 2406123"/>
              <a:gd name="connsiteX0" fmla="*/ 1291314 w 1345936"/>
              <a:gd name="connsiteY0" fmla="*/ 1220452 h 2372696"/>
              <a:gd name="connsiteX1" fmla="*/ 1122643 w 1345936"/>
              <a:gd name="connsiteY1" fmla="*/ 1826383 h 2372696"/>
              <a:gd name="connsiteX2" fmla="*/ 1096652 w 1345936"/>
              <a:gd name="connsiteY2" fmla="*/ 1957034 h 2372696"/>
              <a:gd name="connsiteX3" fmla="*/ 388637 w 1345936"/>
              <a:gd name="connsiteY3" fmla="*/ 2299394 h 2372696"/>
              <a:gd name="connsiteX4" fmla="*/ 414621 w 1345936"/>
              <a:gd name="connsiteY4" fmla="*/ 1691113 h 2372696"/>
              <a:gd name="connsiteX5" fmla="*/ 232047 w 1345936"/>
              <a:gd name="connsiteY5" fmla="*/ 1484678 h 2372696"/>
              <a:gd name="connsiteX6" fmla="*/ 106233 w 1345936"/>
              <a:gd name="connsiteY6" fmla="*/ 1276818 h 2372696"/>
              <a:gd name="connsiteX7" fmla="*/ 10488 w 1345936"/>
              <a:gd name="connsiteY7" fmla="*/ 996583 h 2372696"/>
              <a:gd name="connsiteX8" fmla="*/ 15206 w 1345936"/>
              <a:gd name="connsiteY8" fmla="*/ 726840 h 2372696"/>
              <a:gd name="connsiteX9" fmla="*/ 123533 w 1345936"/>
              <a:gd name="connsiteY9" fmla="*/ 520197 h 2372696"/>
              <a:gd name="connsiteX10" fmla="*/ 325827 w 1345936"/>
              <a:gd name="connsiteY10" fmla="*/ 356710 h 2372696"/>
              <a:gd name="connsiteX11" fmla="*/ 521071 w 1345936"/>
              <a:gd name="connsiteY11" fmla="*/ 176148 h 2372696"/>
              <a:gd name="connsiteX12" fmla="*/ 843246 w 1345936"/>
              <a:gd name="connsiteY12" fmla="*/ 91463 h 2372696"/>
              <a:gd name="connsiteX13" fmla="*/ 1291314 w 1345936"/>
              <a:gd name="connsiteY13" fmla="*/ 1220452 h 2372696"/>
              <a:gd name="connsiteX0" fmla="*/ 1291314 w 1345936"/>
              <a:gd name="connsiteY0" fmla="*/ 1220452 h 2421867"/>
              <a:gd name="connsiteX1" fmla="*/ 1122643 w 1345936"/>
              <a:gd name="connsiteY1" fmla="*/ 1826383 h 2421867"/>
              <a:gd name="connsiteX2" fmla="*/ 1096652 w 1345936"/>
              <a:gd name="connsiteY2" fmla="*/ 1957034 h 2421867"/>
              <a:gd name="connsiteX3" fmla="*/ 388637 w 1345936"/>
              <a:gd name="connsiteY3" fmla="*/ 2299394 h 2421867"/>
              <a:gd name="connsiteX4" fmla="*/ 414621 w 1345936"/>
              <a:gd name="connsiteY4" fmla="*/ 1691113 h 2421867"/>
              <a:gd name="connsiteX5" fmla="*/ 232047 w 1345936"/>
              <a:gd name="connsiteY5" fmla="*/ 1484678 h 2421867"/>
              <a:gd name="connsiteX6" fmla="*/ 106233 w 1345936"/>
              <a:gd name="connsiteY6" fmla="*/ 1276818 h 2421867"/>
              <a:gd name="connsiteX7" fmla="*/ 10488 w 1345936"/>
              <a:gd name="connsiteY7" fmla="*/ 996583 h 2421867"/>
              <a:gd name="connsiteX8" fmla="*/ 15206 w 1345936"/>
              <a:gd name="connsiteY8" fmla="*/ 726840 h 2421867"/>
              <a:gd name="connsiteX9" fmla="*/ 123533 w 1345936"/>
              <a:gd name="connsiteY9" fmla="*/ 520197 h 2421867"/>
              <a:gd name="connsiteX10" fmla="*/ 325827 w 1345936"/>
              <a:gd name="connsiteY10" fmla="*/ 356710 h 2421867"/>
              <a:gd name="connsiteX11" fmla="*/ 521071 w 1345936"/>
              <a:gd name="connsiteY11" fmla="*/ 176148 h 2421867"/>
              <a:gd name="connsiteX12" fmla="*/ 843246 w 1345936"/>
              <a:gd name="connsiteY12" fmla="*/ 91463 h 2421867"/>
              <a:gd name="connsiteX13" fmla="*/ 1291314 w 1345936"/>
              <a:gd name="connsiteY13" fmla="*/ 1220452 h 2421867"/>
              <a:gd name="connsiteX0" fmla="*/ 1291314 w 1345936"/>
              <a:gd name="connsiteY0" fmla="*/ 1220452 h 2445351"/>
              <a:gd name="connsiteX1" fmla="*/ 1122643 w 1345936"/>
              <a:gd name="connsiteY1" fmla="*/ 1826383 h 2445351"/>
              <a:gd name="connsiteX2" fmla="*/ 953563 w 1345936"/>
              <a:gd name="connsiteY2" fmla="*/ 2046107 h 2445351"/>
              <a:gd name="connsiteX3" fmla="*/ 388637 w 1345936"/>
              <a:gd name="connsiteY3" fmla="*/ 2299394 h 2445351"/>
              <a:gd name="connsiteX4" fmla="*/ 414621 w 1345936"/>
              <a:gd name="connsiteY4" fmla="*/ 1691113 h 2445351"/>
              <a:gd name="connsiteX5" fmla="*/ 232047 w 1345936"/>
              <a:gd name="connsiteY5" fmla="*/ 1484678 h 2445351"/>
              <a:gd name="connsiteX6" fmla="*/ 106233 w 1345936"/>
              <a:gd name="connsiteY6" fmla="*/ 1276818 h 2445351"/>
              <a:gd name="connsiteX7" fmla="*/ 10488 w 1345936"/>
              <a:gd name="connsiteY7" fmla="*/ 996583 h 2445351"/>
              <a:gd name="connsiteX8" fmla="*/ 15206 w 1345936"/>
              <a:gd name="connsiteY8" fmla="*/ 726840 h 2445351"/>
              <a:gd name="connsiteX9" fmla="*/ 123533 w 1345936"/>
              <a:gd name="connsiteY9" fmla="*/ 520197 h 2445351"/>
              <a:gd name="connsiteX10" fmla="*/ 325827 w 1345936"/>
              <a:gd name="connsiteY10" fmla="*/ 356710 h 2445351"/>
              <a:gd name="connsiteX11" fmla="*/ 521071 w 1345936"/>
              <a:gd name="connsiteY11" fmla="*/ 176148 h 2445351"/>
              <a:gd name="connsiteX12" fmla="*/ 843246 w 1345936"/>
              <a:gd name="connsiteY12" fmla="*/ 91463 h 2445351"/>
              <a:gd name="connsiteX13" fmla="*/ 1291314 w 1345936"/>
              <a:gd name="connsiteY13" fmla="*/ 1220452 h 2445351"/>
              <a:gd name="connsiteX0" fmla="*/ 1291314 w 1345936"/>
              <a:gd name="connsiteY0" fmla="*/ 1220452 h 2331221"/>
              <a:gd name="connsiteX1" fmla="*/ 1122643 w 1345936"/>
              <a:gd name="connsiteY1" fmla="*/ 1826383 h 2331221"/>
              <a:gd name="connsiteX2" fmla="*/ 953563 w 1345936"/>
              <a:gd name="connsiteY2" fmla="*/ 2046107 h 2331221"/>
              <a:gd name="connsiteX3" fmla="*/ 388637 w 1345936"/>
              <a:gd name="connsiteY3" fmla="*/ 2299394 h 2331221"/>
              <a:gd name="connsiteX4" fmla="*/ 414621 w 1345936"/>
              <a:gd name="connsiteY4" fmla="*/ 1691113 h 2331221"/>
              <a:gd name="connsiteX5" fmla="*/ 232047 w 1345936"/>
              <a:gd name="connsiteY5" fmla="*/ 1484678 h 2331221"/>
              <a:gd name="connsiteX6" fmla="*/ 106233 w 1345936"/>
              <a:gd name="connsiteY6" fmla="*/ 1276818 h 2331221"/>
              <a:gd name="connsiteX7" fmla="*/ 10488 w 1345936"/>
              <a:gd name="connsiteY7" fmla="*/ 996583 h 2331221"/>
              <a:gd name="connsiteX8" fmla="*/ 15206 w 1345936"/>
              <a:gd name="connsiteY8" fmla="*/ 726840 h 2331221"/>
              <a:gd name="connsiteX9" fmla="*/ 123533 w 1345936"/>
              <a:gd name="connsiteY9" fmla="*/ 520197 h 2331221"/>
              <a:gd name="connsiteX10" fmla="*/ 325827 w 1345936"/>
              <a:gd name="connsiteY10" fmla="*/ 356710 h 2331221"/>
              <a:gd name="connsiteX11" fmla="*/ 521071 w 1345936"/>
              <a:gd name="connsiteY11" fmla="*/ 176148 h 2331221"/>
              <a:gd name="connsiteX12" fmla="*/ 843246 w 1345936"/>
              <a:gd name="connsiteY12" fmla="*/ 91463 h 2331221"/>
              <a:gd name="connsiteX13" fmla="*/ 1291314 w 1345936"/>
              <a:gd name="connsiteY13" fmla="*/ 1220452 h 2331221"/>
              <a:gd name="connsiteX0" fmla="*/ 1291314 w 1345936"/>
              <a:gd name="connsiteY0" fmla="*/ 1220452 h 2301071"/>
              <a:gd name="connsiteX1" fmla="*/ 1122643 w 1345936"/>
              <a:gd name="connsiteY1" fmla="*/ 1826383 h 2301071"/>
              <a:gd name="connsiteX2" fmla="*/ 953563 w 1345936"/>
              <a:gd name="connsiteY2" fmla="*/ 2046107 h 2301071"/>
              <a:gd name="connsiteX3" fmla="*/ 388637 w 1345936"/>
              <a:gd name="connsiteY3" fmla="*/ 2299394 h 2301071"/>
              <a:gd name="connsiteX4" fmla="*/ 414621 w 1345936"/>
              <a:gd name="connsiteY4" fmla="*/ 1691113 h 2301071"/>
              <a:gd name="connsiteX5" fmla="*/ 232047 w 1345936"/>
              <a:gd name="connsiteY5" fmla="*/ 1484678 h 2301071"/>
              <a:gd name="connsiteX6" fmla="*/ 106233 w 1345936"/>
              <a:gd name="connsiteY6" fmla="*/ 1276818 h 2301071"/>
              <a:gd name="connsiteX7" fmla="*/ 10488 w 1345936"/>
              <a:gd name="connsiteY7" fmla="*/ 996583 h 2301071"/>
              <a:gd name="connsiteX8" fmla="*/ 15206 w 1345936"/>
              <a:gd name="connsiteY8" fmla="*/ 726840 h 2301071"/>
              <a:gd name="connsiteX9" fmla="*/ 123533 w 1345936"/>
              <a:gd name="connsiteY9" fmla="*/ 520197 h 2301071"/>
              <a:gd name="connsiteX10" fmla="*/ 325827 w 1345936"/>
              <a:gd name="connsiteY10" fmla="*/ 356710 h 2301071"/>
              <a:gd name="connsiteX11" fmla="*/ 521071 w 1345936"/>
              <a:gd name="connsiteY11" fmla="*/ 176148 h 2301071"/>
              <a:gd name="connsiteX12" fmla="*/ 843246 w 1345936"/>
              <a:gd name="connsiteY12" fmla="*/ 91463 h 2301071"/>
              <a:gd name="connsiteX13" fmla="*/ 1291314 w 1345936"/>
              <a:gd name="connsiteY13" fmla="*/ 1220452 h 2301071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3418272"/>
              <a:gd name="connsiteX1" fmla="*/ 1122643 w 1345936"/>
              <a:gd name="connsiteY1" fmla="*/ 1826383 h 3418272"/>
              <a:gd name="connsiteX2" fmla="*/ 953563 w 1345936"/>
              <a:gd name="connsiteY2" fmla="*/ 2046107 h 3418272"/>
              <a:gd name="connsiteX3" fmla="*/ 989126 w 1345936"/>
              <a:gd name="connsiteY3" fmla="*/ 3390468 h 3418272"/>
              <a:gd name="connsiteX4" fmla="*/ 414621 w 1345936"/>
              <a:gd name="connsiteY4" fmla="*/ 1691113 h 3418272"/>
              <a:gd name="connsiteX5" fmla="*/ 232047 w 1345936"/>
              <a:gd name="connsiteY5" fmla="*/ 1484678 h 3418272"/>
              <a:gd name="connsiteX6" fmla="*/ 106233 w 1345936"/>
              <a:gd name="connsiteY6" fmla="*/ 1276818 h 3418272"/>
              <a:gd name="connsiteX7" fmla="*/ 10488 w 1345936"/>
              <a:gd name="connsiteY7" fmla="*/ 996583 h 3418272"/>
              <a:gd name="connsiteX8" fmla="*/ 15206 w 1345936"/>
              <a:gd name="connsiteY8" fmla="*/ 726840 h 3418272"/>
              <a:gd name="connsiteX9" fmla="*/ 123533 w 1345936"/>
              <a:gd name="connsiteY9" fmla="*/ 520197 h 3418272"/>
              <a:gd name="connsiteX10" fmla="*/ 325827 w 1345936"/>
              <a:gd name="connsiteY10" fmla="*/ 356710 h 3418272"/>
              <a:gd name="connsiteX11" fmla="*/ 521071 w 1345936"/>
              <a:gd name="connsiteY11" fmla="*/ 176148 h 3418272"/>
              <a:gd name="connsiteX12" fmla="*/ 843246 w 1345936"/>
              <a:gd name="connsiteY12" fmla="*/ 91463 h 3418272"/>
              <a:gd name="connsiteX13" fmla="*/ 1291314 w 1345936"/>
              <a:gd name="connsiteY13" fmla="*/ 1220452 h 3418272"/>
              <a:gd name="connsiteX0" fmla="*/ 1291314 w 1345936"/>
              <a:gd name="connsiteY0" fmla="*/ 1220452 h 3418272"/>
              <a:gd name="connsiteX1" fmla="*/ 1122643 w 1345936"/>
              <a:gd name="connsiteY1" fmla="*/ 1826383 h 3418272"/>
              <a:gd name="connsiteX2" fmla="*/ 1142662 w 1345936"/>
              <a:gd name="connsiteY2" fmla="*/ 2237823 h 3418272"/>
              <a:gd name="connsiteX3" fmla="*/ 989126 w 1345936"/>
              <a:gd name="connsiteY3" fmla="*/ 3390468 h 3418272"/>
              <a:gd name="connsiteX4" fmla="*/ 414621 w 1345936"/>
              <a:gd name="connsiteY4" fmla="*/ 1691113 h 3418272"/>
              <a:gd name="connsiteX5" fmla="*/ 232047 w 1345936"/>
              <a:gd name="connsiteY5" fmla="*/ 1484678 h 3418272"/>
              <a:gd name="connsiteX6" fmla="*/ 106233 w 1345936"/>
              <a:gd name="connsiteY6" fmla="*/ 1276818 h 3418272"/>
              <a:gd name="connsiteX7" fmla="*/ 10488 w 1345936"/>
              <a:gd name="connsiteY7" fmla="*/ 996583 h 3418272"/>
              <a:gd name="connsiteX8" fmla="*/ 15206 w 1345936"/>
              <a:gd name="connsiteY8" fmla="*/ 726840 h 3418272"/>
              <a:gd name="connsiteX9" fmla="*/ 123533 w 1345936"/>
              <a:gd name="connsiteY9" fmla="*/ 520197 h 3418272"/>
              <a:gd name="connsiteX10" fmla="*/ 325827 w 1345936"/>
              <a:gd name="connsiteY10" fmla="*/ 356710 h 3418272"/>
              <a:gd name="connsiteX11" fmla="*/ 521071 w 1345936"/>
              <a:gd name="connsiteY11" fmla="*/ 176148 h 3418272"/>
              <a:gd name="connsiteX12" fmla="*/ 843246 w 1345936"/>
              <a:gd name="connsiteY12" fmla="*/ 91463 h 3418272"/>
              <a:gd name="connsiteX13" fmla="*/ 1291314 w 1345936"/>
              <a:gd name="connsiteY13" fmla="*/ 1220452 h 3418272"/>
              <a:gd name="connsiteX0" fmla="*/ 1291314 w 1401820"/>
              <a:gd name="connsiteY0" fmla="*/ 1220452 h 3418272"/>
              <a:gd name="connsiteX1" fmla="*/ 1329017 w 1401820"/>
              <a:gd name="connsiteY1" fmla="*/ 1721169 h 3418272"/>
              <a:gd name="connsiteX2" fmla="*/ 1142662 w 1401820"/>
              <a:gd name="connsiteY2" fmla="*/ 2237823 h 3418272"/>
              <a:gd name="connsiteX3" fmla="*/ 989126 w 1401820"/>
              <a:gd name="connsiteY3" fmla="*/ 3390468 h 3418272"/>
              <a:gd name="connsiteX4" fmla="*/ 414621 w 1401820"/>
              <a:gd name="connsiteY4" fmla="*/ 1691113 h 3418272"/>
              <a:gd name="connsiteX5" fmla="*/ 232047 w 1401820"/>
              <a:gd name="connsiteY5" fmla="*/ 1484678 h 3418272"/>
              <a:gd name="connsiteX6" fmla="*/ 106233 w 1401820"/>
              <a:gd name="connsiteY6" fmla="*/ 1276818 h 3418272"/>
              <a:gd name="connsiteX7" fmla="*/ 10488 w 1401820"/>
              <a:gd name="connsiteY7" fmla="*/ 996583 h 3418272"/>
              <a:gd name="connsiteX8" fmla="*/ 15206 w 1401820"/>
              <a:gd name="connsiteY8" fmla="*/ 726840 h 3418272"/>
              <a:gd name="connsiteX9" fmla="*/ 123533 w 1401820"/>
              <a:gd name="connsiteY9" fmla="*/ 520197 h 3418272"/>
              <a:gd name="connsiteX10" fmla="*/ 325827 w 1401820"/>
              <a:gd name="connsiteY10" fmla="*/ 356710 h 3418272"/>
              <a:gd name="connsiteX11" fmla="*/ 521071 w 1401820"/>
              <a:gd name="connsiteY11" fmla="*/ 176148 h 3418272"/>
              <a:gd name="connsiteX12" fmla="*/ 843246 w 1401820"/>
              <a:gd name="connsiteY12" fmla="*/ 91463 h 3418272"/>
              <a:gd name="connsiteX13" fmla="*/ 1291314 w 1401820"/>
              <a:gd name="connsiteY13" fmla="*/ 1220452 h 3418272"/>
              <a:gd name="connsiteX0" fmla="*/ 1291314 w 1433948"/>
              <a:gd name="connsiteY0" fmla="*/ 1220452 h 3418272"/>
              <a:gd name="connsiteX1" fmla="*/ 1385250 w 1433948"/>
              <a:gd name="connsiteY1" fmla="*/ 1687952 h 3418272"/>
              <a:gd name="connsiteX2" fmla="*/ 1142662 w 1433948"/>
              <a:gd name="connsiteY2" fmla="*/ 2237823 h 3418272"/>
              <a:gd name="connsiteX3" fmla="*/ 989126 w 1433948"/>
              <a:gd name="connsiteY3" fmla="*/ 3390468 h 3418272"/>
              <a:gd name="connsiteX4" fmla="*/ 414621 w 1433948"/>
              <a:gd name="connsiteY4" fmla="*/ 1691113 h 3418272"/>
              <a:gd name="connsiteX5" fmla="*/ 232047 w 1433948"/>
              <a:gd name="connsiteY5" fmla="*/ 1484678 h 3418272"/>
              <a:gd name="connsiteX6" fmla="*/ 106233 w 1433948"/>
              <a:gd name="connsiteY6" fmla="*/ 1276818 h 3418272"/>
              <a:gd name="connsiteX7" fmla="*/ 10488 w 1433948"/>
              <a:gd name="connsiteY7" fmla="*/ 996583 h 3418272"/>
              <a:gd name="connsiteX8" fmla="*/ 15206 w 1433948"/>
              <a:gd name="connsiteY8" fmla="*/ 726840 h 3418272"/>
              <a:gd name="connsiteX9" fmla="*/ 123533 w 1433948"/>
              <a:gd name="connsiteY9" fmla="*/ 520197 h 3418272"/>
              <a:gd name="connsiteX10" fmla="*/ 325827 w 1433948"/>
              <a:gd name="connsiteY10" fmla="*/ 356710 h 3418272"/>
              <a:gd name="connsiteX11" fmla="*/ 521071 w 1433948"/>
              <a:gd name="connsiteY11" fmla="*/ 176148 h 3418272"/>
              <a:gd name="connsiteX12" fmla="*/ 843246 w 1433948"/>
              <a:gd name="connsiteY12" fmla="*/ 91463 h 3418272"/>
              <a:gd name="connsiteX13" fmla="*/ 1291314 w 1433948"/>
              <a:gd name="connsiteY13" fmla="*/ 1220452 h 3418272"/>
              <a:gd name="connsiteX0" fmla="*/ 1291314 w 1301437"/>
              <a:gd name="connsiteY0" fmla="*/ 1220452 h 3418272"/>
              <a:gd name="connsiteX1" fmla="*/ 1142662 w 1301437"/>
              <a:gd name="connsiteY1" fmla="*/ 2237823 h 3418272"/>
              <a:gd name="connsiteX2" fmla="*/ 989126 w 1301437"/>
              <a:gd name="connsiteY2" fmla="*/ 3390468 h 3418272"/>
              <a:gd name="connsiteX3" fmla="*/ 414621 w 1301437"/>
              <a:gd name="connsiteY3" fmla="*/ 1691113 h 3418272"/>
              <a:gd name="connsiteX4" fmla="*/ 232047 w 1301437"/>
              <a:gd name="connsiteY4" fmla="*/ 1484678 h 3418272"/>
              <a:gd name="connsiteX5" fmla="*/ 106233 w 1301437"/>
              <a:gd name="connsiteY5" fmla="*/ 1276818 h 3418272"/>
              <a:gd name="connsiteX6" fmla="*/ 10488 w 1301437"/>
              <a:gd name="connsiteY6" fmla="*/ 996583 h 3418272"/>
              <a:gd name="connsiteX7" fmla="*/ 15206 w 1301437"/>
              <a:gd name="connsiteY7" fmla="*/ 726840 h 3418272"/>
              <a:gd name="connsiteX8" fmla="*/ 123533 w 1301437"/>
              <a:gd name="connsiteY8" fmla="*/ 520197 h 3418272"/>
              <a:gd name="connsiteX9" fmla="*/ 325827 w 1301437"/>
              <a:gd name="connsiteY9" fmla="*/ 356710 h 3418272"/>
              <a:gd name="connsiteX10" fmla="*/ 521071 w 1301437"/>
              <a:gd name="connsiteY10" fmla="*/ 176148 h 3418272"/>
              <a:gd name="connsiteX11" fmla="*/ 843246 w 1301437"/>
              <a:gd name="connsiteY11" fmla="*/ 91463 h 3418272"/>
              <a:gd name="connsiteX12" fmla="*/ 1291314 w 1301437"/>
              <a:gd name="connsiteY12" fmla="*/ 1220452 h 3418272"/>
              <a:gd name="connsiteX0" fmla="*/ 1332796 w 1342919"/>
              <a:gd name="connsiteY0" fmla="*/ 1220452 h 2863527"/>
              <a:gd name="connsiteX1" fmla="*/ 1184144 w 1342919"/>
              <a:gd name="connsiteY1" fmla="*/ 2237823 h 2863527"/>
              <a:gd name="connsiteX2" fmla="*/ 267892 w 1342919"/>
              <a:gd name="connsiteY2" fmla="*/ 2826070 h 2863527"/>
              <a:gd name="connsiteX3" fmla="*/ 456103 w 1342919"/>
              <a:gd name="connsiteY3" fmla="*/ 1691113 h 2863527"/>
              <a:gd name="connsiteX4" fmla="*/ 273529 w 1342919"/>
              <a:gd name="connsiteY4" fmla="*/ 1484678 h 2863527"/>
              <a:gd name="connsiteX5" fmla="*/ 147715 w 1342919"/>
              <a:gd name="connsiteY5" fmla="*/ 1276818 h 2863527"/>
              <a:gd name="connsiteX6" fmla="*/ 51970 w 1342919"/>
              <a:gd name="connsiteY6" fmla="*/ 996583 h 2863527"/>
              <a:gd name="connsiteX7" fmla="*/ 56688 w 1342919"/>
              <a:gd name="connsiteY7" fmla="*/ 726840 h 2863527"/>
              <a:gd name="connsiteX8" fmla="*/ 165015 w 1342919"/>
              <a:gd name="connsiteY8" fmla="*/ 520197 h 2863527"/>
              <a:gd name="connsiteX9" fmla="*/ 367309 w 1342919"/>
              <a:gd name="connsiteY9" fmla="*/ 356710 h 2863527"/>
              <a:gd name="connsiteX10" fmla="*/ 562553 w 1342919"/>
              <a:gd name="connsiteY10" fmla="*/ 176148 h 2863527"/>
              <a:gd name="connsiteX11" fmla="*/ 884728 w 1342919"/>
              <a:gd name="connsiteY11" fmla="*/ 91463 h 2863527"/>
              <a:gd name="connsiteX12" fmla="*/ 1332796 w 1342919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291314 w 1344370"/>
              <a:gd name="connsiteY0" fmla="*/ 1220452 h 2826070"/>
              <a:gd name="connsiteX1" fmla="*/ 1142662 w 1344370"/>
              <a:gd name="connsiteY1" fmla="*/ 2237823 h 2826070"/>
              <a:gd name="connsiteX2" fmla="*/ 226410 w 1344370"/>
              <a:gd name="connsiteY2" fmla="*/ 2826070 h 2826070"/>
              <a:gd name="connsiteX3" fmla="*/ 414621 w 1344370"/>
              <a:gd name="connsiteY3" fmla="*/ 1691113 h 2826070"/>
              <a:gd name="connsiteX4" fmla="*/ 232047 w 1344370"/>
              <a:gd name="connsiteY4" fmla="*/ 1484678 h 2826070"/>
              <a:gd name="connsiteX5" fmla="*/ 106233 w 1344370"/>
              <a:gd name="connsiteY5" fmla="*/ 1276818 h 2826070"/>
              <a:gd name="connsiteX6" fmla="*/ 10488 w 1344370"/>
              <a:gd name="connsiteY6" fmla="*/ 996583 h 2826070"/>
              <a:gd name="connsiteX7" fmla="*/ 15206 w 1344370"/>
              <a:gd name="connsiteY7" fmla="*/ 726840 h 2826070"/>
              <a:gd name="connsiteX8" fmla="*/ 123533 w 1344370"/>
              <a:gd name="connsiteY8" fmla="*/ 520197 h 2826070"/>
              <a:gd name="connsiteX9" fmla="*/ 325827 w 1344370"/>
              <a:gd name="connsiteY9" fmla="*/ 356710 h 2826070"/>
              <a:gd name="connsiteX10" fmla="*/ 521071 w 1344370"/>
              <a:gd name="connsiteY10" fmla="*/ 176148 h 2826070"/>
              <a:gd name="connsiteX11" fmla="*/ 843246 w 1344370"/>
              <a:gd name="connsiteY11" fmla="*/ 91463 h 2826070"/>
              <a:gd name="connsiteX12" fmla="*/ 1291314 w 1344370"/>
              <a:gd name="connsiteY12" fmla="*/ 1220452 h 2826070"/>
              <a:gd name="connsiteX0" fmla="*/ 1291314 w 1344370"/>
              <a:gd name="connsiteY0" fmla="*/ 1220452 h 2874449"/>
              <a:gd name="connsiteX1" fmla="*/ 1142662 w 1344370"/>
              <a:gd name="connsiteY1" fmla="*/ 2237823 h 2874449"/>
              <a:gd name="connsiteX2" fmla="*/ 226410 w 1344370"/>
              <a:gd name="connsiteY2" fmla="*/ 2826070 h 2874449"/>
              <a:gd name="connsiteX3" fmla="*/ 414621 w 1344370"/>
              <a:gd name="connsiteY3" fmla="*/ 1691113 h 2874449"/>
              <a:gd name="connsiteX4" fmla="*/ 232047 w 1344370"/>
              <a:gd name="connsiteY4" fmla="*/ 1484678 h 2874449"/>
              <a:gd name="connsiteX5" fmla="*/ 106233 w 1344370"/>
              <a:gd name="connsiteY5" fmla="*/ 1276818 h 2874449"/>
              <a:gd name="connsiteX6" fmla="*/ 10488 w 1344370"/>
              <a:gd name="connsiteY6" fmla="*/ 996583 h 2874449"/>
              <a:gd name="connsiteX7" fmla="*/ 15206 w 1344370"/>
              <a:gd name="connsiteY7" fmla="*/ 726840 h 2874449"/>
              <a:gd name="connsiteX8" fmla="*/ 123533 w 1344370"/>
              <a:gd name="connsiteY8" fmla="*/ 520197 h 2874449"/>
              <a:gd name="connsiteX9" fmla="*/ 325827 w 1344370"/>
              <a:gd name="connsiteY9" fmla="*/ 356710 h 2874449"/>
              <a:gd name="connsiteX10" fmla="*/ 521071 w 1344370"/>
              <a:gd name="connsiteY10" fmla="*/ 176148 h 2874449"/>
              <a:gd name="connsiteX11" fmla="*/ 843246 w 1344370"/>
              <a:gd name="connsiteY11" fmla="*/ 91463 h 2874449"/>
              <a:gd name="connsiteX12" fmla="*/ 1291314 w 1344370"/>
              <a:gd name="connsiteY12" fmla="*/ 1220452 h 2874449"/>
              <a:gd name="connsiteX0" fmla="*/ 1291314 w 1344370"/>
              <a:gd name="connsiteY0" fmla="*/ 1220452 h 2907435"/>
              <a:gd name="connsiteX1" fmla="*/ 1142662 w 1344370"/>
              <a:gd name="connsiteY1" fmla="*/ 2237823 h 2907435"/>
              <a:gd name="connsiteX2" fmla="*/ 226410 w 1344370"/>
              <a:gd name="connsiteY2" fmla="*/ 2826070 h 2907435"/>
              <a:gd name="connsiteX3" fmla="*/ 414621 w 1344370"/>
              <a:gd name="connsiteY3" fmla="*/ 1691113 h 2907435"/>
              <a:gd name="connsiteX4" fmla="*/ 232047 w 1344370"/>
              <a:gd name="connsiteY4" fmla="*/ 1484678 h 2907435"/>
              <a:gd name="connsiteX5" fmla="*/ 106233 w 1344370"/>
              <a:gd name="connsiteY5" fmla="*/ 1276818 h 2907435"/>
              <a:gd name="connsiteX6" fmla="*/ 10488 w 1344370"/>
              <a:gd name="connsiteY6" fmla="*/ 996583 h 2907435"/>
              <a:gd name="connsiteX7" fmla="*/ 15206 w 1344370"/>
              <a:gd name="connsiteY7" fmla="*/ 726840 h 2907435"/>
              <a:gd name="connsiteX8" fmla="*/ 123533 w 1344370"/>
              <a:gd name="connsiteY8" fmla="*/ 520197 h 2907435"/>
              <a:gd name="connsiteX9" fmla="*/ 325827 w 1344370"/>
              <a:gd name="connsiteY9" fmla="*/ 356710 h 2907435"/>
              <a:gd name="connsiteX10" fmla="*/ 521071 w 1344370"/>
              <a:gd name="connsiteY10" fmla="*/ 176148 h 2907435"/>
              <a:gd name="connsiteX11" fmla="*/ 843246 w 1344370"/>
              <a:gd name="connsiteY11" fmla="*/ 91463 h 2907435"/>
              <a:gd name="connsiteX12" fmla="*/ 1291314 w 1344370"/>
              <a:gd name="connsiteY12" fmla="*/ 1220452 h 2907435"/>
              <a:gd name="connsiteX0" fmla="*/ 1291314 w 1318460"/>
              <a:gd name="connsiteY0" fmla="*/ 1220452 h 2907966"/>
              <a:gd name="connsiteX1" fmla="*/ 1063790 w 1318460"/>
              <a:gd name="connsiteY1" fmla="*/ 2240416 h 2907966"/>
              <a:gd name="connsiteX2" fmla="*/ 226410 w 1318460"/>
              <a:gd name="connsiteY2" fmla="*/ 2826070 h 2907966"/>
              <a:gd name="connsiteX3" fmla="*/ 414621 w 1318460"/>
              <a:gd name="connsiteY3" fmla="*/ 1691113 h 2907966"/>
              <a:gd name="connsiteX4" fmla="*/ 232047 w 1318460"/>
              <a:gd name="connsiteY4" fmla="*/ 1484678 h 2907966"/>
              <a:gd name="connsiteX5" fmla="*/ 106233 w 1318460"/>
              <a:gd name="connsiteY5" fmla="*/ 1276818 h 2907966"/>
              <a:gd name="connsiteX6" fmla="*/ 10488 w 1318460"/>
              <a:gd name="connsiteY6" fmla="*/ 996583 h 2907966"/>
              <a:gd name="connsiteX7" fmla="*/ 15206 w 1318460"/>
              <a:gd name="connsiteY7" fmla="*/ 726840 h 2907966"/>
              <a:gd name="connsiteX8" fmla="*/ 123533 w 1318460"/>
              <a:gd name="connsiteY8" fmla="*/ 520197 h 2907966"/>
              <a:gd name="connsiteX9" fmla="*/ 325827 w 1318460"/>
              <a:gd name="connsiteY9" fmla="*/ 356710 h 2907966"/>
              <a:gd name="connsiteX10" fmla="*/ 521071 w 1318460"/>
              <a:gd name="connsiteY10" fmla="*/ 176148 h 2907966"/>
              <a:gd name="connsiteX11" fmla="*/ 843246 w 1318460"/>
              <a:gd name="connsiteY11" fmla="*/ 91463 h 2907966"/>
              <a:gd name="connsiteX12" fmla="*/ 1291314 w 1318460"/>
              <a:gd name="connsiteY12" fmla="*/ 1220452 h 2907966"/>
              <a:gd name="connsiteX0" fmla="*/ 1291314 w 1310127"/>
              <a:gd name="connsiteY0" fmla="*/ 1220452 h 2907966"/>
              <a:gd name="connsiteX1" fmla="*/ 1063790 w 1310127"/>
              <a:gd name="connsiteY1" fmla="*/ 2240416 h 2907966"/>
              <a:gd name="connsiteX2" fmla="*/ 226410 w 1310127"/>
              <a:gd name="connsiteY2" fmla="*/ 2826070 h 2907966"/>
              <a:gd name="connsiteX3" fmla="*/ 414621 w 1310127"/>
              <a:gd name="connsiteY3" fmla="*/ 1691113 h 2907966"/>
              <a:gd name="connsiteX4" fmla="*/ 232047 w 1310127"/>
              <a:gd name="connsiteY4" fmla="*/ 1484678 h 2907966"/>
              <a:gd name="connsiteX5" fmla="*/ 106233 w 1310127"/>
              <a:gd name="connsiteY5" fmla="*/ 1276818 h 2907966"/>
              <a:gd name="connsiteX6" fmla="*/ 10488 w 1310127"/>
              <a:gd name="connsiteY6" fmla="*/ 996583 h 2907966"/>
              <a:gd name="connsiteX7" fmla="*/ 15206 w 1310127"/>
              <a:gd name="connsiteY7" fmla="*/ 726840 h 2907966"/>
              <a:gd name="connsiteX8" fmla="*/ 123533 w 1310127"/>
              <a:gd name="connsiteY8" fmla="*/ 520197 h 2907966"/>
              <a:gd name="connsiteX9" fmla="*/ 325827 w 1310127"/>
              <a:gd name="connsiteY9" fmla="*/ 356710 h 2907966"/>
              <a:gd name="connsiteX10" fmla="*/ 521071 w 1310127"/>
              <a:gd name="connsiteY10" fmla="*/ 176148 h 2907966"/>
              <a:gd name="connsiteX11" fmla="*/ 843246 w 1310127"/>
              <a:gd name="connsiteY11" fmla="*/ 91463 h 2907966"/>
              <a:gd name="connsiteX12" fmla="*/ 1291314 w 1310127"/>
              <a:gd name="connsiteY12" fmla="*/ 1220452 h 2907966"/>
              <a:gd name="connsiteX0" fmla="*/ 1291314 w 1310127"/>
              <a:gd name="connsiteY0" fmla="*/ 1220452 h 2731653"/>
              <a:gd name="connsiteX1" fmla="*/ 1063790 w 1310127"/>
              <a:gd name="connsiteY1" fmla="*/ 2240416 h 2731653"/>
              <a:gd name="connsiteX2" fmla="*/ 269849 w 1310127"/>
              <a:gd name="connsiteY2" fmla="*/ 2568298 h 2731653"/>
              <a:gd name="connsiteX3" fmla="*/ 414621 w 1310127"/>
              <a:gd name="connsiteY3" fmla="*/ 1691113 h 2731653"/>
              <a:gd name="connsiteX4" fmla="*/ 232047 w 1310127"/>
              <a:gd name="connsiteY4" fmla="*/ 1484678 h 2731653"/>
              <a:gd name="connsiteX5" fmla="*/ 106233 w 1310127"/>
              <a:gd name="connsiteY5" fmla="*/ 1276818 h 2731653"/>
              <a:gd name="connsiteX6" fmla="*/ 10488 w 1310127"/>
              <a:gd name="connsiteY6" fmla="*/ 996583 h 2731653"/>
              <a:gd name="connsiteX7" fmla="*/ 15206 w 1310127"/>
              <a:gd name="connsiteY7" fmla="*/ 726840 h 2731653"/>
              <a:gd name="connsiteX8" fmla="*/ 123533 w 1310127"/>
              <a:gd name="connsiteY8" fmla="*/ 520197 h 2731653"/>
              <a:gd name="connsiteX9" fmla="*/ 325827 w 1310127"/>
              <a:gd name="connsiteY9" fmla="*/ 356710 h 2731653"/>
              <a:gd name="connsiteX10" fmla="*/ 521071 w 1310127"/>
              <a:gd name="connsiteY10" fmla="*/ 176148 h 2731653"/>
              <a:gd name="connsiteX11" fmla="*/ 843246 w 1310127"/>
              <a:gd name="connsiteY11" fmla="*/ 91463 h 2731653"/>
              <a:gd name="connsiteX12" fmla="*/ 1291314 w 1310127"/>
              <a:gd name="connsiteY12" fmla="*/ 1220452 h 2731653"/>
              <a:gd name="connsiteX0" fmla="*/ 1291314 w 1310127"/>
              <a:gd name="connsiteY0" fmla="*/ 1220452 h 2650532"/>
              <a:gd name="connsiteX1" fmla="*/ 1063790 w 1310127"/>
              <a:gd name="connsiteY1" fmla="*/ 2240416 h 2650532"/>
              <a:gd name="connsiteX2" fmla="*/ 269849 w 1310127"/>
              <a:gd name="connsiteY2" fmla="*/ 2568298 h 2650532"/>
              <a:gd name="connsiteX3" fmla="*/ 414621 w 1310127"/>
              <a:gd name="connsiteY3" fmla="*/ 1691113 h 2650532"/>
              <a:gd name="connsiteX4" fmla="*/ 232047 w 1310127"/>
              <a:gd name="connsiteY4" fmla="*/ 1484678 h 2650532"/>
              <a:gd name="connsiteX5" fmla="*/ 106233 w 1310127"/>
              <a:gd name="connsiteY5" fmla="*/ 1276818 h 2650532"/>
              <a:gd name="connsiteX6" fmla="*/ 10488 w 1310127"/>
              <a:gd name="connsiteY6" fmla="*/ 996583 h 2650532"/>
              <a:gd name="connsiteX7" fmla="*/ 15206 w 1310127"/>
              <a:gd name="connsiteY7" fmla="*/ 726840 h 2650532"/>
              <a:gd name="connsiteX8" fmla="*/ 123533 w 1310127"/>
              <a:gd name="connsiteY8" fmla="*/ 520197 h 2650532"/>
              <a:gd name="connsiteX9" fmla="*/ 325827 w 1310127"/>
              <a:gd name="connsiteY9" fmla="*/ 356710 h 2650532"/>
              <a:gd name="connsiteX10" fmla="*/ 521071 w 1310127"/>
              <a:gd name="connsiteY10" fmla="*/ 176148 h 2650532"/>
              <a:gd name="connsiteX11" fmla="*/ 843246 w 1310127"/>
              <a:gd name="connsiteY11" fmla="*/ 91463 h 2650532"/>
              <a:gd name="connsiteX12" fmla="*/ 1291314 w 1310127"/>
              <a:gd name="connsiteY12" fmla="*/ 1220452 h 2650532"/>
              <a:gd name="connsiteX0" fmla="*/ 1291314 w 1310127"/>
              <a:gd name="connsiteY0" fmla="*/ 1220452 h 2568298"/>
              <a:gd name="connsiteX1" fmla="*/ 1063790 w 1310127"/>
              <a:gd name="connsiteY1" fmla="*/ 2240416 h 2568298"/>
              <a:gd name="connsiteX2" fmla="*/ 269849 w 1310127"/>
              <a:gd name="connsiteY2" fmla="*/ 2568298 h 2568298"/>
              <a:gd name="connsiteX3" fmla="*/ 414621 w 1310127"/>
              <a:gd name="connsiteY3" fmla="*/ 1691113 h 2568298"/>
              <a:gd name="connsiteX4" fmla="*/ 232047 w 1310127"/>
              <a:gd name="connsiteY4" fmla="*/ 1484678 h 2568298"/>
              <a:gd name="connsiteX5" fmla="*/ 106233 w 1310127"/>
              <a:gd name="connsiteY5" fmla="*/ 1276818 h 2568298"/>
              <a:gd name="connsiteX6" fmla="*/ 10488 w 1310127"/>
              <a:gd name="connsiteY6" fmla="*/ 996583 h 2568298"/>
              <a:gd name="connsiteX7" fmla="*/ 15206 w 1310127"/>
              <a:gd name="connsiteY7" fmla="*/ 726840 h 2568298"/>
              <a:gd name="connsiteX8" fmla="*/ 123533 w 1310127"/>
              <a:gd name="connsiteY8" fmla="*/ 520197 h 2568298"/>
              <a:gd name="connsiteX9" fmla="*/ 325827 w 1310127"/>
              <a:gd name="connsiteY9" fmla="*/ 356710 h 2568298"/>
              <a:gd name="connsiteX10" fmla="*/ 521071 w 1310127"/>
              <a:gd name="connsiteY10" fmla="*/ 176148 h 2568298"/>
              <a:gd name="connsiteX11" fmla="*/ 843246 w 1310127"/>
              <a:gd name="connsiteY11" fmla="*/ 91463 h 2568298"/>
              <a:gd name="connsiteX12" fmla="*/ 1291314 w 1310127"/>
              <a:gd name="connsiteY12" fmla="*/ 1220452 h 2568298"/>
              <a:gd name="connsiteX0" fmla="*/ 1291314 w 1310127"/>
              <a:gd name="connsiteY0" fmla="*/ 1220452 h 2568298"/>
              <a:gd name="connsiteX1" fmla="*/ 1063790 w 1310127"/>
              <a:gd name="connsiteY1" fmla="*/ 2240416 h 2568298"/>
              <a:gd name="connsiteX2" fmla="*/ 269849 w 1310127"/>
              <a:gd name="connsiteY2" fmla="*/ 2568298 h 2568298"/>
              <a:gd name="connsiteX3" fmla="*/ 414621 w 1310127"/>
              <a:gd name="connsiteY3" fmla="*/ 1691113 h 2568298"/>
              <a:gd name="connsiteX4" fmla="*/ 232047 w 1310127"/>
              <a:gd name="connsiteY4" fmla="*/ 1484678 h 2568298"/>
              <a:gd name="connsiteX5" fmla="*/ 106233 w 1310127"/>
              <a:gd name="connsiteY5" fmla="*/ 1276818 h 2568298"/>
              <a:gd name="connsiteX6" fmla="*/ 10488 w 1310127"/>
              <a:gd name="connsiteY6" fmla="*/ 996583 h 2568298"/>
              <a:gd name="connsiteX7" fmla="*/ 15206 w 1310127"/>
              <a:gd name="connsiteY7" fmla="*/ 726840 h 2568298"/>
              <a:gd name="connsiteX8" fmla="*/ 123533 w 1310127"/>
              <a:gd name="connsiteY8" fmla="*/ 520197 h 2568298"/>
              <a:gd name="connsiteX9" fmla="*/ 325827 w 1310127"/>
              <a:gd name="connsiteY9" fmla="*/ 356710 h 2568298"/>
              <a:gd name="connsiteX10" fmla="*/ 521071 w 1310127"/>
              <a:gd name="connsiteY10" fmla="*/ 176148 h 2568298"/>
              <a:gd name="connsiteX11" fmla="*/ 843246 w 1310127"/>
              <a:gd name="connsiteY11" fmla="*/ 91463 h 2568298"/>
              <a:gd name="connsiteX12" fmla="*/ 1291314 w 1310127"/>
              <a:gd name="connsiteY12" fmla="*/ 1220452 h 2568298"/>
              <a:gd name="connsiteX0" fmla="*/ 1291314 w 1310127"/>
              <a:gd name="connsiteY0" fmla="*/ 1220452 h 2877292"/>
              <a:gd name="connsiteX1" fmla="*/ 1063790 w 1310127"/>
              <a:gd name="connsiteY1" fmla="*/ 2240416 h 2877292"/>
              <a:gd name="connsiteX2" fmla="*/ 247563 w 1310127"/>
              <a:gd name="connsiteY2" fmla="*/ 2877292 h 2877292"/>
              <a:gd name="connsiteX3" fmla="*/ 414621 w 1310127"/>
              <a:gd name="connsiteY3" fmla="*/ 1691113 h 2877292"/>
              <a:gd name="connsiteX4" fmla="*/ 232047 w 1310127"/>
              <a:gd name="connsiteY4" fmla="*/ 1484678 h 2877292"/>
              <a:gd name="connsiteX5" fmla="*/ 106233 w 1310127"/>
              <a:gd name="connsiteY5" fmla="*/ 1276818 h 2877292"/>
              <a:gd name="connsiteX6" fmla="*/ 10488 w 1310127"/>
              <a:gd name="connsiteY6" fmla="*/ 996583 h 2877292"/>
              <a:gd name="connsiteX7" fmla="*/ 15206 w 1310127"/>
              <a:gd name="connsiteY7" fmla="*/ 726840 h 2877292"/>
              <a:gd name="connsiteX8" fmla="*/ 123533 w 1310127"/>
              <a:gd name="connsiteY8" fmla="*/ 520197 h 2877292"/>
              <a:gd name="connsiteX9" fmla="*/ 325827 w 1310127"/>
              <a:gd name="connsiteY9" fmla="*/ 356710 h 2877292"/>
              <a:gd name="connsiteX10" fmla="*/ 521071 w 1310127"/>
              <a:gd name="connsiteY10" fmla="*/ 176148 h 2877292"/>
              <a:gd name="connsiteX11" fmla="*/ 843246 w 1310127"/>
              <a:gd name="connsiteY11" fmla="*/ 91463 h 2877292"/>
              <a:gd name="connsiteX12" fmla="*/ 1291314 w 1310127"/>
              <a:gd name="connsiteY12" fmla="*/ 1220452 h 2877292"/>
              <a:gd name="connsiteX0" fmla="*/ 1291314 w 1332591"/>
              <a:gd name="connsiteY0" fmla="*/ 1220452 h 2877292"/>
              <a:gd name="connsiteX1" fmla="*/ 1153440 w 1332591"/>
              <a:gd name="connsiteY1" fmla="*/ 1973553 h 2877292"/>
              <a:gd name="connsiteX2" fmla="*/ 247563 w 1332591"/>
              <a:gd name="connsiteY2" fmla="*/ 2877292 h 2877292"/>
              <a:gd name="connsiteX3" fmla="*/ 414621 w 1332591"/>
              <a:gd name="connsiteY3" fmla="*/ 1691113 h 2877292"/>
              <a:gd name="connsiteX4" fmla="*/ 232047 w 1332591"/>
              <a:gd name="connsiteY4" fmla="*/ 1484678 h 2877292"/>
              <a:gd name="connsiteX5" fmla="*/ 106233 w 1332591"/>
              <a:gd name="connsiteY5" fmla="*/ 1276818 h 2877292"/>
              <a:gd name="connsiteX6" fmla="*/ 10488 w 1332591"/>
              <a:gd name="connsiteY6" fmla="*/ 996583 h 2877292"/>
              <a:gd name="connsiteX7" fmla="*/ 15206 w 1332591"/>
              <a:gd name="connsiteY7" fmla="*/ 726840 h 2877292"/>
              <a:gd name="connsiteX8" fmla="*/ 123533 w 1332591"/>
              <a:gd name="connsiteY8" fmla="*/ 520197 h 2877292"/>
              <a:gd name="connsiteX9" fmla="*/ 325827 w 1332591"/>
              <a:gd name="connsiteY9" fmla="*/ 356710 h 2877292"/>
              <a:gd name="connsiteX10" fmla="*/ 521071 w 1332591"/>
              <a:gd name="connsiteY10" fmla="*/ 176148 h 2877292"/>
              <a:gd name="connsiteX11" fmla="*/ 843246 w 1332591"/>
              <a:gd name="connsiteY11" fmla="*/ 91463 h 2877292"/>
              <a:gd name="connsiteX12" fmla="*/ 1291314 w 1332591"/>
              <a:gd name="connsiteY12" fmla="*/ 1220452 h 2877292"/>
              <a:gd name="connsiteX0" fmla="*/ 1567798 w 1574738"/>
              <a:gd name="connsiteY0" fmla="*/ 1865739 h 2877292"/>
              <a:gd name="connsiteX1" fmla="*/ 1153440 w 1574738"/>
              <a:gd name="connsiteY1" fmla="*/ 1973553 h 2877292"/>
              <a:gd name="connsiteX2" fmla="*/ 247563 w 1574738"/>
              <a:gd name="connsiteY2" fmla="*/ 2877292 h 2877292"/>
              <a:gd name="connsiteX3" fmla="*/ 414621 w 1574738"/>
              <a:gd name="connsiteY3" fmla="*/ 1691113 h 2877292"/>
              <a:gd name="connsiteX4" fmla="*/ 232047 w 1574738"/>
              <a:gd name="connsiteY4" fmla="*/ 1484678 h 2877292"/>
              <a:gd name="connsiteX5" fmla="*/ 106233 w 1574738"/>
              <a:gd name="connsiteY5" fmla="*/ 1276818 h 2877292"/>
              <a:gd name="connsiteX6" fmla="*/ 10488 w 1574738"/>
              <a:gd name="connsiteY6" fmla="*/ 996583 h 2877292"/>
              <a:gd name="connsiteX7" fmla="*/ 15206 w 1574738"/>
              <a:gd name="connsiteY7" fmla="*/ 726840 h 2877292"/>
              <a:gd name="connsiteX8" fmla="*/ 123533 w 1574738"/>
              <a:gd name="connsiteY8" fmla="*/ 520197 h 2877292"/>
              <a:gd name="connsiteX9" fmla="*/ 325827 w 1574738"/>
              <a:gd name="connsiteY9" fmla="*/ 356710 h 2877292"/>
              <a:gd name="connsiteX10" fmla="*/ 521071 w 1574738"/>
              <a:gd name="connsiteY10" fmla="*/ 176148 h 2877292"/>
              <a:gd name="connsiteX11" fmla="*/ 843246 w 1574738"/>
              <a:gd name="connsiteY11" fmla="*/ 91463 h 2877292"/>
              <a:gd name="connsiteX12" fmla="*/ 1567798 w 1574738"/>
              <a:gd name="connsiteY12" fmla="*/ 1865739 h 2877292"/>
              <a:gd name="connsiteX0" fmla="*/ 1567798 w 1573790"/>
              <a:gd name="connsiteY0" fmla="*/ 1865739 h 2877292"/>
              <a:gd name="connsiteX1" fmla="*/ 1109647 w 1573790"/>
              <a:gd name="connsiteY1" fmla="*/ 1891709 h 2877292"/>
              <a:gd name="connsiteX2" fmla="*/ 247563 w 1573790"/>
              <a:gd name="connsiteY2" fmla="*/ 2877292 h 2877292"/>
              <a:gd name="connsiteX3" fmla="*/ 414621 w 1573790"/>
              <a:gd name="connsiteY3" fmla="*/ 1691113 h 2877292"/>
              <a:gd name="connsiteX4" fmla="*/ 232047 w 1573790"/>
              <a:gd name="connsiteY4" fmla="*/ 1484678 h 2877292"/>
              <a:gd name="connsiteX5" fmla="*/ 106233 w 1573790"/>
              <a:gd name="connsiteY5" fmla="*/ 1276818 h 2877292"/>
              <a:gd name="connsiteX6" fmla="*/ 10488 w 1573790"/>
              <a:gd name="connsiteY6" fmla="*/ 996583 h 2877292"/>
              <a:gd name="connsiteX7" fmla="*/ 15206 w 1573790"/>
              <a:gd name="connsiteY7" fmla="*/ 726840 h 2877292"/>
              <a:gd name="connsiteX8" fmla="*/ 123533 w 1573790"/>
              <a:gd name="connsiteY8" fmla="*/ 520197 h 2877292"/>
              <a:gd name="connsiteX9" fmla="*/ 325827 w 1573790"/>
              <a:gd name="connsiteY9" fmla="*/ 356710 h 2877292"/>
              <a:gd name="connsiteX10" fmla="*/ 521071 w 1573790"/>
              <a:gd name="connsiteY10" fmla="*/ 176148 h 2877292"/>
              <a:gd name="connsiteX11" fmla="*/ 843246 w 1573790"/>
              <a:gd name="connsiteY11" fmla="*/ 91463 h 2877292"/>
              <a:gd name="connsiteX12" fmla="*/ 1567798 w 1573790"/>
              <a:gd name="connsiteY12" fmla="*/ 1865739 h 2877292"/>
              <a:gd name="connsiteX0" fmla="*/ 1567798 w 1573527"/>
              <a:gd name="connsiteY0" fmla="*/ 1865739 h 2877292"/>
              <a:gd name="connsiteX1" fmla="*/ 1109647 w 1573527"/>
              <a:gd name="connsiteY1" fmla="*/ 1891709 h 2877292"/>
              <a:gd name="connsiteX2" fmla="*/ 247563 w 1573527"/>
              <a:gd name="connsiteY2" fmla="*/ 2877292 h 2877292"/>
              <a:gd name="connsiteX3" fmla="*/ 414621 w 1573527"/>
              <a:gd name="connsiteY3" fmla="*/ 1691113 h 2877292"/>
              <a:gd name="connsiteX4" fmla="*/ 232047 w 1573527"/>
              <a:gd name="connsiteY4" fmla="*/ 1484678 h 2877292"/>
              <a:gd name="connsiteX5" fmla="*/ 106233 w 1573527"/>
              <a:gd name="connsiteY5" fmla="*/ 1276818 h 2877292"/>
              <a:gd name="connsiteX6" fmla="*/ 10488 w 1573527"/>
              <a:gd name="connsiteY6" fmla="*/ 996583 h 2877292"/>
              <a:gd name="connsiteX7" fmla="*/ 15206 w 1573527"/>
              <a:gd name="connsiteY7" fmla="*/ 726840 h 2877292"/>
              <a:gd name="connsiteX8" fmla="*/ 123533 w 1573527"/>
              <a:gd name="connsiteY8" fmla="*/ 520197 h 2877292"/>
              <a:gd name="connsiteX9" fmla="*/ 325827 w 1573527"/>
              <a:gd name="connsiteY9" fmla="*/ 356710 h 2877292"/>
              <a:gd name="connsiteX10" fmla="*/ 521071 w 1573527"/>
              <a:gd name="connsiteY10" fmla="*/ 176148 h 2877292"/>
              <a:gd name="connsiteX11" fmla="*/ 843246 w 1573527"/>
              <a:gd name="connsiteY11" fmla="*/ 91463 h 2877292"/>
              <a:gd name="connsiteX12" fmla="*/ 1567798 w 1573527"/>
              <a:gd name="connsiteY12" fmla="*/ 1865739 h 2877292"/>
              <a:gd name="connsiteX0" fmla="*/ 1567798 w 1567798"/>
              <a:gd name="connsiteY0" fmla="*/ 1865739 h 2877292"/>
              <a:gd name="connsiteX1" fmla="*/ 1109647 w 1567798"/>
              <a:gd name="connsiteY1" fmla="*/ 1891709 h 2877292"/>
              <a:gd name="connsiteX2" fmla="*/ 247563 w 1567798"/>
              <a:gd name="connsiteY2" fmla="*/ 2877292 h 2877292"/>
              <a:gd name="connsiteX3" fmla="*/ 414621 w 1567798"/>
              <a:gd name="connsiteY3" fmla="*/ 1691113 h 2877292"/>
              <a:gd name="connsiteX4" fmla="*/ 232047 w 1567798"/>
              <a:gd name="connsiteY4" fmla="*/ 1484678 h 2877292"/>
              <a:gd name="connsiteX5" fmla="*/ 106233 w 1567798"/>
              <a:gd name="connsiteY5" fmla="*/ 1276818 h 2877292"/>
              <a:gd name="connsiteX6" fmla="*/ 10488 w 1567798"/>
              <a:gd name="connsiteY6" fmla="*/ 996583 h 2877292"/>
              <a:gd name="connsiteX7" fmla="*/ 15206 w 1567798"/>
              <a:gd name="connsiteY7" fmla="*/ 726840 h 2877292"/>
              <a:gd name="connsiteX8" fmla="*/ 123533 w 1567798"/>
              <a:gd name="connsiteY8" fmla="*/ 520197 h 2877292"/>
              <a:gd name="connsiteX9" fmla="*/ 325827 w 1567798"/>
              <a:gd name="connsiteY9" fmla="*/ 356710 h 2877292"/>
              <a:gd name="connsiteX10" fmla="*/ 521071 w 1567798"/>
              <a:gd name="connsiteY10" fmla="*/ 176148 h 2877292"/>
              <a:gd name="connsiteX11" fmla="*/ 843246 w 1567798"/>
              <a:gd name="connsiteY11" fmla="*/ 91463 h 2877292"/>
              <a:gd name="connsiteX12" fmla="*/ 1567798 w 1567798"/>
              <a:gd name="connsiteY12" fmla="*/ 1865739 h 2877292"/>
              <a:gd name="connsiteX0" fmla="*/ 1641282 w 1641282"/>
              <a:gd name="connsiteY0" fmla="*/ 1995280 h 2877292"/>
              <a:gd name="connsiteX1" fmla="*/ 1109647 w 1641282"/>
              <a:gd name="connsiteY1" fmla="*/ 1891709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109647 w 1641282"/>
              <a:gd name="connsiteY1" fmla="*/ 1891709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048956 w 1641282"/>
              <a:gd name="connsiteY1" fmla="*/ 1986724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048956 w 1641282"/>
              <a:gd name="connsiteY1" fmla="*/ 1986724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106233 w 1641282"/>
              <a:gd name="connsiteY4" fmla="*/ 1276818 h 2877292"/>
              <a:gd name="connsiteX5" fmla="*/ 10488 w 1641282"/>
              <a:gd name="connsiteY5" fmla="*/ 996583 h 2877292"/>
              <a:gd name="connsiteX6" fmla="*/ 15206 w 1641282"/>
              <a:gd name="connsiteY6" fmla="*/ 726840 h 2877292"/>
              <a:gd name="connsiteX7" fmla="*/ 123533 w 1641282"/>
              <a:gd name="connsiteY7" fmla="*/ 520197 h 2877292"/>
              <a:gd name="connsiteX8" fmla="*/ 325827 w 1641282"/>
              <a:gd name="connsiteY8" fmla="*/ 356710 h 2877292"/>
              <a:gd name="connsiteX9" fmla="*/ 521071 w 1641282"/>
              <a:gd name="connsiteY9" fmla="*/ 176148 h 2877292"/>
              <a:gd name="connsiteX10" fmla="*/ 843246 w 1641282"/>
              <a:gd name="connsiteY10" fmla="*/ 91463 h 2877292"/>
              <a:gd name="connsiteX11" fmla="*/ 1641282 w 1641282"/>
              <a:gd name="connsiteY11" fmla="*/ 1995280 h 2877292"/>
              <a:gd name="connsiteX0" fmla="*/ 1626282 w 1626282"/>
              <a:gd name="connsiteY0" fmla="*/ 1995280 h 2877292"/>
              <a:gd name="connsiteX1" fmla="*/ 1033956 w 1626282"/>
              <a:gd name="connsiteY1" fmla="*/ 1986724 h 2877292"/>
              <a:gd name="connsiteX2" fmla="*/ 232563 w 1626282"/>
              <a:gd name="connsiteY2" fmla="*/ 2877292 h 2877292"/>
              <a:gd name="connsiteX3" fmla="*/ 399621 w 1626282"/>
              <a:gd name="connsiteY3" fmla="*/ 1691113 h 2877292"/>
              <a:gd name="connsiteX4" fmla="*/ 91233 w 1626282"/>
              <a:gd name="connsiteY4" fmla="*/ 1276818 h 2877292"/>
              <a:gd name="connsiteX5" fmla="*/ 206 w 1626282"/>
              <a:gd name="connsiteY5" fmla="*/ 726840 h 2877292"/>
              <a:gd name="connsiteX6" fmla="*/ 108533 w 1626282"/>
              <a:gd name="connsiteY6" fmla="*/ 520197 h 2877292"/>
              <a:gd name="connsiteX7" fmla="*/ 310827 w 1626282"/>
              <a:gd name="connsiteY7" fmla="*/ 356710 h 2877292"/>
              <a:gd name="connsiteX8" fmla="*/ 506071 w 1626282"/>
              <a:gd name="connsiteY8" fmla="*/ 176148 h 2877292"/>
              <a:gd name="connsiteX9" fmla="*/ 828246 w 1626282"/>
              <a:gd name="connsiteY9" fmla="*/ 91463 h 2877292"/>
              <a:gd name="connsiteX10" fmla="*/ 1626282 w 1626282"/>
              <a:gd name="connsiteY10" fmla="*/ 1995280 h 2877292"/>
              <a:gd name="connsiteX0" fmla="*/ 2405166 w 2405166"/>
              <a:gd name="connsiteY0" fmla="*/ 1995280 h 2877292"/>
              <a:gd name="connsiteX1" fmla="*/ 1812840 w 2405166"/>
              <a:gd name="connsiteY1" fmla="*/ 1986724 h 2877292"/>
              <a:gd name="connsiteX2" fmla="*/ 1011447 w 2405166"/>
              <a:gd name="connsiteY2" fmla="*/ 2877292 h 2877292"/>
              <a:gd name="connsiteX3" fmla="*/ 1178505 w 2405166"/>
              <a:gd name="connsiteY3" fmla="*/ 1691113 h 2877292"/>
              <a:gd name="connsiteX4" fmla="*/ 870117 w 2405166"/>
              <a:gd name="connsiteY4" fmla="*/ 1276818 h 2877292"/>
              <a:gd name="connsiteX5" fmla="*/ 7 w 2405166"/>
              <a:gd name="connsiteY5" fmla="*/ 848727 h 2877292"/>
              <a:gd name="connsiteX6" fmla="*/ 887417 w 2405166"/>
              <a:gd name="connsiteY6" fmla="*/ 520197 h 2877292"/>
              <a:gd name="connsiteX7" fmla="*/ 1089711 w 2405166"/>
              <a:gd name="connsiteY7" fmla="*/ 356710 h 2877292"/>
              <a:gd name="connsiteX8" fmla="*/ 1284955 w 2405166"/>
              <a:gd name="connsiteY8" fmla="*/ 176148 h 2877292"/>
              <a:gd name="connsiteX9" fmla="*/ 1607130 w 2405166"/>
              <a:gd name="connsiteY9" fmla="*/ 91463 h 2877292"/>
              <a:gd name="connsiteX10" fmla="*/ 2405166 w 2405166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870110 w 2405159"/>
              <a:gd name="connsiteY4" fmla="*/ 1276818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870110 w 2405159"/>
              <a:gd name="connsiteY4" fmla="*/ 1276818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928383 w 2405159"/>
              <a:gd name="connsiteY4" fmla="*/ 1272737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928383 w 2405159"/>
              <a:gd name="connsiteY4" fmla="*/ 1272737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2375056 h 3257068"/>
              <a:gd name="connsiteX1" fmla="*/ 1812833 w 2405159"/>
              <a:gd name="connsiteY1" fmla="*/ 2366500 h 3257068"/>
              <a:gd name="connsiteX2" fmla="*/ 1011440 w 2405159"/>
              <a:gd name="connsiteY2" fmla="*/ 3257068 h 3257068"/>
              <a:gd name="connsiteX3" fmla="*/ 1178498 w 2405159"/>
              <a:gd name="connsiteY3" fmla="*/ 2070889 h 3257068"/>
              <a:gd name="connsiteX4" fmla="*/ 928383 w 2405159"/>
              <a:gd name="connsiteY4" fmla="*/ 1652513 h 3257068"/>
              <a:gd name="connsiteX5" fmla="*/ 0 w 2405159"/>
              <a:gd name="connsiteY5" fmla="*/ 1228503 h 3257068"/>
              <a:gd name="connsiteX6" fmla="*/ 887410 w 2405159"/>
              <a:gd name="connsiteY6" fmla="*/ 899973 h 3257068"/>
              <a:gd name="connsiteX7" fmla="*/ 57530 w 2405159"/>
              <a:gd name="connsiteY7" fmla="*/ 3565 h 3257068"/>
              <a:gd name="connsiteX8" fmla="*/ 1284948 w 2405159"/>
              <a:gd name="connsiteY8" fmla="*/ 555924 h 3257068"/>
              <a:gd name="connsiteX9" fmla="*/ 1607123 w 2405159"/>
              <a:gd name="connsiteY9" fmla="*/ 471239 h 3257068"/>
              <a:gd name="connsiteX10" fmla="*/ 2405159 w 2405159"/>
              <a:gd name="connsiteY10" fmla="*/ 2375056 h 3257068"/>
              <a:gd name="connsiteX0" fmla="*/ 2405159 w 2405159"/>
              <a:gd name="connsiteY0" fmla="*/ 2401450 h 3283462"/>
              <a:gd name="connsiteX1" fmla="*/ 1812833 w 2405159"/>
              <a:gd name="connsiteY1" fmla="*/ 2392894 h 3283462"/>
              <a:gd name="connsiteX2" fmla="*/ 1011440 w 2405159"/>
              <a:gd name="connsiteY2" fmla="*/ 3283462 h 3283462"/>
              <a:gd name="connsiteX3" fmla="*/ 1178498 w 2405159"/>
              <a:gd name="connsiteY3" fmla="*/ 2097283 h 3283462"/>
              <a:gd name="connsiteX4" fmla="*/ 928383 w 2405159"/>
              <a:gd name="connsiteY4" fmla="*/ 1678907 h 3283462"/>
              <a:gd name="connsiteX5" fmla="*/ 0 w 2405159"/>
              <a:gd name="connsiteY5" fmla="*/ 1254897 h 3283462"/>
              <a:gd name="connsiteX6" fmla="*/ 887410 w 2405159"/>
              <a:gd name="connsiteY6" fmla="*/ 926367 h 3283462"/>
              <a:gd name="connsiteX7" fmla="*/ 57530 w 2405159"/>
              <a:gd name="connsiteY7" fmla="*/ 29959 h 3283462"/>
              <a:gd name="connsiteX8" fmla="*/ 1284948 w 2405159"/>
              <a:gd name="connsiteY8" fmla="*/ 582318 h 3283462"/>
              <a:gd name="connsiteX9" fmla="*/ 1607123 w 2405159"/>
              <a:gd name="connsiteY9" fmla="*/ 497633 h 3283462"/>
              <a:gd name="connsiteX10" fmla="*/ 2405159 w 2405159"/>
              <a:gd name="connsiteY10" fmla="*/ 2401450 h 3283462"/>
              <a:gd name="connsiteX0" fmla="*/ 2405159 w 2405159"/>
              <a:gd name="connsiteY0" fmla="*/ 2370434 h 3252446"/>
              <a:gd name="connsiteX1" fmla="*/ 1812833 w 2405159"/>
              <a:gd name="connsiteY1" fmla="*/ 2361878 h 3252446"/>
              <a:gd name="connsiteX2" fmla="*/ 1011440 w 2405159"/>
              <a:gd name="connsiteY2" fmla="*/ 3252446 h 3252446"/>
              <a:gd name="connsiteX3" fmla="*/ 1178498 w 2405159"/>
              <a:gd name="connsiteY3" fmla="*/ 2066267 h 3252446"/>
              <a:gd name="connsiteX4" fmla="*/ 928383 w 2405159"/>
              <a:gd name="connsiteY4" fmla="*/ 1647891 h 3252446"/>
              <a:gd name="connsiteX5" fmla="*/ 0 w 2405159"/>
              <a:gd name="connsiteY5" fmla="*/ 1223881 h 3252446"/>
              <a:gd name="connsiteX6" fmla="*/ 887410 w 2405159"/>
              <a:gd name="connsiteY6" fmla="*/ 895351 h 3252446"/>
              <a:gd name="connsiteX7" fmla="*/ 100769 w 2405159"/>
              <a:gd name="connsiteY7" fmla="*/ 31051 h 3252446"/>
              <a:gd name="connsiteX8" fmla="*/ 1284948 w 2405159"/>
              <a:gd name="connsiteY8" fmla="*/ 551302 h 3252446"/>
              <a:gd name="connsiteX9" fmla="*/ 1607123 w 2405159"/>
              <a:gd name="connsiteY9" fmla="*/ 466617 h 3252446"/>
              <a:gd name="connsiteX10" fmla="*/ 2405159 w 2405159"/>
              <a:gd name="connsiteY10" fmla="*/ 2370434 h 3252446"/>
              <a:gd name="connsiteX0" fmla="*/ 2405159 w 2405159"/>
              <a:gd name="connsiteY0" fmla="*/ 2370434 h 3252446"/>
              <a:gd name="connsiteX1" fmla="*/ 1812833 w 2405159"/>
              <a:gd name="connsiteY1" fmla="*/ 2361878 h 3252446"/>
              <a:gd name="connsiteX2" fmla="*/ 1011440 w 2405159"/>
              <a:gd name="connsiteY2" fmla="*/ 3252446 h 3252446"/>
              <a:gd name="connsiteX3" fmla="*/ 1178498 w 2405159"/>
              <a:gd name="connsiteY3" fmla="*/ 2066267 h 3252446"/>
              <a:gd name="connsiteX4" fmla="*/ 928383 w 2405159"/>
              <a:gd name="connsiteY4" fmla="*/ 1647891 h 3252446"/>
              <a:gd name="connsiteX5" fmla="*/ 0 w 2405159"/>
              <a:gd name="connsiteY5" fmla="*/ 1223881 h 3252446"/>
              <a:gd name="connsiteX6" fmla="*/ 887410 w 2405159"/>
              <a:gd name="connsiteY6" fmla="*/ 895351 h 3252446"/>
              <a:gd name="connsiteX7" fmla="*/ 100769 w 2405159"/>
              <a:gd name="connsiteY7" fmla="*/ 31051 h 3252446"/>
              <a:gd name="connsiteX8" fmla="*/ 1284948 w 2405159"/>
              <a:gd name="connsiteY8" fmla="*/ 551302 h 3252446"/>
              <a:gd name="connsiteX9" fmla="*/ 1607123 w 2405159"/>
              <a:gd name="connsiteY9" fmla="*/ 466617 h 3252446"/>
              <a:gd name="connsiteX10" fmla="*/ 2405159 w 2405159"/>
              <a:gd name="connsiteY10" fmla="*/ 2370434 h 3252446"/>
              <a:gd name="connsiteX0" fmla="*/ 2405159 w 2405159"/>
              <a:gd name="connsiteY0" fmla="*/ 2430654 h 3312666"/>
              <a:gd name="connsiteX1" fmla="*/ 1812833 w 2405159"/>
              <a:gd name="connsiteY1" fmla="*/ 2422098 h 3312666"/>
              <a:gd name="connsiteX2" fmla="*/ 1011440 w 2405159"/>
              <a:gd name="connsiteY2" fmla="*/ 3312666 h 3312666"/>
              <a:gd name="connsiteX3" fmla="*/ 1178498 w 2405159"/>
              <a:gd name="connsiteY3" fmla="*/ 2126487 h 3312666"/>
              <a:gd name="connsiteX4" fmla="*/ 928383 w 2405159"/>
              <a:gd name="connsiteY4" fmla="*/ 1708111 h 3312666"/>
              <a:gd name="connsiteX5" fmla="*/ 0 w 2405159"/>
              <a:gd name="connsiteY5" fmla="*/ 1284101 h 3312666"/>
              <a:gd name="connsiteX6" fmla="*/ 887410 w 2405159"/>
              <a:gd name="connsiteY6" fmla="*/ 955571 h 3312666"/>
              <a:gd name="connsiteX7" fmla="*/ 100769 w 2405159"/>
              <a:gd name="connsiteY7" fmla="*/ 91271 h 3312666"/>
              <a:gd name="connsiteX8" fmla="*/ 1284948 w 2405159"/>
              <a:gd name="connsiteY8" fmla="*/ 611522 h 3312666"/>
              <a:gd name="connsiteX9" fmla="*/ 1607123 w 2405159"/>
              <a:gd name="connsiteY9" fmla="*/ 526837 h 3312666"/>
              <a:gd name="connsiteX10" fmla="*/ 2405159 w 2405159"/>
              <a:gd name="connsiteY10" fmla="*/ 2430654 h 3312666"/>
              <a:gd name="connsiteX0" fmla="*/ 2405159 w 2405159"/>
              <a:gd name="connsiteY0" fmla="*/ 2438605 h 3320617"/>
              <a:gd name="connsiteX1" fmla="*/ 1812833 w 2405159"/>
              <a:gd name="connsiteY1" fmla="*/ 2430049 h 3320617"/>
              <a:gd name="connsiteX2" fmla="*/ 1011440 w 2405159"/>
              <a:gd name="connsiteY2" fmla="*/ 3320617 h 3320617"/>
              <a:gd name="connsiteX3" fmla="*/ 1178498 w 2405159"/>
              <a:gd name="connsiteY3" fmla="*/ 2134438 h 3320617"/>
              <a:gd name="connsiteX4" fmla="*/ 928383 w 2405159"/>
              <a:gd name="connsiteY4" fmla="*/ 1716062 h 3320617"/>
              <a:gd name="connsiteX5" fmla="*/ 0 w 2405159"/>
              <a:gd name="connsiteY5" fmla="*/ 1292052 h 3320617"/>
              <a:gd name="connsiteX6" fmla="*/ 887410 w 2405159"/>
              <a:gd name="connsiteY6" fmla="*/ 963522 h 3320617"/>
              <a:gd name="connsiteX7" fmla="*/ 100769 w 2405159"/>
              <a:gd name="connsiteY7" fmla="*/ 99222 h 3320617"/>
              <a:gd name="connsiteX8" fmla="*/ 1325039 w 2405159"/>
              <a:gd name="connsiteY8" fmla="*/ 522972 h 3320617"/>
              <a:gd name="connsiteX9" fmla="*/ 1607123 w 2405159"/>
              <a:gd name="connsiteY9" fmla="*/ 534788 h 3320617"/>
              <a:gd name="connsiteX10" fmla="*/ 2405159 w 2405159"/>
              <a:gd name="connsiteY10" fmla="*/ 2438605 h 3320617"/>
              <a:gd name="connsiteX0" fmla="*/ 2681314 w 2681314"/>
              <a:gd name="connsiteY0" fmla="*/ 2438605 h 3320617"/>
              <a:gd name="connsiteX1" fmla="*/ 2088988 w 2681314"/>
              <a:gd name="connsiteY1" fmla="*/ 2430049 h 3320617"/>
              <a:gd name="connsiteX2" fmla="*/ 1287595 w 2681314"/>
              <a:gd name="connsiteY2" fmla="*/ 3320617 h 3320617"/>
              <a:gd name="connsiteX3" fmla="*/ 1454653 w 2681314"/>
              <a:gd name="connsiteY3" fmla="*/ 2134438 h 3320617"/>
              <a:gd name="connsiteX4" fmla="*/ 1204538 w 2681314"/>
              <a:gd name="connsiteY4" fmla="*/ 1716062 h 3320617"/>
              <a:gd name="connsiteX5" fmla="*/ 0 w 2681314"/>
              <a:gd name="connsiteY5" fmla="*/ 1446071 h 3320617"/>
              <a:gd name="connsiteX6" fmla="*/ 1163565 w 2681314"/>
              <a:gd name="connsiteY6" fmla="*/ 963522 h 3320617"/>
              <a:gd name="connsiteX7" fmla="*/ 376924 w 2681314"/>
              <a:gd name="connsiteY7" fmla="*/ 99222 h 3320617"/>
              <a:gd name="connsiteX8" fmla="*/ 1601194 w 2681314"/>
              <a:gd name="connsiteY8" fmla="*/ 522972 h 3320617"/>
              <a:gd name="connsiteX9" fmla="*/ 1883278 w 2681314"/>
              <a:gd name="connsiteY9" fmla="*/ 534788 h 3320617"/>
              <a:gd name="connsiteX10" fmla="*/ 2681314 w 2681314"/>
              <a:gd name="connsiteY10" fmla="*/ 2438605 h 3320617"/>
              <a:gd name="connsiteX0" fmla="*/ 2674616 w 2674616"/>
              <a:gd name="connsiteY0" fmla="*/ 2438605 h 3320617"/>
              <a:gd name="connsiteX1" fmla="*/ 2082290 w 2674616"/>
              <a:gd name="connsiteY1" fmla="*/ 2430049 h 3320617"/>
              <a:gd name="connsiteX2" fmla="*/ 1280897 w 2674616"/>
              <a:gd name="connsiteY2" fmla="*/ 3320617 h 3320617"/>
              <a:gd name="connsiteX3" fmla="*/ 1447955 w 2674616"/>
              <a:gd name="connsiteY3" fmla="*/ 2134438 h 3320617"/>
              <a:gd name="connsiteX4" fmla="*/ 1197840 w 2674616"/>
              <a:gd name="connsiteY4" fmla="*/ 1716062 h 3320617"/>
              <a:gd name="connsiteX5" fmla="*/ 0 w 2674616"/>
              <a:gd name="connsiteY5" fmla="*/ 1123528 h 3320617"/>
              <a:gd name="connsiteX6" fmla="*/ 1156867 w 2674616"/>
              <a:gd name="connsiteY6" fmla="*/ 963522 h 3320617"/>
              <a:gd name="connsiteX7" fmla="*/ 370226 w 2674616"/>
              <a:gd name="connsiteY7" fmla="*/ 99222 h 3320617"/>
              <a:gd name="connsiteX8" fmla="*/ 1594496 w 2674616"/>
              <a:gd name="connsiteY8" fmla="*/ 522972 h 3320617"/>
              <a:gd name="connsiteX9" fmla="*/ 1876580 w 2674616"/>
              <a:gd name="connsiteY9" fmla="*/ 534788 h 3320617"/>
              <a:gd name="connsiteX10" fmla="*/ 2674616 w 2674616"/>
              <a:gd name="connsiteY10" fmla="*/ 2438605 h 3320617"/>
              <a:gd name="connsiteX0" fmla="*/ 2674616 w 2674616"/>
              <a:gd name="connsiteY0" fmla="*/ 2444318 h 3326330"/>
              <a:gd name="connsiteX1" fmla="*/ 2082290 w 2674616"/>
              <a:gd name="connsiteY1" fmla="*/ 2435762 h 3326330"/>
              <a:gd name="connsiteX2" fmla="*/ 1280897 w 2674616"/>
              <a:gd name="connsiteY2" fmla="*/ 3326330 h 3326330"/>
              <a:gd name="connsiteX3" fmla="*/ 1447955 w 2674616"/>
              <a:gd name="connsiteY3" fmla="*/ 2140151 h 3326330"/>
              <a:gd name="connsiteX4" fmla="*/ 1197840 w 2674616"/>
              <a:gd name="connsiteY4" fmla="*/ 1721775 h 3326330"/>
              <a:gd name="connsiteX5" fmla="*/ 0 w 2674616"/>
              <a:gd name="connsiteY5" fmla="*/ 1129241 h 3326330"/>
              <a:gd name="connsiteX6" fmla="*/ 1156867 w 2674616"/>
              <a:gd name="connsiteY6" fmla="*/ 969235 h 3326330"/>
              <a:gd name="connsiteX7" fmla="*/ 370226 w 2674616"/>
              <a:gd name="connsiteY7" fmla="*/ 104935 h 3326330"/>
              <a:gd name="connsiteX8" fmla="*/ 1619554 w 2674616"/>
              <a:gd name="connsiteY8" fmla="*/ 468373 h 3326330"/>
              <a:gd name="connsiteX9" fmla="*/ 1876580 w 2674616"/>
              <a:gd name="connsiteY9" fmla="*/ 540501 h 3326330"/>
              <a:gd name="connsiteX10" fmla="*/ 2674616 w 2674616"/>
              <a:gd name="connsiteY10" fmla="*/ 2444318 h 3326330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76580 w 2674616"/>
              <a:gd name="connsiteY9" fmla="*/ 4809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16508 w 2674616"/>
              <a:gd name="connsiteY9" fmla="*/ 305904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16508 w 2674616"/>
              <a:gd name="connsiteY9" fmla="*/ 305904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782988 w 2674616"/>
              <a:gd name="connsiteY9" fmla="*/ 2197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782988 w 2674616"/>
              <a:gd name="connsiteY9" fmla="*/ 2197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788183"/>
              <a:gd name="connsiteX1" fmla="*/ 2082290 w 2674616"/>
              <a:gd name="connsiteY1" fmla="*/ 2376258 h 3788183"/>
              <a:gd name="connsiteX2" fmla="*/ 1090286 w 2674616"/>
              <a:gd name="connsiteY2" fmla="*/ 3788183 h 3788183"/>
              <a:gd name="connsiteX3" fmla="*/ 1447955 w 2674616"/>
              <a:gd name="connsiteY3" fmla="*/ 2080647 h 3788183"/>
              <a:gd name="connsiteX4" fmla="*/ 1197840 w 2674616"/>
              <a:gd name="connsiteY4" fmla="*/ 1662271 h 3788183"/>
              <a:gd name="connsiteX5" fmla="*/ 0 w 2674616"/>
              <a:gd name="connsiteY5" fmla="*/ 1069737 h 3788183"/>
              <a:gd name="connsiteX6" fmla="*/ 1156867 w 2674616"/>
              <a:gd name="connsiteY6" fmla="*/ 909731 h 3788183"/>
              <a:gd name="connsiteX7" fmla="*/ 547640 w 2674616"/>
              <a:gd name="connsiteY7" fmla="*/ 112064 h 3788183"/>
              <a:gd name="connsiteX8" fmla="*/ 1619554 w 2674616"/>
              <a:gd name="connsiteY8" fmla="*/ 408869 h 3788183"/>
              <a:gd name="connsiteX9" fmla="*/ 1782988 w 2674616"/>
              <a:gd name="connsiteY9" fmla="*/ 219797 h 3788183"/>
              <a:gd name="connsiteX10" fmla="*/ 2674616 w 2674616"/>
              <a:gd name="connsiteY10" fmla="*/ 2384814 h 3788183"/>
              <a:gd name="connsiteX0" fmla="*/ 2674616 w 2674616"/>
              <a:gd name="connsiteY0" fmla="*/ 2384814 h 3741590"/>
              <a:gd name="connsiteX1" fmla="*/ 2082290 w 2674616"/>
              <a:gd name="connsiteY1" fmla="*/ 2376258 h 3741590"/>
              <a:gd name="connsiteX2" fmla="*/ 1124079 w 2674616"/>
              <a:gd name="connsiteY2" fmla="*/ 3741590 h 3741590"/>
              <a:gd name="connsiteX3" fmla="*/ 1447955 w 2674616"/>
              <a:gd name="connsiteY3" fmla="*/ 2080647 h 3741590"/>
              <a:gd name="connsiteX4" fmla="*/ 1197840 w 2674616"/>
              <a:gd name="connsiteY4" fmla="*/ 1662271 h 3741590"/>
              <a:gd name="connsiteX5" fmla="*/ 0 w 2674616"/>
              <a:gd name="connsiteY5" fmla="*/ 1069737 h 3741590"/>
              <a:gd name="connsiteX6" fmla="*/ 1156867 w 2674616"/>
              <a:gd name="connsiteY6" fmla="*/ 909731 h 3741590"/>
              <a:gd name="connsiteX7" fmla="*/ 547640 w 2674616"/>
              <a:gd name="connsiteY7" fmla="*/ 112064 h 3741590"/>
              <a:gd name="connsiteX8" fmla="*/ 1619554 w 2674616"/>
              <a:gd name="connsiteY8" fmla="*/ 408869 h 3741590"/>
              <a:gd name="connsiteX9" fmla="*/ 1782988 w 2674616"/>
              <a:gd name="connsiteY9" fmla="*/ 219797 h 3741590"/>
              <a:gd name="connsiteX10" fmla="*/ 2674616 w 2674616"/>
              <a:gd name="connsiteY10" fmla="*/ 2384814 h 3741590"/>
              <a:gd name="connsiteX0" fmla="*/ 2674616 w 2674616"/>
              <a:gd name="connsiteY0" fmla="*/ 2384814 h 3751850"/>
              <a:gd name="connsiteX1" fmla="*/ 2082290 w 2674616"/>
              <a:gd name="connsiteY1" fmla="*/ 2376258 h 3751850"/>
              <a:gd name="connsiteX2" fmla="*/ 1124079 w 2674616"/>
              <a:gd name="connsiteY2" fmla="*/ 3741590 h 3751850"/>
              <a:gd name="connsiteX3" fmla="*/ 1447955 w 2674616"/>
              <a:gd name="connsiteY3" fmla="*/ 2080647 h 3751850"/>
              <a:gd name="connsiteX4" fmla="*/ 1197840 w 2674616"/>
              <a:gd name="connsiteY4" fmla="*/ 1662271 h 3751850"/>
              <a:gd name="connsiteX5" fmla="*/ 0 w 2674616"/>
              <a:gd name="connsiteY5" fmla="*/ 1069737 h 3751850"/>
              <a:gd name="connsiteX6" fmla="*/ 1156867 w 2674616"/>
              <a:gd name="connsiteY6" fmla="*/ 909731 h 3751850"/>
              <a:gd name="connsiteX7" fmla="*/ 547640 w 2674616"/>
              <a:gd name="connsiteY7" fmla="*/ 112064 h 3751850"/>
              <a:gd name="connsiteX8" fmla="*/ 1619554 w 2674616"/>
              <a:gd name="connsiteY8" fmla="*/ 408869 h 3751850"/>
              <a:gd name="connsiteX9" fmla="*/ 1782988 w 2674616"/>
              <a:gd name="connsiteY9" fmla="*/ 219797 h 3751850"/>
              <a:gd name="connsiteX10" fmla="*/ 2674616 w 2674616"/>
              <a:gd name="connsiteY10" fmla="*/ 2384814 h 3751850"/>
              <a:gd name="connsiteX0" fmla="*/ 2674616 w 2674616"/>
              <a:gd name="connsiteY0" fmla="*/ 2384814 h 3751850"/>
              <a:gd name="connsiteX1" fmla="*/ 2082290 w 2674616"/>
              <a:gd name="connsiteY1" fmla="*/ 2376258 h 3751850"/>
              <a:gd name="connsiteX2" fmla="*/ 1124079 w 2674616"/>
              <a:gd name="connsiteY2" fmla="*/ 3741590 h 3751850"/>
              <a:gd name="connsiteX3" fmla="*/ 1447955 w 2674616"/>
              <a:gd name="connsiteY3" fmla="*/ 2080647 h 3751850"/>
              <a:gd name="connsiteX4" fmla="*/ 1197840 w 2674616"/>
              <a:gd name="connsiteY4" fmla="*/ 1662271 h 3751850"/>
              <a:gd name="connsiteX5" fmla="*/ 0 w 2674616"/>
              <a:gd name="connsiteY5" fmla="*/ 1069737 h 3751850"/>
              <a:gd name="connsiteX6" fmla="*/ 1156867 w 2674616"/>
              <a:gd name="connsiteY6" fmla="*/ 909731 h 3751850"/>
              <a:gd name="connsiteX7" fmla="*/ 547640 w 2674616"/>
              <a:gd name="connsiteY7" fmla="*/ 112064 h 3751850"/>
              <a:gd name="connsiteX8" fmla="*/ 1619554 w 2674616"/>
              <a:gd name="connsiteY8" fmla="*/ 408869 h 3751850"/>
              <a:gd name="connsiteX9" fmla="*/ 1782988 w 2674616"/>
              <a:gd name="connsiteY9" fmla="*/ 219797 h 3751850"/>
              <a:gd name="connsiteX10" fmla="*/ 2674616 w 2674616"/>
              <a:gd name="connsiteY10" fmla="*/ 2384814 h 3751850"/>
              <a:gd name="connsiteX0" fmla="*/ 2674616 w 2674616"/>
              <a:gd name="connsiteY0" fmla="*/ 2384814 h 3725810"/>
              <a:gd name="connsiteX1" fmla="*/ 2082290 w 2674616"/>
              <a:gd name="connsiteY1" fmla="*/ 2376258 h 3725810"/>
              <a:gd name="connsiteX2" fmla="*/ 1217271 w 2674616"/>
              <a:gd name="connsiteY2" fmla="*/ 3715342 h 3725810"/>
              <a:gd name="connsiteX3" fmla="*/ 1447955 w 2674616"/>
              <a:gd name="connsiteY3" fmla="*/ 2080647 h 3725810"/>
              <a:gd name="connsiteX4" fmla="*/ 1197840 w 2674616"/>
              <a:gd name="connsiteY4" fmla="*/ 1662271 h 3725810"/>
              <a:gd name="connsiteX5" fmla="*/ 0 w 2674616"/>
              <a:gd name="connsiteY5" fmla="*/ 1069737 h 3725810"/>
              <a:gd name="connsiteX6" fmla="*/ 1156867 w 2674616"/>
              <a:gd name="connsiteY6" fmla="*/ 909731 h 3725810"/>
              <a:gd name="connsiteX7" fmla="*/ 547640 w 2674616"/>
              <a:gd name="connsiteY7" fmla="*/ 112064 h 3725810"/>
              <a:gd name="connsiteX8" fmla="*/ 1619554 w 2674616"/>
              <a:gd name="connsiteY8" fmla="*/ 408869 h 3725810"/>
              <a:gd name="connsiteX9" fmla="*/ 1782988 w 2674616"/>
              <a:gd name="connsiteY9" fmla="*/ 219797 h 3725810"/>
              <a:gd name="connsiteX10" fmla="*/ 2674616 w 2674616"/>
              <a:gd name="connsiteY10" fmla="*/ 2384814 h 3725810"/>
              <a:gd name="connsiteX0" fmla="*/ 2674616 w 2674616"/>
              <a:gd name="connsiteY0" fmla="*/ 2384814 h 3718391"/>
              <a:gd name="connsiteX1" fmla="*/ 2082290 w 2674616"/>
              <a:gd name="connsiteY1" fmla="*/ 2376258 h 3718391"/>
              <a:gd name="connsiteX2" fmla="*/ 1217271 w 2674616"/>
              <a:gd name="connsiteY2" fmla="*/ 3715342 h 3718391"/>
              <a:gd name="connsiteX3" fmla="*/ 1447955 w 2674616"/>
              <a:gd name="connsiteY3" fmla="*/ 2080647 h 3718391"/>
              <a:gd name="connsiteX4" fmla="*/ 1197840 w 2674616"/>
              <a:gd name="connsiteY4" fmla="*/ 1662271 h 3718391"/>
              <a:gd name="connsiteX5" fmla="*/ 0 w 2674616"/>
              <a:gd name="connsiteY5" fmla="*/ 1069737 h 3718391"/>
              <a:gd name="connsiteX6" fmla="*/ 1156867 w 2674616"/>
              <a:gd name="connsiteY6" fmla="*/ 909731 h 3718391"/>
              <a:gd name="connsiteX7" fmla="*/ 547640 w 2674616"/>
              <a:gd name="connsiteY7" fmla="*/ 112064 h 3718391"/>
              <a:gd name="connsiteX8" fmla="*/ 1619554 w 2674616"/>
              <a:gd name="connsiteY8" fmla="*/ 408869 h 3718391"/>
              <a:gd name="connsiteX9" fmla="*/ 1782988 w 2674616"/>
              <a:gd name="connsiteY9" fmla="*/ 219797 h 3718391"/>
              <a:gd name="connsiteX10" fmla="*/ 2674616 w 2674616"/>
              <a:gd name="connsiteY10" fmla="*/ 2384814 h 3718391"/>
              <a:gd name="connsiteX0" fmla="*/ 2674616 w 2674616"/>
              <a:gd name="connsiteY0" fmla="*/ 2384814 h 3668259"/>
              <a:gd name="connsiteX1" fmla="*/ 2082290 w 2674616"/>
              <a:gd name="connsiteY1" fmla="*/ 2376258 h 3668259"/>
              <a:gd name="connsiteX2" fmla="*/ 1235268 w 2674616"/>
              <a:gd name="connsiteY2" fmla="*/ 3665074 h 3668259"/>
              <a:gd name="connsiteX3" fmla="*/ 1447955 w 2674616"/>
              <a:gd name="connsiteY3" fmla="*/ 2080647 h 3668259"/>
              <a:gd name="connsiteX4" fmla="*/ 1197840 w 2674616"/>
              <a:gd name="connsiteY4" fmla="*/ 1662271 h 3668259"/>
              <a:gd name="connsiteX5" fmla="*/ 0 w 2674616"/>
              <a:gd name="connsiteY5" fmla="*/ 1069737 h 3668259"/>
              <a:gd name="connsiteX6" fmla="*/ 1156867 w 2674616"/>
              <a:gd name="connsiteY6" fmla="*/ 909731 h 3668259"/>
              <a:gd name="connsiteX7" fmla="*/ 547640 w 2674616"/>
              <a:gd name="connsiteY7" fmla="*/ 112064 h 3668259"/>
              <a:gd name="connsiteX8" fmla="*/ 1619554 w 2674616"/>
              <a:gd name="connsiteY8" fmla="*/ 408869 h 3668259"/>
              <a:gd name="connsiteX9" fmla="*/ 1782988 w 2674616"/>
              <a:gd name="connsiteY9" fmla="*/ 219797 h 3668259"/>
              <a:gd name="connsiteX10" fmla="*/ 2674616 w 2674616"/>
              <a:gd name="connsiteY10" fmla="*/ 2384814 h 3668259"/>
              <a:gd name="connsiteX0" fmla="*/ 2674616 w 2674616"/>
              <a:gd name="connsiteY0" fmla="*/ 2384814 h 3668259"/>
              <a:gd name="connsiteX1" fmla="*/ 2082290 w 2674616"/>
              <a:gd name="connsiteY1" fmla="*/ 2376258 h 3668259"/>
              <a:gd name="connsiteX2" fmla="*/ 1235268 w 2674616"/>
              <a:gd name="connsiteY2" fmla="*/ 3665074 h 3668259"/>
              <a:gd name="connsiteX3" fmla="*/ 1447955 w 2674616"/>
              <a:gd name="connsiteY3" fmla="*/ 2080647 h 3668259"/>
              <a:gd name="connsiteX4" fmla="*/ 1197840 w 2674616"/>
              <a:gd name="connsiteY4" fmla="*/ 1662271 h 3668259"/>
              <a:gd name="connsiteX5" fmla="*/ 0 w 2674616"/>
              <a:gd name="connsiteY5" fmla="*/ 1069737 h 3668259"/>
              <a:gd name="connsiteX6" fmla="*/ 1156867 w 2674616"/>
              <a:gd name="connsiteY6" fmla="*/ 909731 h 3668259"/>
              <a:gd name="connsiteX7" fmla="*/ 547640 w 2674616"/>
              <a:gd name="connsiteY7" fmla="*/ 112064 h 3668259"/>
              <a:gd name="connsiteX8" fmla="*/ 1619554 w 2674616"/>
              <a:gd name="connsiteY8" fmla="*/ 408869 h 3668259"/>
              <a:gd name="connsiteX9" fmla="*/ 1782988 w 2674616"/>
              <a:gd name="connsiteY9" fmla="*/ 219797 h 3668259"/>
              <a:gd name="connsiteX10" fmla="*/ 2674616 w 2674616"/>
              <a:gd name="connsiteY10" fmla="*/ 2384814 h 3668259"/>
              <a:gd name="connsiteX0" fmla="*/ 2674616 w 2674616"/>
              <a:gd name="connsiteY0" fmla="*/ 2384814 h 3673452"/>
              <a:gd name="connsiteX1" fmla="*/ 2082290 w 2674616"/>
              <a:gd name="connsiteY1" fmla="*/ 2376258 h 3673452"/>
              <a:gd name="connsiteX2" fmla="*/ 1235268 w 2674616"/>
              <a:gd name="connsiteY2" fmla="*/ 3665074 h 3673452"/>
              <a:gd name="connsiteX3" fmla="*/ 1447955 w 2674616"/>
              <a:gd name="connsiteY3" fmla="*/ 2080647 h 3673452"/>
              <a:gd name="connsiteX4" fmla="*/ 1197840 w 2674616"/>
              <a:gd name="connsiteY4" fmla="*/ 1662271 h 3673452"/>
              <a:gd name="connsiteX5" fmla="*/ 0 w 2674616"/>
              <a:gd name="connsiteY5" fmla="*/ 1069737 h 3673452"/>
              <a:gd name="connsiteX6" fmla="*/ 1156867 w 2674616"/>
              <a:gd name="connsiteY6" fmla="*/ 909731 h 3673452"/>
              <a:gd name="connsiteX7" fmla="*/ 547640 w 2674616"/>
              <a:gd name="connsiteY7" fmla="*/ 112064 h 3673452"/>
              <a:gd name="connsiteX8" fmla="*/ 1619554 w 2674616"/>
              <a:gd name="connsiteY8" fmla="*/ 408869 h 3673452"/>
              <a:gd name="connsiteX9" fmla="*/ 1782988 w 2674616"/>
              <a:gd name="connsiteY9" fmla="*/ 219797 h 3673452"/>
              <a:gd name="connsiteX10" fmla="*/ 2674616 w 2674616"/>
              <a:gd name="connsiteY10" fmla="*/ 2384814 h 3673452"/>
              <a:gd name="connsiteX0" fmla="*/ 2674616 w 2674616"/>
              <a:gd name="connsiteY0" fmla="*/ 2384814 h 3763668"/>
              <a:gd name="connsiteX1" fmla="*/ 2082290 w 2674616"/>
              <a:gd name="connsiteY1" fmla="*/ 2376258 h 3763668"/>
              <a:gd name="connsiteX2" fmla="*/ 1193214 w 2674616"/>
              <a:gd name="connsiteY2" fmla="*/ 3755875 h 3763668"/>
              <a:gd name="connsiteX3" fmla="*/ 1447955 w 2674616"/>
              <a:gd name="connsiteY3" fmla="*/ 2080647 h 3763668"/>
              <a:gd name="connsiteX4" fmla="*/ 1197840 w 2674616"/>
              <a:gd name="connsiteY4" fmla="*/ 1662271 h 3763668"/>
              <a:gd name="connsiteX5" fmla="*/ 0 w 2674616"/>
              <a:gd name="connsiteY5" fmla="*/ 1069737 h 3763668"/>
              <a:gd name="connsiteX6" fmla="*/ 1156867 w 2674616"/>
              <a:gd name="connsiteY6" fmla="*/ 909731 h 3763668"/>
              <a:gd name="connsiteX7" fmla="*/ 547640 w 2674616"/>
              <a:gd name="connsiteY7" fmla="*/ 112064 h 3763668"/>
              <a:gd name="connsiteX8" fmla="*/ 1619554 w 2674616"/>
              <a:gd name="connsiteY8" fmla="*/ 408869 h 3763668"/>
              <a:gd name="connsiteX9" fmla="*/ 1782988 w 2674616"/>
              <a:gd name="connsiteY9" fmla="*/ 219797 h 3763668"/>
              <a:gd name="connsiteX10" fmla="*/ 2674616 w 2674616"/>
              <a:gd name="connsiteY10" fmla="*/ 2384814 h 3763668"/>
              <a:gd name="connsiteX0" fmla="*/ 2674616 w 2674616"/>
              <a:gd name="connsiteY0" fmla="*/ 2384814 h 3763668"/>
              <a:gd name="connsiteX1" fmla="*/ 2082290 w 2674616"/>
              <a:gd name="connsiteY1" fmla="*/ 2376258 h 3763668"/>
              <a:gd name="connsiteX2" fmla="*/ 1193214 w 2674616"/>
              <a:gd name="connsiteY2" fmla="*/ 3755875 h 3763668"/>
              <a:gd name="connsiteX3" fmla="*/ 1411551 w 2674616"/>
              <a:gd name="connsiteY3" fmla="*/ 2081402 h 3763668"/>
              <a:gd name="connsiteX4" fmla="*/ 1197840 w 2674616"/>
              <a:gd name="connsiteY4" fmla="*/ 1662271 h 3763668"/>
              <a:gd name="connsiteX5" fmla="*/ 0 w 2674616"/>
              <a:gd name="connsiteY5" fmla="*/ 1069737 h 3763668"/>
              <a:gd name="connsiteX6" fmla="*/ 1156867 w 2674616"/>
              <a:gd name="connsiteY6" fmla="*/ 909731 h 3763668"/>
              <a:gd name="connsiteX7" fmla="*/ 547640 w 2674616"/>
              <a:gd name="connsiteY7" fmla="*/ 112064 h 3763668"/>
              <a:gd name="connsiteX8" fmla="*/ 1619554 w 2674616"/>
              <a:gd name="connsiteY8" fmla="*/ 408869 h 3763668"/>
              <a:gd name="connsiteX9" fmla="*/ 1782988 w 2674616"/>
              <a:gd name="connsiteY9" fmla="*/ 219797 h 3763668"/>
              <a:gd name="connsiteX10" fmla="*/ 2674616 w 2674616"/>
              <a:gd name="connsiteY10" fmla="*/ 2384814 h 3763668"/>
              <a:gd name="connsiteX0" fmla="*/ 2967364 w 2967364"/>
              <a:gd name="connsiteY0" fmla="*/ 2384814 h 3763668"/>
              <a:gd name="connsiteX1" fmla="*/ 2375038 w 2967364"/>
              <a:gd name="connsiteY1" fmla="*/ 2376258 h 3763668"/>
              <a:gd name="connsiteX2" fmla="*/ 1485962 w 2967364"/>
              <a:gd name="connsiteY2" fmla="*/ 3755875 h 3763668"/>
              <a:gd name="connsiteX3" fmla="*/ 1704299 w 2967364"/>
              <a:gd name="connsiteY3" fmla="*/ 2081402 h 3763668"/>
              <a:gd name="connsiteX4" fmla="*/ 1490588 w 2967364"/>
              <a:gd name="connsiteY4" fmla="*/ 1662271 h 3763668"/>
              <a:gd name="connsiteX5" fmla="*/ 0 w 2967364"/>
              <a:gd name="connsiteY5" fmla="*/ 1002974 h 3763668"/>
              <a:gd name="connsiteX6" fmla="*/ 1449615 w 2967364"/>
              <a:gd name="connsiteY6" fmla="*/ 909731 h 3763668"/>
              <a:gd name="connsiteX7" fmla="*/ 840388 w 2967364"/>
              <a:gd name="connsiteY7" fmla="*/ 112064 h 3763668"/>
              <a:gd name="connsiteX8" fmla="*/ 1912302 w 2967364"/>
              <a:gd name="connsiteY8" fmla="*/ 408869 h 3763668"/>
              <a:gd name="connsiteX9" fmla="*/ 2075736 w 2967364"/>
              <a:gd name="connsiteY9" fmla="*/ 219797 h 3763668"/>
              <a:gd name="connsiteX10" fmla="*/ 2967364 w 2967364"/>
              <a:gd name="connsiteY10" fmla="*/ 2384814 h 3763668"/>
              <a:gd name="connsiteX0" fmla="*/ 2967364 w 2967364"/>
              <a:gd name="connsiteY0" fmla="*/ 2388700 h 3767554"/>
              <a:gd name="connsiteX1" fmla="*/ 2375038 w 2967364"/>
              <a:gd name="connsiteY1" fmla="*/ 2380144 h 3767554"/>
              <a:gd name="connsiteX2" fmla="*/ 1485962 w 2967364"/>
              <a:gd name="connsiteY2" fmla="*/ 3759761 h 3767554"/>
              <a:gd name="connsiteX3" fmla="*/ 1704299 w 2967364"/>
              <a:gd name="connsiteY3" fmla="*/ 2085288 h 3767554"/>
              <a:gd name="connsiteX4" fmla="*/ 1490588 w 2967364"/>
              <a:gd name="connsiteY4" fmla="*/ 1666157 h 3767554"/>
              <a:gd name="connsiteX5" fmla="*/ 0 w 2967364"/>
              <a:gd name="connsiteY5" fmla="*/ 1006860 h 3767554"/>
              <a:gd name="connsiteX6" fmla="*/ 1449615 w 2967364"/>
              <a:gd name="connsiteY6" fmla="*/ 913617 h 3767554"/>
              <a:gd name="connsiteX7" fmla="*/ 1014001 w 2967364"/>
              <a:gd name="connsiteY7" fmla="*/ 111565 h 3767554"/>
              <a:gd name="connsiteX8" fmla="*/ 1912302 w 2967364"/>
              <a:gd name="connsiteY8" fmla="*/ 412755 h 3767554"/>
              <a:gd name="connsiteX9" fmla="*/ 2075736 w 2967364"/>
              <a:gd name="connsiteY9" fmla="*/ 223683 h 3767554"/>
              <a:gd name="connsiteX10" fmla="*/ 2967364 w 2967364"/>
              <a:gd name="connsiteY10" fmla="*/ 2388700 h 3767554"/>
              <a:gd name="connsiteX0" fmla="*/ 2967364 w 2967364"/>
              <a:gd name="connsiteY0" fmla="*/ 2480589 h 3859443"/>
              <a:gd name="connsiteX1" fmla="*/ 2375038 w 2967364"/>
              <a:gd name="connsiteY1" fmla="*/ 2472033 h 3859443"/>
              <a:gd name="connsiteX2" fmla="*/ 1485962 w 2967364"/>
              <a:gd name="connsiteY2" fmla="*/ 3851650 h 3859443"/>
              <a:gd name="connsiteX3" fmla="*/ 1704299 w 2967364"/>
              <a:gd name="connsiteY3" fmla="*/ 2177177 h 3859443"/>
              <a:gd name="connsiteX4" fmla="*/ 1490588 w 2967364"/>
              <a:gd name="connsiteY4" fmla="*/ 1758046 h 3859443"/>
              <a:gd name="connsiteX5" fmla="*/ 0 w 2967364"/>
              <a:gd name="connsiteY5" fmla="*/ 1098749 h 3859443"/>
              <a:gd name="connsiteX6" fmla="*/ 1449615 w 2967364"/>
              <a:gd name="connsiteY6" fmla="*/ 1005506 h 3859443"/>
              <a:gd name="connsiteX7" fmla="*/ 1059427 w 2967364"/>
              <a:gd name="connsiteY7" fmla="*/ 101062 h 3859443"/>
              <a:gd name="connsiteX8" fmla="*/ 1912302 w 2967364"/>
              <a:gd name="connsiteY8" fmla="*/ 504644 h 3859443"/>
              <a:gd name="connsiteX9" fmla="*/ 2075736 w 2967364"/>
              <a:gd name="connsiteY9" fmla="*/ 315572 h 3859443"/>
              <a:gd name="connsiteX10" fmla="*/ 2967364 w 2967364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15287 w 2992063"/>
              <a:gd name="connsiteY4" fmla="*/ 175804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15287 w 2992063"/>
              <a:gd name="connsiteY4" fmla="*/ 175804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72562 w 2992063"/>
              <a:gd name="connsiteY4" fmla="*/ 180782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60602"/>
              <a:gd name="connsiteX1" fmla="*/ 2366237 w 2992063"/>
              <a:gd name="connsiteY1" fmla="*/ 2640448 h 3860602"/>
              <a:gd name="connsiteX2" fmla="*/ 1510661 w 2992063"/>
              <a:gd name="connsiteY2" fmla="*/ 3851650 h 3860602"/>
              <a:gd name="connsiteX3" fmla="*/ 1728998 w 2992063"/>
              <a:gd name="connsiteY3" fmla="*/ 2177177 h 3860602"/>
              <a:gd name="connsiteX4" fmla="*/ 1572562 w 2992063"/>
              <a:gd name="connsiteY4" fmla="*/ 1807826 h 3860602"/>
              <a:gd name="connsiteX5" fmla="*/ 0 w 2992063"/>
              <a:gd name="connsiteY5" fmla="*/ 1113029 h 3860602"/>
              <a:gd name="connsiteX6" fmla="*/ 1474314 w 2992063"/>
              <a:gd name="connsiteY6" fmla="*/ 1005506 h 3860602"/>
              <a:gd name="connsiteX7" fmla="*/ 1084126 w 2992063"/>
              <a:gd name="connsiteY7" fmla="*/ 101062 h 3860602"/>
              <a:gd name="connsiteX8" fmla="*/ 1937001 w 2992063"/>
              <a:gd name="connsiteY8" fmla="*/ 504644 h 3860602"/>
              <a:gd name="connsiteX9" fmla="*/ 2100435 w 2992063"/>
              <a:gd name="connsiteY9" fmla="*/ 315572 h 3860602"/>
              <a:gd name="connsiteX10" fmla="*/ 2992063 w 2992063"/>
              <a:gd name="connsiteY10" fmla="*/ 2480589 h 3860602"/>
              <a:gd name="connsiteX0" fmla="*/ 2992063 w 2992063"/>
              <a:gd name="connsiteY0" fmla="*/ 2480589 h 4557910"/>
              <a:gd name="connsiteX1" fmla="*/ 2366237 w 2992063"/>
              <a:gd name="connsiteY1" fmla="*/ 2640448 h 4557910"/>
              <a:gd name="connsiteX2" fmla="*/ 1248717 w 2992063"/>
              <a:gd name="connsiteY2" fmla="*/ 4552383 h 4557910"/>
              <a:gd name="connsiteX3" fmla="*/ 1728998 w 2992063"/>
              <a:gd name="connsiteY3" fmla="*/ 2177177 h 4557910"/>
              <a:gd name="connsiteX4" fmla="*/ 1572562 w 2992063"/>
              <a:gd name="connsiteY4" fmla="*/ 1807826 h 4557910"/>
              <a:gd name="connsiteX5" fmla="*/ 0 w 2992063"/>
              <a:gd name="connsiteY5" fmla="*/ 1113029 h 4557910"/>
              <a:gd name="connsiteX6" fmla="*/ 1474314 w 2992063"/>
              <a:gd name="connsiteY6" fmla="*/ 1005506 h 4557910"/>
              <a:gd name="connsiteX7" fmla="*/ 1084126 w 2992063"/>
              <a:gd name="connsiteY7" fmla="*/ 101062 h 4557910"/>
              <a:gd name="connsiteX8" fmla="*/ 1937001 w 2992063"/>
              <a:gd name="connsiteY8" fmla="*/ 504644 h 4557910"/>
              <a:gd name="connsiteX9" fmla="*/ 2100435 w 2992063"/>
              <a:gd name="connsiteY9" fmla="*/ 315572 h 4557910"/>
              <a:gd name="connsiteX10" fmla="*/ 2992063 w 2992063"/>
              <a:gd name="connsiteY10" fmla="*/ 2480589 h 4557910"/>
              <a:gd name="connsiteX0" fmla="*/ 2992063 w 2992063"/>
              <a:gd name="connsiteY0" fmla="*/ 2480589 h 4557910"/>
              <a:gd name="connsiteX1" fmla="*/ 2366237 w 2992063"/>
              <a:gd name="connsiteY1" fmla="*/ 2640448 h 4557910"/>
              <a:gd name="connsiteX2" fmla="*/ 1248717 w 2992063"/>
              <a:gd name="connsiteY2" fmla="*/ 4552383 h 4557910"/>
              <a:gd name="connsiteX3" fmla="*/ 1728998 w 2992063"/>
              <a:gd name="connsiteY3" fmla="*/ 2177177 h 4557910"/>
              <a:gd name="connsiteX4" fmla="*/ 1572562 w 2992063"/>
              <a:gd name="connsiteY4" fmla="*/ 1807826 h 4557910"/>
              <a:gd name="connsiteX5" fmla="*/ 0 w 2992063"/>
              <a:gd name="connsiteY5" fmla="*/ 1113029 h 4557910"/>
              <a:gd name="connsiteX6" fmla="*/ 1474314 w 2992063"/>
              <a:gd name="connsiteY6" fmla="*/ 1005506 h 4557910"/>
              <a:gd name="connsiteX7" fmla="*/ 1084126 w 2992063"/>
              <a:gd name="connsiteY7" fmla="*/ 101062 h 4557910"/>
              <a:gd name="connsiteX8" fmla="*/ 1937001 w 2992063"/>
              <a:gd name="connsiteY8" fmla="*/ 504644 h 4557910"/>
              <a:gd name="connsiteX9" fmla="*/ 2100435 w 2992063"/>
              <a:gd name="connsiteY9" fmla="*/ 315572 h 4557910"/>
              <a:gd name="connsiteX10" fmla="*/ 2992063 w 2992063"/>
              <a:gd name="connsiteY10" fmla="*/ 2480589 h 4557910"/>
              <a:gd name="connsiteX0" fmla="*/ 2992063 w 2992063"/>
              <a:gd name="connsiteY0" fmla="*/ 2480589 h 4552383"/>
              <a:gd name="connsiteX1" fmla="*/ 2366237 w 2992063"/>
              <a:gd name="connsiteY1" fmla="*/ 2640448 h 4552383"/>
              <a:gd name="connsiteX2" fmla="*/ 1248717 w 2992063"/>
              <a:gd name="connsiteY2" fmla="*/ 4552383 h 4552383"/>
              <a:gd name="connsiteX3" fmla="*/ 1728998 w 2992063"/>
              <a:gd name="connsiteY3" fmla="*/ 2177177 h 4552383"/>
              <a:gd name="connsiteX4" fmla="*/ 1572562 w 2992063"/>
              <a:gd name="connsiteY4" fmla="*/ 1807826 h 4552383"/>
              <a:gd name="connsiteX5" fmla="*/ 0 w 2992063"/>
              <a:gd name="connsiteY5" fmla="*/ 1113029 h 4552383"/>
              <a:gd name="connsiteX6" fmla="*/ 1474314 w 2992063"/>
              <a:gd name="connsiteY6" fmla="*/ 1005506 h 4552383"/>
              <a:gd name="connsiteX7" fmla="*/ 1084126 w 2992063"/>
              <a:gd name="connsiteY7" fmla="*/ 101062 h 4552383"/>
              <a:gd name="connsiteX8" fmla="*/ 1937001 w 2992063"/>
              <a:gd name="connsiteY8" fmla="*/ 504644 h 4552383"/>
              <a:gd name="connsiteX9" fmla="*/ 2100435 w 2992063"/>
              <a:gd name="connsiteY9" fmla="*/ 315572 h 4552383"/>
              <a:gd name="connsiteX10" fmla="*/ 2992063 w 2992063"/>
              <a:gd name="connsiteY10" fmla="*/ 2480589 h 4552383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2562 w 2992063"/>
              <a:gd name="connsiteY4" fmla="*/ 1807826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8781 w 2992063"/>
              <a:gd name="connsiteY4" fmla="*/ 1810410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8781 w 2992063"/>
              <a:gd name="connsiteY4" fmla="*/ 1810410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967 w 2992967"/>
              <a:gd name="connsiteY0" fmla="*/ 2480589 h 4569225"/>
              <a:gd name="connsiteX1" fmla="*/ 2367141 w 2992967"/>
              <a:gd name="connsiteY1" fmla="*/ 2640448 h 4569225"/>
              <a:gd name="connsiteX2" fmla="*/ 1246272 w 2992967"/>
              <a:gd name="connsiteY2" fmla="*/ 4569225 h 4569225"/>
              <a:gd name="connsiteX3" fmla="*/ 1729902 w 2992967"/>
              <a:gd name="connsiteY3" fmla="*/ 2177177 h 4569225"/>
              <a:gd name="connsiteX4" fmla="*/ 904 w 2992967"/>
              <a:gd name="connsiteY4" fmla="*/ 1113029 h 4569225"/>
              <a:gd name="connsiteX5" fmla="*/ 1475218 w 2992967"/>
              <a:gd name="connsiteY5" fmla="*/ 1005506 h 4569225"/>
              <a:gd name="connsiteX6" fmla="*/ 1085030 w 2992967"/>
              <a:gd name="connsiteY6" fmla="*/ 101062 h 4569225"/>
              <a:gd name="connsiteX7" fmla="*/ 1937905 w 2992967"/>
              <a:gd name="connsiteY7" fmla="*/ 504644 h 4569225"/>
              <a:gd name="connsiteX8" fmla="*/ 2101339 w 2992967"/>
              <a:gd name="connsiteY8" fmla="*/ 315572 h 4569225"/>
              <a:gd name="connsiteX9" fmla="*/ 2992967 w 2992967"/>
              <a:gd name="connsiteY9" fmla="*/ 2480589 h 4569225"/>
              <a:gd name="connsiteX0" fmla="*/ 2169290 w 2169290"/>
              <a:gd name="connsiteY0" fmla="*/ 2480589 h 4569225"/>
              <a:gd name="connsiteX1" fmla="*/ 1543464 w 2169290"/>
              <a:gd name="connsiteY1" fmla="*/ 2640448 h 4569225"/>
              <a:gd name="connsiteX2" fmla="*/ 422595 w 2169290"/>
              <a:gd name="connsiteY2" fmla="*/ 4569225 h 4569225"/>
              <a:gd name="connsiteX3" fmla="*/ 906225 w 2169290"/>
              <a:gd name="connsiteY3" fmla="*/ 2177177 h 4569225"/>
              <a:gd name="connsiteX4" fmla="*/ 2020 w 2169290"/>
              <a:gd name="connsiteY4" fmla="*/ 2349116 h 4569225"/>
              <a:gd name="connsiteX5" fmla="*/ 651541 w 2169290"/>
              <a:gd name="connsiteY5" fmla="*/ 1005506 h 4569225"/>
              <a:gd name="connsiteX6" fmla="*/ 261353 w 2169290"/>
              <a:gd name="connsiteY6" fmla="*/ 101062 h 4569225"/>
              <a:gd name="connsiteX7" fmla="*/ 1114228 w 2169290"/>
              <a:gd name="connsiteY7" fmla="*/ 504644 h 4569225"/>
              <a:gd name="connsiteX8" fmla="*/ 1277662 w 2169290"/>
              <a:gd name="connsiteY8" fmla="*/ 315572 h 4569225"/>
              <a:gd name="connsiteX9" fmla="*/ 2169290 w 2169290"/>
              <a:gd name="connsiteY9" fmla="*/ 2480589 h 4569225"/>
              <a:gd name="connsiteX0" fmla="*/ 2169290 w 2169290"/>
              <a:gd name="connsiteY0" fmla="*/ 2480589 h 4569225"/>
              <a:gd name="connsiteX1" fmla="*/ 1543464 w 2169290"/>
              <a:gd name="connsiteY1" fmla="*/ 2640448 h 4569225"/>
              <a:gd name="connsiteX2" fmla="*/ 422595 w 2169290"/>
              <a:gd name="connsiteY2" fmla="*/ 4569225 h 4569225"/>
              <a:gd name="connsiteX3" fmla="*/ 1030621 w 2169290"/>
              <a:gd name="connsiteY3" fmla="*/ 2228857 h 4569225"/>
              <a:gd name="connsiteX4" fmla="*/ 2020 w 2169290"/>
              <a:gd name="connsiteY4" fmla="*/ 2349116 h 4569225"/>
              <a:gd name="connsiteX5" fmla="*/ 651541 w 2169290"/>
              <a:gd name="connsiteY5" fmla="*/ 1005506 h 4569225"/>
              <a:gd name="connsiteX6" fmla="*/ 261353 w 2169290"/>
              <a:gd name="connsiteY6" fmla="*/ 101062 h 4569225"/>
              <a:gd name="connsiteX7" fmla="*/ 1114228 w 2169290"/>
              <a:gd name="connsiteY7" fmla="*/ 504644 h 4569225"/>
              <a:gd name="connsiteX8" fmla="*/ 1277662 w 2169290"/>
              <a:gd name="connsiteY8" fmla="*/ 315572 h 4569225"/>
              <a:gd name="connsiteX9" fmla="*/ 2169290 w 2169290"/>
              <a:gd name="connsiteY9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38047 w 2168396"/>
              <a:gd name="connsiteY4" fmla="*/ 213138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1498 w 2168396"/>
              <a:gd name="connsiteY4" fmla="*/ 20134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1498 w 2168396"/>
              <a:gd name="connsiteY4" fmla="*/ 20134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3316 w 2168396"/>
              <a:gd name="connsiteY4" fmla="*/ 2017896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3316 w 2168396"/>
              <a:gd name="connsiteY4" fmla="*/ 2017896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1951825 w 1951825"/>
              <a:gd name="connsiteY0" fmla="*/ 2480589 h 4569225"/>
              <a:gd name="connsiteX1" fmla="*/ 1325999 w 1951825"/>
              <a:gd name="connsiteY1" fmla="*/ 2640448 h 4569225"/>
              <a:gd name="connsiteX2" fmla="*/ 205130 w 1951825"/>
              <a:gd name="connsiteY2" fmla="*/ 4569225 h 4569225"/>
              <a:gd name="connsiteX3" fmla="*/ 742064 w 1951825"/>
              <a:gd name="connsiteY3" fmla="*/ 2119095 h 4569225"/>
              <a:gd name="connsiteX4" fmla="*/ 646745 w 1951825"/>
              <a:gd name="connsiteY4" fmla="*/ 2017896 h 4569225"/>
              <a:gd name="connsiteX5" fmla="*/ 1689 w 1951825"/>
              <a:gd name="connsiteY5" fmla="*/ 2151239 h 4569225"/>
              <a:gd name="connsiteX6" fmla="*/ 434076 w 1951825"/>
              <a:gd name="connsiteY6" fmla="*/ 1005506 h 4569225"/>
              <a:gd name="connsiteX7" fmla="*/ 43888 w 1951825"/>
              <a:gd name="connsiteY7" fmla="*/ 101062 h 4569225"/>
              <a:gd name="connsiteX8" fmla="*/ 896763 w 1951825"/>
              <a:gd name="connsiteY8" fmla="*/ 504644 h 4569225"/>
              <a:gd name="connsiteX9" fmla="*/ 1060197 w 1951825"/>
              <a:gd name="connsiteY9" fmla="*/ 315572 h 4569225"/>
              <a:gd name="connsiteX10" fmla="*/ 1951825 w 1951825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742037 w 1951798"/>
              <a:gd name="connsiteY3" fmla="*/ 2119095 h 4569225"/>
              <a:gd name="connsiteX4" fmla="*/ 646718 w 1951798"/>
              <a:gd name="connsiteY4" fmla="*/ 2017896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742037 w 1951798"/>
              <a:gd name="connsiteY3" fmla="*/ 2119095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728821 w 1951798"/>
              <a:gd name="connsiteY4" fmla="*/ 2004600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728821 w 1951798"/>
              <a:gd name="connsiteY4" fmla="*/ 2004600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2549178 w 2549178"/>
              <a:gd name="connsiteY0" fmla="*/ 2165017 h 4253653"/>
              <a:gd name="connsiteX1" fmla="*/ 1923352 w 2549178"/>
              <a:gd name="connsiteY1" fmla="*/ 2324876 h 4253653"/>
              <a:gd name="connsiteX2" fmla="*/ 802483 w 2549178"/>
              <a:gd name="connsiteY2" fmla="*/ 4253653 h 4253653"/>
              <a:gd name="connsiteX3" fmla="*/ 1265623 w 2549178"/>
              <a:gd name="connsiteY3" fmla="*/ 2086479 h 4253653"/>
              <a:gd name="connsiteX4" fmla="*/ 1326201 w 2549178"/>
              <a:gd name="connsiteY4" fmla="*/ 1689028 h 4253653"/>
              <a:gd name="connsiteX5" fmla="*/ 599042 w 2549178"/>
              <a:gd name="connsiteY5" fmla="*/ 1835667 h 4253653"/>
              <a:gd name="connsiteX6" fmla="*/ 1038481 w 2549178"/>
              <a:gd name="connsiteY6" fmla="*/ 1243508 h 4253653"/>
              <a:gd name="connsiteX7" fmla="*/ 23887 w 2549178"/>
              <a:gd name="connsiteY7" fmla="*/ 736054 h 4253653"/>
              <a:gd name="connsiteX8" fmla="*/ 1494116 w 2549178"/>
              <a:gd name="connsiteY8" fmla="*/ 189072 h 4253653"/>
              <a:gd name="connsiteX9" fmla="*/ 1657550 w 2549178"/>
              <a:gd name="connsiteY9" fmla="*/ 0 h 4253653"/>
              <a:gd name="connsiteX10" fmla="*/ 2549178 w 2549178"/>
              <a:gd name="connsiteY10" fmla="*/ 2165017 h 4253653"/>
              <a:gd name="connsiteX0" fmla="*/ 2549178 w 2549178"/>
              <a:gd name="connsiteY0" fmla="*/ 2165017 h 4253653"/>
              <a:gd name="connsiteX1" fmla="*/ 2155978 w 2549178"/>
              <a:gd name="connsiteY1" fmla="*/ 2326707 h 4253653"/>
              <a:gd name="connsiteX2" fmla="*/ 802483 w 2549178"/>
              <a:gd name="connsiteY2" fmla="*/ 4253653 h 4253653"/>
              <a:gd name="connsiteX3" fmla="*/ 1265623 w 2549178"/>
              <a:gd name="connsiteY3" fmla="*/ 2086479 h 4253653"/>
              <a:gd name="connsiteX4" fmla="*/ 1326201 w 2549178"/>
              <a:gd name="connsiteY4" fmla="*/ 1689028 h 4253653"/>
              <a:gd name="connsiteX5" fmla="*/ 599042 w 2549178"/>
              <a:gd name="connsiteY5" fmla="*/ 1835667 h 4253653"/>
              <a:gd name="connsiteX6" fmla="*/ 1038481 w 2549178"/>
              <a:gd name="connsiteY6" fmla="*/ 1243508 h 4253653"/>
              <a:gd name="connsiteX7" fmla="*/ 23887 w 2549178"/>
              <a:gd name="connsiteY7" fmla="*/ 736054 h 4253653"/>
              <a:gd name="connsiteX8" fmla="*/ 1494116 w 2549178"/>
              <a:gd name="connsiteY8" fmla="*/ 189072 h 4253653"/>
              <a:gd name="connsiteX9" fmla="*/ 1657550 w 2549178"/>
              <a:gd name="connsiteY9" fmla="*/ 0 h 4253653"/>
              <a:gd name="connsiteX10" fmla="*/ 2549178 w 2549178"/>
              <a:gd name="connsiteY10" fmla="*/ 2165017 h 4253653"/>
              <a:gd name="connsiteX0" fmla="*/ 2549178 w 2549178"/>
              <a:gd name="connsiteY0" fmla="*/ 2165017 h 4436715"/>
              <a:gd name="connsiteX1" fmla="*/ 2155978 w 2549178"/>
              <a:gd name="connsiteY1" fmla="*/ 2326707 h 4436715"/>
              <a:gd name="connsiteX2" fmla="*/ 883236 w 2549178"/>
              <a:gd name="connsiteY2" fmla="*/ 4436715 h 4436715"/>
              <a:gd name="connsiteX3" fmla="*/ 1265623 w 2549178"/>
              <a:gd name="connsiteY3" fmla="*/ 2086479 h 4436715"/>
              <a:gd name="connsiteX4" fmla="*/ 1326201 w 2549178"/>
              <a:gd name="connsiteY4" fmla="*/ 1689028 h 4436715"/>
              <a:gd name="connsiteX5" fmla="*/ 599042 w 2549178"/>
              <a:gd name="connsiteY5" fmla="*/ 1835667 h 4436715"/>
              <a:gd name="connsiteX6" fmla="*/ 1038481 w 2549178"/>
              <a:gd name="connsiteY6" fmla="*/ 1243508 h 4436715"/>
              <a:gd name="connsiteX7" fmla="*/ 23887 w 2549178"/>
              <a:gd name="connsiteY7" fmla="*/ 736054 h 4436715"/>
              <a:gd name="connsiteX8" fmla="*/ 1494116 w 2549178"/>
              <a:gd name="connsiteY8" fmla="*/ 189072 h 4436715"/>
              <a:gd name="connsiteX9" fmla="*/ 1657550 w 2549178"/>
              <a:gd name="connsiteY9" fmla="*/ 0 h 4436715"/>
              <a:gd name="connsiteX10" fmla="*/ 2549178 w 2549178"/>
              <a:gd name="connsiteY10" fmla="*/ 2165017 h 4436715"/>
              <a:gd name="connsiteX0" fmla="*/ 2549178 w 2549178"/>
              <a:gd name="connsiteY0" fmla="*/ 2165017 h 4436715"/>
              <a:gd name="connsiteX1" fmla="*/ 2155978 w 2549178"/>
              <a:gd name="connsiteY1" fmla="*/ 2326707 h 4436715"/>
              <a:gd name="connsiteX2" fmla="*/ 883236 w 2549178"/>
              <a:gd name="connsiteY2" fmla="*/ 4436715 h 4436715"/>
              <a:gd name="connsiteX3" fmla="*/ 1326574 w 2549178"/>
              <a:gd name="connsiteY3" fmla="*/ 2159208 h 4436715"/>
              <a:gd name="connsiteX4" fmla="*/ 1326201 w 2549178"/>
              <a:gd name="connsiteY4" fmla="*/ 1689028 h 4436715"/>
              <a:gd name="connsiteX5" fmla="*/ 599042 w 2549178"/>
              <a:gd name="connsiteY5" fmla="*/ 1835667 h 4436715"/>
              <a:gd name="connsiteX6" fmla="*/ 1038481 w 2549178"/>
              <a:gd name="connsiteY6" fmla="*/ 1243508 h 4436715"/>
              <a:gd name="connsiteX7" fmla="*/ 23887 w 2549178"/>
              <a:gd name="connsiteY7" fmla="*/ 736054 h 4436715"/>
              <a:gd name="connsiteX8" fmla="*/ 1494116 w 2549178"/>
              <a:gd name="connsiteY8" fmla="*/ 189072 h 4436715"/>
              <a:gd name="connsiteX9" fmla="*/ 1657550 w 2549178"/>
              <a:gd name="connsiteY9" fmla="*/ 0 h 4436715"/>
              <a:gd name="connsiteX10" fmla="*/ 2549178 w 2549178"/>
              <a:gd name="connsiteY10" fmla="*/ 2165017 h 4436715"/>
              <a:gd name="connsiteX0" fmla="*/ 2549178 w 2549178"/>
              <a:gd name="connsiteY0" fmla="*/ 2165017 h 3867077"/>
              <a:gd name="connsiteX1" fmla="*/ 2155978 w 2549178"/>
              <a:gd name="connsiteY1" fmla="*/ 2326707 h 3867077"/>
              <a:gd name="connsiteX2" fmla="*/ 1127184 w 2549178"/>
              <a:gd name="connsiteY2" fmla="*/ 3867077 h 3867077"/>
              <a:gd name="connsiteX3" fmla="*/ 1326574 w 2549178"/>
              <a:gd name="connsiteY3" fmla="*/ 2159208 h 3867077"/>
              <a:gd name="connsiteX4" fmla="*/ 1326201 w 2549178"/>
              <a:gd name="connsiteY4" fmla="*/ 1689028 h 3867077"/>
              <a:gd name="connsiteX5" fmla="*/ 599042 w 2549178"/>
              <a:gd name="connsiteY5" fmla="*/ 1835667 h 3867077"/>
              <a:gd name="connsiteX6" fmla="*/ 1038481 w 2549178"/>
              <a:gd name="connsiteY6" fmla="*/ 1243508 h 3867077"/>
              <a:gd name="connsiteX7" fmla="*/ 23887 w 2549178"/>
              <a:gd name="connsiteY7" fmla="*/ 736054 h 3867077"/>
              <a:gd name="connsiteX8" fmla="*/ 1494116 w 2549178"/>
              <a:gd name="connsiteY8" fmla="*/ 189072 h 3867077"/>
              <a:gd name="connsiteX9" fmla="*/ 1657550 w 2549178"/>
              <a:gd name="connsiteY9" fmla="*/ 0 h 3867077"/>
              <a:gd name="connsiteX10" fmla="*/ 2549178 w 2549178"/>
              <a:gd name="connsiteY10" fmla="*/ 216501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64127 w 2464127"/>
              <a:gd name="connsiteY0" fmla="*/ 1834304 h 3867077"/>
              <a:gd name="connsiteX1" fmla="*/ 2155978 w 2464127"/>
              <a:gd name="connsiteY1" fmla="*/ 2326707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3867077"/>
              <a:gd name="connsiteX1" fmla="*/ 2155978 w 2464127"/>
              <a:gd name="connsiteY1" fmla="*/ 2326707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3867077"/>
              <a:gd name="connsiteX1" fmla="*/ 2114165 w 2464127"/>
              <a:gd name="connsiteY1" fmla="*/ 2225464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4142657"/>
              <a:gd name="connsiteX1" fmla="*/ 2114165 w 2464127"/>
              <a:gd name="connsiteY1" fmla="*/ 2225464 h 4142657"/>
              <a:gd name="connsiteX2" fmla="*/ 921529 w 2464127"/>
              <a:gd name="connsiteY2" fmla="*/ 4142657 h 4142657"/>
              <a:gd name="connsiteX3" fmla="*/ 1326574 w 2464127"/>
              <a:gd name="connsiteY3" fmla="*/ 2159208 h 4142657"/>
              <a:gd name="connsiteX4" fmla="*/ 1326201 w 2464127"/>
              <a:gd name="connsiteY4" fmla="*/ 1689028 h 4142657"/>
              <a:gd name="connsiteX5" fmla="*/ 599042 w 2464127"/>
              <a:gd name="connsiteY5" fmla="*/ 1835667 h 4142657"/>
              <a:gd name="connsiteX6" fmla="*/ 1038481 w 2464127"/>
              <a:gd name="connsiteY6" fmla="*/ 1243508 h 4142657"/>
              <a:gd name="connsiteX7" fmla="*/ 23887 w 2464127"/>
              <a:gd name="connsiteY7" fmla="*/ 736054 h 4142657"/>
              <a:gd name="connsiteX8" fmla="*/ 1494116 w 2464127"/>
              <a:gd name="connsiteY8" fmla="*/ 189072 h 4142657"/>
              <a:gd name="connsiteX9" fmla="*/ 1657550 w 2464127"/>
              <a:gd name="connsiteY9" fmla="*/ 0 h 4142657"/>
              <a:gd name="connsiteX10" fmla="*/ 2464127 w 2464127"/>
              <a:gd name="connsiteY10" fmla="*/ 1834304 h 4142657"/>
              <a:gd name="connsiteX0" fmla="*/ 2464127 w 2464127"/>
              <a:gd name="connsiteY0" fmla="*/ 1653633 h 3961986"/>
              <a:gd name="connsiteX1" fmla="*/ 2114165 w 2464127"/>
              <a:gd name="connsiteY1" fmla="*/ 2044793 h 3961986"/>
              <a:gd name="connsiteX2" fmla="*/ 921529 w 2464127"/>
              <a:gd name="connsiteY2" fmla="*/ 3961986 h 3961986"/>
              <a:gd name="connsiteX3" fmla="*/ 1326574 w 2464127"/>
              <a:gd name="connsiteY3" fmla="*/ 1978537 h 3961986"/>
              <a:gd name="connsiteX4" fmla="*/ 1326201 w 2464127"/>
              <a:gd name="connsiteY4" fmla="*/ 1508357 h 3961986"/>
              <a:gd name="connsiteX5" fmla="*/ 599042 w 2464127"/>
              <a:gd name="connsiteY5" fmla="*/ 1654996 h 3961986"/>
              <a:gd name="connsiteX6" fmla="*/ 1038481 w 2464127"/>
              <a:gd name="connsiteY6" fmla="*/ 1062837 h 3961986"/>
              <a:gd name="connsiteX7" fmla="*/ 23887 w 2464127"/>
              <a:gd name="connsiteY7" fmla="*/ 555383 h 3961986"/>
              <a:gd name="connsiteX8" fmla="*/ 1494116 w 2464127"/>
              <a:gd name="connsiteY8" fmla="*/ 8401 h 3961986"/>
              <a:gd name="connsiteX9" fmla="*/ 1782894 w 2464127"/>
              <a:gd name="connsiteY9" fmla="*/ 35503 h 3961986"/>
              <a:gd name="connsiteX10" fmla="*/ 2464127 w 2464127"/>
              <a:gd name="connsiteY10" fmla="*/ 1653633 h 3961986"/>
              <a:gd name="connsiteX0" fmla="*/ 2464127 w 2464127"/>
              <a:gd name="connsiteY0" fmla="*/ 1660269 h 3968622"/>
              <a:gd name="connsiteX1" fmla="*/ 2114165 w 2464127"/>
              <a:gd name="connsiteY1" fmla="*/ 2051429 h 3968622"/>
              <a:gd name="connsiteX2" fmla="*/ 921529 w 2464127"/>
              <a:gd name="connsiteY2" fmla="*/ 3968622 h 3968622"/>
              <a:gd name="connsiteX3" fmla="*/ 1326574 w 2464127"/>
              <a:gd name="connsiteY3" fmla="*/ 1985173 h 3968622"/>
              <a:gd name="connsiteX4" fmla="*/ 1326201 w 2464127"/>
              <a:gd name="connsiteY4" fmla="*/ 1514993 h 3968622"/>
              <a:gd name="connsiteX5" fmla="*/ 599042 w 2464127"/>
              <a:gd name="connsiteY5" fmla="*/ 1661632 h 3968622"/>
              <a:gd name="connsiteX6" fmla="*/ 1038481 w 2464127"/>
              <a:gd name="connsiteY6" fmla="*/ 1069473 h 3968622"/>
              <a:gd name="connsiteX7" fmla="*/ 23887 w 2464127"/>
              <a:gd name="connsiteY7" fmla="*/ 562019 h 3968622"/>
              <a:gd name="connsiteX8" fmla="*/ 1494116 w 2464127"/>
              <a:gd name="connsiteY8" fmla="*/ 15037 h 3968622"/>
              <a:gd name="connsiteX9" fmla="*/ 1782894 w 2464127"/>
              <a:gd name="connsiteY9" fmla="*/ 42139 h 3968622"/>
              <a:gd name="connsiteX10" fmla="*/ 2464127 w 2464127"/>
              <a:gd name="connsiteY10" fmla="*/ 1660269 h 3968622"/>
              <a:gd name="connsiteX0" fmla="*/ 2464127 w 2464127"/>
              <a:gd name="connsiteY0" fmla="*/ 1618195 h 3926548"/>
              <a:gd name="connsiteX1" fmla="*/ 2114165 w 2464127"/>
              <a:gd name="connsiteY1" fmla="*/ 2009355 h 3926548"/>
              <a:gd name="connsiteX2" fmla="*/ 921529 w 2464127"/>
              <a:gd name="connsiteY2" fmla="*/ 3926548 h 3926548"/>
              <a:gd name="connsiteX3" fmla="*/ 1326574 w 2464127"/>
              <a:gd name="connsiteY3" fmla="*/ 1943099 h 3926548"/>
              <a:gd name="connsiteX4" fmla="*/ 1326201 w 2464127"/>
              <a:gd name="connsiteY4" fmla="*/ 1472919 h 3926548"/>
              <a:gd name="connsiteX5" fmla="*/ 599042 w 2464127"/>
              <a:gd name="connsiteY5" fmla="*/ 1619558 h 3926548"/>
              <a:gd name="connsiteX6" fmla="*/ 1038481 w 2464127"/>
              <a:gd name="connsiteY6" fmla="*/ 1027399 h 3926548"/>
              <a:gd name="connsiteX7" fmla="*/ 23887 w 2464127"/>
              <a:gd name="connsiteY7" fmla="*/ 519945 h 3926548"/>
              <a:gd name="connsiteX8" fmla="*/ 1432762 w 2464127"/>
              <a:gd name="connsiteY8" fmla="*/ 261087 h 3926548"/>
              <a:gd name="connsiteX9" fmla="*/ 1782894 w 2464127"/>
              <a:gd name="connsiteY9" fmla="*/ 65 h 3926548"/>
              <a:gd name="connsiteX10" fmla="*/ 2464127 w 2464127"/>
              <a:gd name="connsiteY10" fmla="*/ 1618195 h 3926548"/>
              <a:gd name="connsiteX0" fmla="*/ 2464127 w 2464127"/>
              <a:gd name="connsiteY0" fmla="*/ 1618198 h 3926551"/>
              <a:gd name="connsiteX1" fmla="*/ 2114165 w 2464127"/>
              <a:gd name="connsiteY1" fmla="*/ 2009358 h 3926551"/>
              <a:gd name="connsiteX2" fmla="*/ 921529 w 2464127"/>
              <a:gd name="connsiteY2" fmla="*/ 3926551 h 3926551"/>
              <a:gd name="connsiteX3" fmla="*/ 1326574 w 2464127"/>
              <a:gd name="connsiteY3" fmla="*/ 1943102 h 3926551"/>
              <a:gd name="connsiteX4" fmla="*/ 1326201 w 2464127"/>
              <a:gd name="connsiteY4" fmla="*/ 1472922 h 3926551"/>
              <a:gd name="connsiteX5" fmla="*/ 599042 w 2464127"/>
              <a:gd name="connsiteY5" fmla="*/ 1619561 h 3926551"/>
              <a:gd name="connsiteX6" fmla="*/ 1038481 w 2464127"/>
              <a:gd name="connsiteY6" fmla="*/ 1027402 h 3926551"/>
              <a:gd name="connsiteX7" fmla="*/ 23887 w 2464127"/>
              <a:gd name="connsiteY7" fmla="*/ 519948 h 3926551"/>
              <a:gd name="connsiteX8" fmla="*/ 1452954 w 2464127"/>
              <a:gd name="connsiteY8" fmla="*/ 247598 h 3926551"/>
              <a:gd name="connsiteX9" fmla="*/ 1782894 w 2464127"/>
              <a:gd name="connsiteY9" fmla="*/ 68 h 3926551"/>
              <a:gd name="connsiteX10" fmla="*/ 2464127 w 2464127"/>
              <a:gd name="connsiteY10" fmla="*/ 1618198 h 3926551"/>
              <a:gd name="connsiteX0" fmla="*/ 2512118 w 2512118"/>
              <a:gd name="connsiteY0" fmla="*/ 1618198 h 3926551"/>
              <a:gd name="connsiteX1" fmla="*/ 2162156 w 2512118"/>
              <a:gd name="connsiteY1" fmla="*/ 2009358 h 3926551"/>
              <a:gd name="connsiteX2" fmla="*/ 969520 w 2512118"/>
              <a:gd name="connsiteY2" fmla="*/ 3926551 h 3926551"/>
              <a:gd name="connsiteX3" fmla="*/ 1374565 w 2512118"/>
              <a:gd name="connsiteY3" fmla="*/ 1943102 h 3926551"/>
              <a:gd name="connsiteX4" fmla="*/ 1374192 w 2512118"/>
              <a:gd name="connsiteY4" fmla="*/ 1472922 h 3926551"/>
              <a:gd name="connsiteX5" fmla="*/ 647033 w 2512118"/>
              <a:gd name="connsiteY5" fmla="*/ 1619561 h 3926551"/>
              <a:gd name="connsiteX6" fmla="*/ 1086472 w 2512118"/>
              <a:gd name="connsiteY6" fmla="*/ 1027402 h 3926551"/>
              <a:gd name="connsiteX7" fmla="*/ 23093 w 2512118"/>
              <a:gd name="connsiteY7" fmla="*/ 189715 h 3926551"/>
              <a:gd name="connsiteX8" fmla="*/ 1500945 w 2512118"/>
              <a:gd name="connsiteY8" fmla="*/ 247598 h 3926551"/>
              <a:gd name="connsiteX9" fmla="*/ 1830885 w 2512118"/>
              <a:gd name="connsiteY9" fmla="*/ 68 h 3926551"/>
              <a:gd name="connsiteX10" fmla="*/ 2512118 w 2512118"/>
              <a:gd name="connsiteY10" fmla="*/ 1618198 h 3926551"/>
              <a:gd name="connsiteX0" fmla="*/ 2512118 w 2512118"/>
              <a:gd name="connsiteY0" fmla="*/ 1618188 h 3926541"/>
              <a:gd name="connsiteX1" fmla="*/ 2162156 w 2512118"/>
              <a:gd name="connsiteY1" fmla="*/ 2009348 h 3926541"/>
              <a:gd name="connsiteX2" fmla="*/ 969520 w 2512118"/>
              <a:gd name="connsiteY2" fmla="*/ 3926541 h 3926541"/>
              <a:gd name="connsiteX3" fmla="*/ 1374565 w 2512118"/>
              <a:gd name="connsiteY3" fmla="*/ 1943092 h 3926541"/>
              <a:gd name="connsiteX4" fmla="*/ 1374192 w 2512118"/>
              <a:gd name="connsiteY4" fmla="*/ 1472912 h 3926541"/>
              <a:gd name="connsiteX5" fmla="*/ 647033 w 2512118"/>
              <a:gd name="connsiteY5" fmla="*/ 1619551 h 3926541"/>
              <a:gd name="connsiteX6" fmla="*/ 1086472 w 2512118"/>
              <a:gd name="connsiteY6" fmla="*/ 1027392 h 3926541"/>
              <a:gd name="connsiteX7" fmla="*/ 23093 w 2512118"/>
              <a:gd name="connsiteY7" fmla="*/ 189705 h 3926541"/>
              <a:gd name="connsiteX8" fmla="*/ 1508502 w 2512118"/>
              <a:gd name="connsiteY8" fmla="*/ 290840 h 3926541"/>
              <a:gd name="connsiteX9" fmla="*/ 1830885 w 2512118"/>
              <a:gd name="connsiteY9" fmla="*/ 58 h 3926541"/>
              <a:gd name="connsiteX10" fmla="*/ 2512118 w 2512118"/>
              <a:gd name="connsiteY10" fmla="*/ 1618188 h 3926541"/>
              <a:gd name="connsiteX0" fmla="*/ 2512118 w 2512118"/>
              <a:gd name="connsiteY0" fmla="*/ 1618200 h 3926553"/>
              <a:gd name="connsiteX1" fmla="*/ 2162156 w 2512118"/>
              <a:gd name="connsiteY1" fmla="*/ 2009360 h 3926553"/>
              <a:gd name="connsiteX2" fmla="*/ 969520 w 2512118"/>
              <a:gd name="connsiteY2" fmla="*/ 3926553 h 3926553"/>
              <a:gd name="connsiteX3" fmla="*/ 1374565 w 2512118"/>
              <a:gd name="connsiteY3" fmla="*/ 1943104 h 3926553"/>
              <a:gd name="connsiteX4" fmla="*/ 1374192 w 2512118"/>
              <a:gd name="connsiteY4" fmla="*/ 1472924 h 3926553"/>
              <a:gd name="connsiteX5" fmla="*/ 647033 w 2512118"/>
              <a:gd name="connsiteY5" fmla="*/ 1619563 h 3926553"/>
              <a:gd name="connsiteX6" fmla="*/ 1086472 w 2512118"/>
              <a:gd name="connsiteY6" fmla="*/ 1027404 h 3926553"/>
              <a:gd name="connsiteX7" fmla="*/ 23093 w 2512118"/>
              <a:gd name="connsiteY7" fmla="*/ 189717 h 3926553"/>
              <a:gd name="connsiteX8" fmla="*/ 1426593 w 2512118"/>
              <a:gd name="connsiteY8" fmla="*/ 242237 h 3926553"/>
              <a:gd name="connsiteX9" fmla="*/ 1830885 w 2512118"/>
              <a:gd name="connsiteY9" fmla="*/ 70 h 3926553"/>
              <a:gd name="connsiteX10" fmla="*/ 2512118 w 2512118"/>
              <a:gd name="connsiteY10" fmla="*/ 1618200 h 3926553"/>
              <a:gd name="connsiteX0" fmla="*/ 2512118 w 2512118"/>
              <a:gd name="connsiteY0" fmla="*/ 1624133 h 3932486"/>
              <a:gd name="connsiteX1" fmla="*/ 2162156 w 2512118"/>
              <a:gd name="connsiteY1" fmla="*/ 2015293 h 3932486"/>
              <a:gd name="connsiteX2" fmla="*/ 969520 w 2512118"/>
              <a:gd name="connsiteY2" fmla="*/ 3932486 h 3932486"/>
              <a:gd name="connsiteX3" fmla="*/ 1374565 w 2512118"/>
              <a:gd name="connsiteY3" fmla="*/ 1949037 h 3932486"/>
              <a:gd name="connsiteX4" fmla="*/ 1374192 w 2512118"/>
              <a:gd name="connsiteY4" fmla="*/ 1478857 h 3932486"/>
              <a:gd name="connsiteX5" fmla="*/ 647033 w 2512118"/>
              <a:gd name="connsiteY5" fmla="*/ 1625496 h 3932486"/>
              <a:gd name="connsiteX6" fmla="*/ 1086472 w 2512118"/>
              <a:gd name="connsiteY6" fmla="*/ 1033337 h 3932486"/>
              <a:gd name="connsiteX7" fmla="*/ 23093 w 2512118"/>
              <a:gd name="connsiteY7" fmla="*/ 195650 h 3932486"/>
              <a:gd name="connsiteX8" fmla="*/ 1426593 w 2512118"/>
              <a:gd name="connsiteY8" fmla="*/ 248170 h 3932486"/>
              <a:gd name="connsiteX9" fmla="*/ 1807824 w 2512118"/>
              <a:gd name="connsiteY9" fmla="*/ 68 h 3932486"/>
              <a:gd name="connsiteX10" fmla="*/ 2512118 w 2512118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36987 w 1974913"/>
              <a:gd name="connsiteY4" fmla="*/ 1478857 h 3932486"/>
              <a:gd name="connsiteX5" fmla="*/ 109828 w 1974913"/>
              <a:gd name="connsiteY5" fmla="*/ 1625496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68943 w 1974913"/>
              <a:gd name="connsiteY4" fmla="*/ 1568712 h 3932486"/>
              <a:gd name="connsiteX5" fmla="*/ 109828 w 1974913"/>
              <a:gd name="connsiteY5" fmla="*/ 1625496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68943 w 1974913"/>
              <a:gd name="connsiteY4" fmla="*/ 1568712 h 3932486"/>
              <a:gd name="connsiteX5" fmla="*/ 35580 w 1974913"/>
              <a:gd name="connsiteY5" fmla="*/ 1470664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6078 w 1976078"/>
              <a:gd name="connsiteY0" fmla="*/ 1624133 h 3932486"/>
              <a:gd name="connsiteX1" fmla="*/ 1626116 w 1976078"/>
              <a:gd name="connsiteY1" fmla="*/ 2015293 h 3932486"/>
              <a:gd name="connsiteX2" fmla="*/ 433480 w 1976078"/>
              <a:gd name="connsiteY2" fmla="*/ 3932486 h 3932486"/>
              <a:gd name="connsiteX3" fmla="*/ 838525 w 1976078"/>
              <a:gd name="connsiteY3" fmla="*/ 1949037 h 3932486"/>
              <a:gd name="connsiteX4" fmla="*/ 870108 w 1976078"/>
              <a:gd name="connsiteY4" fmla="*/ 1568712 h 3932486"/>
              <a:gd name="connsiteX5" fmla="*/ 36745 w 1976078"/>
              <a:gd name="connsiteY5" fmla="*/ 1470664 h 3932486"/>
              <a:gd name="connsiteX6" fmla="*/ 522397 w 1976078"/>
              <a:gd name="connsiteY6" fmla="*/ 977931 h 3932486"/>
              <a:gd name="connsiteX7" fmla="*/ 38134 w 1976078"/>
              <a:gd name="connsiteY7" fmla="*/ 282376 h 3932486"/>
              <a:gd name="connsiteX8" fmla="*/ 890553 w 1976078"/>
              <a:gd name="connsiteY8" fmla="*/ 248170 h 3932486"/>
              <a:gd name="connsiteX9" fmla="*/ 1271784 w 1976078"/>
              <a:gd name="connsiteY9" fmla="*/ 68 h 3932486"/>
              <a:gd name="connsiteX10" fmla="*/ 1976078 w 1976078"/>
              <a:gd name="connsiteY10" fmla="*/ 1624133 h 3932486"/>
              <a:gd name="connsiteX0" fmla="*/ 1973471 w 1973471"/>
              <a:gd name="connsiteY0" fmla="*/ 1624133 h 3932486"/>
              <a:gd name="connsiteX1" fmla="*/ 1623509 w 1973471"/>
              <a:gd name="connsiteY1" fmla="*/ 2015293 h 3932486"/>
              <a:gd name="connsiteX2" fmla="*/ 430873 w 1973471"/>
              <a:gd name="connsiteY2" fmla="*/ 3932486 h 3932486"/>
              <a:gd name="connsiteX3" fmla="*/ 835918 w 1973471"/>
              <a:gd name="connsiteY3" fmla="*/ 1949037 h 3932486"/>
              <a:gd name="connsiteX4" fmla="*/ 867501 w 1973471"/>
              <a:gd name="connsiteY4" fmla="*/ 1568712 h 3932486"/>
              <a:gd name="connsiteX5" fmla="*/ 34138 w 1973471"/>
              <a:gd name="connsiteY5" fmla="*/ 1470664 h 3932486"/>
              <a:gd name="connsiteX6" fmla="*/ 585052 w 1973471"/>
              <a:gd name="connsiteY6" fmla="*/ 961285 h 3932486"/>
              <a:gd name="connsiteX7" fmla="*/ 35527 w 1973471"/>
              <a:gd name="connsiteY7" fmla="*/ 282376 h 3932486"/>
              <a:gd name="connsiteX8" fmla="*/ 887946 w 1973471"/>
              <a:gd name="connsiteY8" fmla="*/ 248170 h 3932486"/>
              <a:gd name="connsiteX9" fmla="*/ 1269177 w 1973471"/>
              <a:gd name="connsiteY9" fmla="*/ 68 h 3932486"/>
              <a:gd name="connsiteX10" fmla="*/ 1973471 w 1973471"/>
              <a:gd name="connsiteY10" fmla="*/ 1624133 h 3932486"/>
              <a:gd name="connsiteX0" fmla="*/ 1973471 w 1973471"/>
              <a:gd name="connsiteY0" fmla="*/ 1624133 h 3932486"/>
              <a:gd name="connsiteX1" fmla="*/ 1623509 w 1973471"/>
              <a:gd name="connsiteY1" fmla="*/ 2015293 h 3932486"/>
              <a:gd name="connsiteX2" fmla="*/ 430873 w 1973471"/>
              <a:gd name="connsiteY2" fmla="*/ 3932486 h 3932486"/>
              <a:gd name="connsiteX3" fmla="*/ 835918 w 1973471"/>
              <a:gd name="connsiteY3" fmla="*/ 1949037 h 3932486"/>
              <a:gd name="connsiteX4" fmla="*/ 814964 w 1973471"/>
              <a:gd name="connsiteY4" fmla="*/ 1616172 h 3932486"/>
              <a:gd name="connsiteX5" fmla="*/ 34138 w 1973471"/>
              <a:gd name="connsiteY5" fmla="*/ 1470664 h 3932486"/>
              <a:gd name="connsiteX6" fmla="*/ 585052 w 1973471"/>
              <a:gd name="connsiteY6" fmla="*/ 961285 h 3932486"/>
              <a:gd name="connsiteX7" fmla="*/ 35527 w 1973471"/>
              <a:gd name="connsiteY7" fmla="*/ 282376 h 3932486"/>
              <a:gd name="connsiteX8" fmla="*/ 887946 w 1973471"/>
              <a:gd name="connsiteY8" fmla="*/ 248170 h 3932486"/>
              <a:gd name="connsiteX9" fmla="*/ 1269177 w 1973471"/>
              <a:gd name="connsiteY9" fmla="*/ 68 h 3932486"/>
              <a:gd name="connsiteX10" fmla="*/ 1973471 w 1973471"/>
              <a:gd name="connsiteY10" fmla="*/ 1624133 h 3932486"/>
              <a:gd name="connsiteX0" fmla="*/ 1973471 w 1973471"/>
              <a:gd name="connsiteY0" fmla="*/ 1624108 h 3932461"/>
              <a:gd name="connsiteX1" fmla="*/ 1623509 w 1973471"/>
              <a:gd name="connsiteY1" fmla="*/ 2015268 h 3932461"/>
              <a:gd name="connsiteX2" fmla="*/ 430873 w 1973471"/>
              <a:gd name="connsiteY2" fmla="*/ 3932461 h 3932461"/>
              <a:gd name="connsiteX3" fmla="*/ 835918 w 1973471"/>
              <a:gd name="connsiteY3" fmla="*/ 1949012 h 3932461"/>
              <a:gd name="connsiteX4" fmla="*/ 814964 w 1973471"/>
              <a:gd name="connsiteY4" fmla="*/ 1616147 h 3932461"/>
              <a:gd name="connsiteX5" fmla="*/ 34138 w 1973471"/>
              <a:gd name="connsiteY5" fmla="*/ 1470639 h 3932461"/>
              <a:gd name="connsiteX6" fmla="*/ 585052 w 1973471"/>
              <a:gd name="connsiteY6" fmla="*/ 961260 h 3932461"/>
              <a:gd name="connsiteX7" fmla="*/ 35527 w 1973471"/>
              <a:gd name="connsiteY7" fmla="*/ 282351 h 3932461"/>
              <a:gd name="connsiteX8" fmla="*/ 863730 w 1973471"/>
              <a:gd name="connsiteY8" fmla="*/ 376657 h 3932461"/>
              <a:gd name="connsiteX9" fmla="*/ 1269177 w 1973471"/>
              <a:gd name="connsiteY9" fmla="*/ 43 h 3932461"/>
              <a:gd name="connsiteX10" fmla="*/ 1973471 w 1973471"/>
              <a:gd name="connsiteY10" fmla="*/ 1624108 h 3932461"/>
              <a:gd name="connsiteX0" fmla="*/ 1973471 w 1973471"/>
              <a:gd name="connsiteY0" fmla="*/ 1624119 h 3932472"/>
              <a:gd name="connsiteX1" fmla="*/ 1623509 w 1973471"/>
              <a:gd name="connsiteY1" fmla="*/ 2015279 h 3932472"/>
              <a:gd name="connsiteX2" fmla="*/ 430873 w 1973471"/>
              <a:gd name="connsiteY2" fmla="*/ 3932472 h 3932472"/>
              <a:gd name="connsiteX3" fmla="*/ 835918 w 1973471"/>
              <a:gd name="connsiteY3" fmla="*/ 1949023 h 3932472"/>
              <a:gd name="connsiteX4" fmla="*/ 814964 w 1973471"/>
              <a:gd name="connsiteY4" fmla="*/ 1616158 h 3932472"/>
              <a:gd name="connsiteX5" fmla="*/ 34138 w 1973471"/>
              <a:gd name="connsiteY5" fmla="*/ 1470650 h 3932472"/>
              <a:gd name="connsiteX6" fmla="*/ 585052 w 1973471"/>
              <a:gd name="connsiteY6" fmla="*/ 961271 h 3932472"/>
              <a:gd name="connsiteX7" fmla="*/ 35527 w 1973471"/>
              <a:gd name="connsiteY7" fmla="*/ 282362 h 3932472"/>
              <a:gd name="connsiteX8" fmla="*/ 824022 w 1973471"/>
              <a:gd name="connsiteY8" fmla="*/ 305472 h 3932472"/>
              <a:gd name="connsiteX9" fmla="*/ 1269177 w 1973471"/>
              <a:gd name="connsiteY9" fmla="*/ 54 h 3932472"/>
              <a:gd name="connsiteX10" fmla="*/ 1973471 w 1973471"/>
              <a:gd name="connsiteY10" fmla="*/ 1624119 h 3932472"/>
              <a:gd name="connsiteX0" fmla="*/ 1992462 w 1992462"/>
              <a:gd name="connsiteY0" fmla="*/ 1624119 h 3932472"/>
              <a:gd name="connsiteX1" fmla="*/ 1642500 w 1992462"/>
              <a:gd name="connsiteY1" fmla="*/ 2015279 h 3932472"/>
              <a:gd name="connsiteX2" fmla="*/ 449864 w 1992462"/>
              <a:gd name="connsiteY2" fmla="*/ 3932472 h 3932472"/>
              <a:gd name="connsiteX3" fmla="*/ 854909 w 1992462"/>
              <a:gd name="connsiteY3" fmla="*/ 1949023 h 3932472"/>
              <a:gd name="connsiteX4" fmla="*/ 833955 w 1992462"/>
              <a:gd name="connsiteY4" fmla="*/ 1616158 h 3932472"/>
              <a:gd name="connsiteX5" fmla="*/ 53129 w 1992462"/>
              <a:gd name="connsiteY5" fmla="*/ 1470650 h 3932472"/>
              <a:gd name="connsiteX6" fmla="*/ 604043 w 1992462"/>
              <a:gd name="connsiteY6" fmla="*/ 961271 h 3932472"/>
              <a:gd name="connsiteX7" fmla="*/ 34807 w 1992462"/>
              <a:gd name="connsiteY7" fmla="*/ 259586 h 3932472"/>
              <a:gd name="connsiteX8" fmla="*/ 843013 w 1992462"/>
              <a:gd name="connsiteY8" fmla="*/ 305472 h 3932472"/>
              <a:gd name="connsiteX9" fmla="*/ 1288168 w 1992462"/>
              <a:gd name="connsiteY9" fmla="*/ 54 h 3932472"/>
              <a:gd name="connsiteX10" fmla="*/ 1992462 w 1992462"/>
              <a:gd name="connsiteY10" fmla="*/ 1624119 h 3932472"/>
              <a:gd name="connsiteX0" fmla="*/ 1968623 w 1968623"/>
              <a:gd name="connsiteY0" fmla="*/ 1624119 h 3932472"/>
              <a:gd name="connsiteX1" fmla="*/ 1618661 w 1968623"/>
              <a:gd name="connsiteY1" fmla="*/ 2015279 h 3932472"/>
              <a:gd name="connsiteX2" fmla="*/ 426025 w 1968623"/>
              <a:gd name="connsiteY2" fmla="*/ 3932472 h 3932472"/>
              <a:gd name="connsiteX3" fmla="*/ 831070 w 1968623"/>
              <a:gd name="connsiteY3" fmla="*/ 1949023 h 3932472"/>
              <a:gd name="connsiteX4" fmla="*/ 810116 w 1968623"/>
              <a:gd name="connsiteY4" fmla="*/ 1616158 h 3932472"/>
              <a:gd name="connsiteX5" fmla="*/ 29290 w 1968623"/>
              <a:gd name="connsiteY5" fmla="*/ 1470650 h 3932472"/>
              <a:gd name="connsiteX6" fmla="*/ 580204 w 1968623"/>
              <a:gd name="connsiteY6" fmla="*/ 961271 h 3932472"/>
              <a:gd name="connsiteX7" fmla="*/ 10968 w 1968623"/>
              <a:gd name="connsiteY7" fmla="*/ 259586 h 3932472"/>
              <a:gd name="connsiteX8" fmla="*/ 819174 w 1968623"/>
              <a:gd name="connsiteY8" fmla="*/ 305472 h 3932472"/>
              <a:gd name="connsiteX9" fmla="*/ 1264329 w 1968623"/>
              <a:gd name="connsiteY9" fmla="*/ 54 h 3932472"/>
              <a:gd name="connsiteX10" fmla="*/ 1968623 w 1968623"/>
              <a:gd name="connsiteY10" fmla="*/ 1624119 h 3932472"/>
              <a:gd name="connsiteX0" fmla="*/ 1968623 w 1968623"/>
              <a:gd name="connsiteY0" fmla="*/ 1773477 h 4081830"/>
              <a:gd name="connsiteX1" fmla="*/ 1618661 w 1968623"/>
              <a:gd name="connsiteY1" fmla="*/ 2164637 h 4081830"/>
              <a:gd name="connsiteX2" fmla="*/ 426025 w 1968623"/>
              <a:gd name="connsiteY2" fmla="*/ 4081830 h 4081830"/>
              <a:gd name="connsiteX3" fmla="*/ 831070 w 1968623"/>
              <a:gd name="connsiteY3" fmla="*/ 2098381 h 4081830"/>
              <a:gd name="connsiteX4" fmla="*/ 810116 w 1968623"/>
              <a:gd name="connsiteY4" fmla="*/ 1765516 h 4081830"/>
              <a:gd name="connsiteX5" fmla="*/ 29290 w 1968623"/>
              <a:gd name="connsiteY5" fmla="*/ 1620008 h 4081830"/>
              <a:gd name="connsiteX6" fmla="*/ 580204 w 1968623"/>
              <a:gd name="connsiteY6" fmla="*/ 1110629 h 4081830"/>
              <a:gd name="connsiteX7" fmla="*/ 10968 w 1968623"/>
              <a:gd name="connsiteY7" fmla="*/ 408944 h 4081830"/>
              <a:gd name="connsiteX8" fmla="*/ 819174 w 1968623"/>
              <a:gd name="connsiteY8" fmla="*/ 454830 h 4081830"/>
              <a:gd name="connsiteX9" fmla="*/ 1176875 w 1968623"/>
              <a:gd name="connsiteY9" fmla="*/ 34 h 4081830"/>
              <a:gd name="connsiteX10" fmla="*/ 1968623 w 1968623"/>
              <a:gd name="connsiteY10" fmla="*/ 1773477 h 4081830"/>
              <a:gd name="connsiteX0" fmla="*/ 1968623 w 1968623"/>
              <a:gd name="connsiteY0" fmla="*/ 1773484 h 4081837"/>
              <a:gd name="connsiteX1" fmla="*/ 1618661 w 1968623"/>
              <a:gd name="connsiteY1" fmla="*/ 2164644 h 4081837"/>
              <a:gd name="connsiteX2" fmla="*/ 426025 w 1968623"/>
              <a:gd name="connsiteY2" fmla="*/ 4081837 h 4081837"/>
              <a:gd name="connsiteX3" fmla="*/ 831070 w 1968623"/>
              <a:gd name="connsiteY3" fmla="*/ 2098388 h 4081837"/>
              <a:gd name="connsiteX4" fmla="*/ 810116 w 1968623"/>
              <a:gd name="connsiteY4" fmla="*/ 1765523 h 4081837"/>
              <a:gd name="connsiteX5" fmla="*/ 29290 w 1968623"/>
              <a:gd name="connsiteY5" fmla="*/ 1620015 h 4081837"/>
              <a:gd name="connsiteX6" fmla="*/ 580204 w 1968623"/>
              <a:gd name="connsiteY6" fmla="*/ 1110636 h 4081837"/>
              <a:gd name="connsiteX7" fmla="*/ 10968 w 1968623"/>
              <a:gd name="connsiteY7" fmla="*/ 408951 h 4081837"/>
              <a:gd name="connsiteX8" fmla="*/ 655642 w 1968623"/>
              <a:gd name="connsiteY8" fmla="*/ 383252 h 4081837"/>
              <a:gd name="connsiteX9" fmla="*/ 1176875 w 1968623"/>
              <a:gd name="connsiteY9" fmla="*/ 41 h 4081837"/>
              <a:gd name="connsiteX10" fmla="*/ 1968623 w 1968623"/>
              <a:gd name="connsiteY10" fmla="*/ 1773484 h 4081837"/>
              <a:gd name="connsiteX0" fmla="*/ 1992978 w 1992978"/>
              <a:gd name="connsiteY0" fmla="*/ 1773484 h 4081837"/>
              <a:gd name="connsiteX1" fmla="*/ 1643016 w 1992978"/>
              <a:gd name="connsiteY1" fmla="*/ 2164644 h 4081837"/>
              <a:gd name="connsiteX2" fmla="*/ 450380 w 1992978"/>
              <a:gd name="connsiteY2" fmla="*/ 4081837 h 4081837"/>
              <a:gd name="connsiteX3" fmla="*/ 855425 w 1992978"/>
              <a:gd name="connsiteY3" fmla="*/ 2098388 h 4081837"/>
              <a:gd name="connsiteX4" fmla="*/ 834471 w 1992978"/>
              <a:gd name="connsiteY4" fmla="*/ 1765523 h 4081837"/>
              <a:gd name="connsiteX5" fmla="*/ 53645 w 1992978"/>
              <a:gd name="connsiteY5" fmla="*/ 1620015 h 4081837"/>
              <a:gd name="connsiteX6" fmla="*/ 604559 w 1992978"/>
              <a:gd name="connsiteY6" fmla="*/ 1110636 h 4081837"/>
              <a:gd name="connsiteX7" fmla="*/ 10638 w 1992978"/>
              <a:gd name="connsiteY7" fmla="*/ 336703 h 4081837"/>
              <a:gd name="connsiteX8" fmla="*/ 679997 w 1992978"/>
              <a:gd name="connsiteY8" fmla="*/ 383252 h 4081837"/>
              <a:gd name="connsiteX9" fmla="*/ 1201230 w 1992978"/>
              <a:gd name="connsiteY9" fmla="*/ 41 h 4081837"/>
              <a:gd name="connsiteX10" fmla="*/ 1992978 w 1992978"/>
              <a:gd name="connsiteY10" fmla="*/ 1773484 h 4081837"/>
              <a:gd name="connsiteX0" fmla="*/ 1992978 w 1992978"/>
              <a:gd name="connsiteY0" fmla="*/ 1587213 h 3895566"/>
              <a:gd name="connsiteX1" fmla="*/ 1643016 w 1992978"/>
              <a:gd name="connsiteY1" fmla="*/ 1978373 h 3895566"/>
              <a:gd name="connsiteX2" fmla="*/ 450380 w 1992978"/>
              <a:gd name="connsiteY2" fmla="*/ 3895566 h 3895566"/>
              <a:gd name="connsiteX3" fmla="*/ 855425 w 1992978"/>
              <a:gd name="connsiteY3" fmla="*/ 1912117 h 3895566"/>
              <a:gd name="connsiteX4" fmla="*/ 834471 w 1992978"/>
              <a:gd name="connsiteY4" fmla="*/ 1579252 h 3895566"/>
              <a:gd name="connsiteX5" fmla="*/ 53645 w 1992978"/>
              <a:gd name="connsiteY5" fmla="*/ 1433744 h 3895566"/>
              <a:gd name="connsiteX6" fmla="*/ 604559 w 1992978"/>
              <a:gd name="connsiteY6" fmla="*/ 924365 h 3895566"/>
              <a:gd name="connsiteX7" fmla="*/ 10638 w 1992978"/>
              <a:gd name="connsiteY7" fmla="*/ 150432 h 3895566"/>
              <a:gd name="connsiteX8" fmla="*/ 679997 w 1992978"/>
              <a:gd name="connsiteY8" fmla="*/ 196981 h 3895566"/>
              <a:gd name="connsiteX9" fmla="*/ 1325809 w 1992978"/>
              <a:gd name="connsiteY9" fmla="*/ 40565 h 3895566"/>
              <a:gd name="connsiteX10" fmla="*/ 1992978 w 1992978"/>
              <a:gd name="connsiteY10" fmla="*/ 1587213 h 3895566"/>
              <a:gd name="connsiteX0" fmla="*/ 1992978 w 1992978"/>
              <a:gd name="connsiteY0" fmla="*/ 1723344 h 4031697"/>
              <a:gd name="connsiteX1" fmla="*/ 1643016 w 1992978"/>
              <a:gd name="connsiteY1" fmla="*/ 2114504 h 4031697"/>
              <a:gd name="connsiteX2" fmla="*/ 450380 w 1992978"/>
              <a:gd name="connsiteY2" fmla="*/ 4031697 h 4031697"/>
              <a:gd name="connsiteX3" fmla="*/ 855425 w 1992978"/>
              <a:gd name="connsiteY3" fmla="*/ 2048248 h 4031697"/>
              <a:gd name="connsiteX4" fmla="*/ 834471 w 1992978"/>
              <a:gd name="connsiteY4" fmla="*/ 1715383 h 4031697"/>
              <a:gd name="connsiteX5" fmla="*/ 53645 w 1992978"/>
              <a:gd name="connsiteY5" fmla="*/ 1569875 h 4031697"/>
              <a:gd name="connsiteX6" fmla="*/ 604559 w 1992978"/>
              <a:gd name="connsiteY6" fmla="*/ 1060496 h 4031697"/>
              <a:gd name="connsiteX7" fmla="*/ 10638 w 1992978"/>
              <a:gd name="connsiteY7" fmla="*/ 286563 h 4031697"/>
              <a:gd name="connsiteX8" fmla="*/ 679997 w 1992978"/>
              <a:gd name="connsiteY8" fmla="*/ 333112 h 4031697"/>
              <a:gd name="connsiteX9" fmla="*/ 1304383 w 1992978"/>
              <a:gd name="connsiteY9" fmla="*/ 49 h 4031697"/>
              <a:gd name="connsiteX10" fmla="*/ 1992978 w 1992978"/>
              <a:gd name="connsiteY10" fmla="*/ 1723344 h 4031697"/>
              <a:gd name="connsiteX0" fmla="*/ 1992978 w 1992978"/>
              <a:gd name="connsiteY0" fmla="*/ 1723354 h 4031707"/>
              <a:gd name="connsiteX1" fmla="*/ 1643016 w 1992978"/>
              <a:gd name="connsiteY1" fmla="*/ 2114514 h 4031707"/>
              <a:gd name="connsiteX2" fmla="*/ 450380 w 1992978"/>
              <a:gd name="connsiteY2" fmla="*/ 4031707 h 4031707"/>
              <a:gd name="connsiteX3" fmla="*/ 855425 w 1992978"/>
              <a:gd name="connsiteY3" fmla="*/ 2048258 h 4031707"/>
              <a:gd name="connsiteX4" fmla="*/ 834471 w 1992978"/>
              <a:gd name="connsiteY4" fmla="*/ 1715393 h 4031707"/>
              <a:gd name="connsiteX5" fmla="*/ 53645 w 1992978"/>
              <a:gd name="connsiteY5" fmla="*/ 1569885 h 4031707"/>
              <a:gd name="connsiteX6" fmla="*/ 604559 w 1992978"/>
              <a:gd name="connsiteY6" fmla="*/ 1060506 h 4031707"/>
              <a:gd name="connsiteX7" fmla="*/ 10638 w 1992978"/>
              <a:gd name="connsiteY7" fmla="*/ 286573 h 4031707"/>
              <a:gd name="connsiteX8" fmla="*/ 720095 w 1992978"/>
              <a:gd name="connsiteY8" fmla="*/ 280494 h 4031707"/>
              <a:gd name="connsiteX9" fmla="*/ 1304383 w 1992978"/>
              <a:gd name="connsiteY9" fmla="*/ 59 h 4031707"/>
              <a:gd name="connsiteX10" fmla="*/ 1992978 w 1992978"/>
              <a:gd name="connsiteY10" fmla="*/ 1723354 h 4031707"/>
              <a:gd name="connsiteX0" fmla="*/ 2016879 w 2016879"/>
              <a:gd name="connsiteY0" fmla="*/ 1723354 h 4031707"/>
              <a:gd name="connsiteX1" fmla="*/ 1666917 w 2016879"/>
              <a:gd name="connsiteY1" fmla="*/ 2114514 h 4031707"/>
              <a:gd name="connsiteX2" fmla="*/ 474281 w 2016879"/>
              <a:gd name="connsiteY2" fmla="*/ 4031707 h 4031707"/>
              <a:gd name="connsiteX3" fmla="*/ 879326 w 2016879"/>
              <a:gd name="connsiteY3" fmla="*/ 2048258 h 4031707"/>
              <a:gd name="connsiteX4" fmla="*/ 858372 w 2016879"/>
              <a:gd name="connsiteY4" fmla="*/ 1715393 h 4031707"/>
              <a:gd name="connsiteX5" fmla="*/ 77546 w 2016879"/>
              <a:gd name="connsiteY5" fmla="*/ 1569885 h 4031707"/>
              <a:gd name="connsiteX6" fmla="*/ 628460 w 2016879"/>
              <a:gd name="connsiteY6" fmla="*/ 1060506 h 4031707"/>
              <a:gd name="connsiteX7" fmla="*/ 10335 w 2016879"/>
              <a:gd name="connsiteY7" fmla="*/ 178059 h 4031707"/>
              <a:gd name="connsiteX8" fmla="*/ 743996 w 2016879"/>
              <a:gd name="connsiteY8" fmla="*/ 280494 h 4031707"/>
              <a:gd name="connsiteX9" fmla="*/ 1328284 w 2016879"/>
              <a:gd name="connsiteY9" fmla="*/ 59 h 4031707"/>
              <a:gd name="connsiteX10" fmla="*/ 2016879 w 2016879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117934 w 2057267"/>
              <a:gd name="connsiteY5" fmla="*/ 1569885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117934 w 2057267"/>
              <a:gd name="connsiteY5" fmla="*/ 1569885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30948 w 2057267"/>
              <a:gd name="connsiteY5" fmla="*/ 1621268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54170 w 2057267"/>
              <a:gd name="connsiteY4" fmla="*/ 1682281 h 4031707"/>
              <a:gd name="connsiteX5" fmla="*/ 30948 w 2057267"/>
              <a:gd name="connsiteY5" fmla="*/ 1621268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244969 w 2244969"/>
              <a:gd name="connsiteY0" fmla="*/ 1723354 h 4031707"/>
              <a:gd name="connsiteX1" fmla="*/ 1895007 w 2244969"/>
              <a:gd name="connsiteY1" fmla="*/ 2114514 h 4031707"/>
              <a:gd name="connsiteX2" fmla="*/ 702371 w 2244969"/>
              <a:gd name="connsiteY2" fmla="*/ 4031707 h 4031707"/>
              <a:gd name="connsiteX3" fmla="*/ 1107416 w 2244969"/>
              <a:gd name="connsiteY3" fmla="*/ 2048258 h 4031707"/>
              <a:gd name="connsiteX4" fmla="*/ 1041872 w 2244969"/>
              <a:gd name="connsiteY4" fmla="*/ 1682281 h 4031707"/>
              <a:gd name="connsiteX5" fmla="*/ 854 w 2244969"/>
              <a:gd name="connsiteY5" fmla="*/ 1680298 h 4031707"/>
              <a:gd name="connsiteX6" fmla="*/ 856550 w 2244969"/>
              <a:gd name="connsiteY6" fmla="*/ 1060506 h 4031707"/>
              <a:gd name="connsiteX7" fmla="*/ 197562 w 2244969"/>
              <a:gd name="connsiteY7" fmla="*/ 241310 h 4031707"/>
              <a:gd name="connsiteX8" fmla="*/ 972086 w 2244969"/>
              <a:gd name="connsiteY8" fmla="*/ 280494 h 4031707"/>
              <a:gd name="connsiteX9" fmla="*/ 1556374 w 2244969"/>
              <a:gd name="connsiteY9" fmla="*/ 59 h 4031707"/>
              <a:gd name="connsiteX10" fmla="*/ 2244969 w 2244969"/>
              <a:gd name="connsiteY10" fmla="*/ 1723354 h 4031707"/>
              <a:gd name="connsiteX0" fmla="*/ 2244969 w 2244969"/>
              <a:gd name="connsiteY0" fmla="*/ 1783217 h 4091570"/>
              <a:gd name="connsiteX1" fmla="*/ 1895007 w 2244969"/>
              <a:gd name="connsiteY1" fmla="*/ 2174377 h 4091570"/>
              <a:gd name="connsiteX2" fmla="*/ 702371 w 2244969"/>
              <a:gd name="connsiteY2" fmla="*/ 4091570 h 4091570"/>
              <a:gd name="connsiteX3" fmla="*/ 1107416 w 2244969"/>
              <a:gd name="connsiteY3" fmla="*/ 2108121 h 4091570"/>
              <a:gd name="connsiteX4" fmla="*/ 1041872 w 2244969"/>
              <a:gd name="connsiteY4" fmla="*/ 1742144 h 4091570"/>
              <a:gd name="connsiteX5" fmla="*/ 854 w 2244969"/>
              <a:gd name="connsiteY5" fmla="*/ 1740161 h 4091570"/>
              <a:gd name="connsiteX6" fmla="*/ 856550 w 2244969"/>
              <a:gd name="connsiteY6" fmla="*/ 1120369 h 4091570"/>
              <a:gd name="connsiteX7" fmla="*/ 251500 w 2244969"/>
              <a:gd name="connsiteY7" fmla="*/ 121772 h 4091570"/>
              <a:gd name="connsiteX8" fmla="*/ 972086 w 2244969"/>
              <a:gd name="connsiteY8" fmla="*/ 340357 h 4091570"/>
              <a:gd name="connsiteX9" fmla="*/ 1556374 w 2244969"/>
              <a:gd name="connsiteY9" fmla="*/ 59922 h 4091570"/>
              <a:gd name="connsiteX10" fmla="*/ 2244969 w 2244969"/>
              <a:gd name="connsiteY10" fmla="*/ 1783217 h 4091570"/>
              <a:gd name="connsiteX0" fmla="*/ 2244969 w 2244969"/>
              <a:gd name="connsiteY0" fmla="*/ 1798579 h 4106932"/>
              <a:gd name="connsiteX1" fmla="*/ 1895007 w 2244969"/>
              <a:gd name="connsiteY1" fmla="*/ 2189739 h 4106932"/>
              <a:gd name="connsiteX2" fmla="*/ 702371 w 2244969"/>
              <a:gd name="connsiteY2" fmla="*/ 4106932 h 4106932"/>
              <a:gd name="connsiteX3" fmla="*/ 1107416 w 2244969"/>
              <a:gd name="connsiteY3" fmla="*/ 2123483 h 4106932"/>
              <a:gd name="connsiteX4" fmla="*/ 1041872 w 2244969"/>
              <a:gd name="connsiteY4" fmla="*/ 1757506 h 4106932"/>
              <a:gd name="connsiteX5" fmla="*/ 854 w 2244969"/>
              <a:gd name="connsiteY5" fmla="*/ 1755523 h 4106932"/>
              <a:gd name="connsiteX6" fmla="*/ 856550 w 2244969"/>
              <a:gd name="connsiteY6" fmla="*/ 1135731 h 4106932"/>
              <a:gd name="connsiteX7" fmla="*/ 251500 w 2244969"/>
              <a:gd name="connsiteY7" fmla="*/ 137134 h 4106932"/>
              <a:gd name="connsiteX8" fmla="*/ 1174732 w 2244969"/>
              <a:gd name="connsiteY8" fmla="*/ 254571 h 4106932"/>
              <a:gd name="connsiteX9" fmla="*/ 1556374 w 2244969"/>
              <a:gd name="connsiteY9" fmla="*/ 75284 h 4106932"/>
              <a:gd name="connsiteX10" fmla="*/ 2244969 w 2244969"/>
              <a:gd name="connsiteY10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558296 w 2245012"/>
              <a:gd name="connsiteY7" fmla="*/ 682589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857315 h 4165668"/>
              <a:gd name="connsiteX1" fmla="*/ 1895050 w 2245012"/>
              <a:gd name="connsiteY1" fmla="*/ 2248475 h 4165668"/>
              <a:gd name="connsiteX2" fmla="*/ 702414 w 2245012"/>
              <a:gd name="connsiteY2" fmla="*/ 4165668 h 4165668"/>
              <a:gd name="connsiteX3" fmla="*/ 1107459 w 2245012"/>
              <a:gd name="connsiteY3" fmla="*/ 2182219 h 4165668"/>
              <a:gd name="connsiteX4" fmla="*/ 1041915 w 2245012"/>
              <a:gd name="connsiteY4" fmla="*/ 1816242 h 4165668"/>
              <a:gd name="connsiteX5" fmla="*/ 897 w 2245012"/>
              <a:gd name="connsiteY5" fmla="*/ 1814259 h 4165668"/>
              <a:gd name="connsiteX6" fmla="*/ 856593 w 2245012"/>
              <a:gd name="connsiteY6" fmla="*/ 1194467 h 4165668"/>
              <a:gd name="connsiteX7" fmla="*/ 754342 w 2245012"/>
              <a:gd name="connsiteY7" fmla="*/ 765113 h 4165668"/>
              <a:gd name="connsiteX8" fmla="*/ 321687 w 2245012"/>
              <a:gd name="connsiteY8" fmla="*/ 126166 h 4165668"/>
              <a:gd name="connsiteX9" fmla="*/ 1174775 w 2245012"/>
              <a:gd name="connsiteY9" fmla="*/ 313307 h 4165668"/>
              <a:gd name="connsiteX10" fmla="*/ 1556417 w 2245012"/>
              <a:gd name="connsiteY10" fmla="*/ 134020 h 4165668"/>
              <a:gd name="connsiteX11" fmla="*/ 2245012 w 2245012"/>
              <a:gd name="connsiteY11" fmla="*/ 1857315 h 4165668"/>
              <a:gd name="connsiteX0" fmla="*/ 2309886 w 2309886"/>
              <a:gd name="connsiteY0" fmla="*/ 1857315 h 4165668"/>
              <a:gd name="connsiteX1" fmla="*/ 1959924 w 2309886"/>
              <a:gd name="connsiteY1" fmla="*/ 2248475 h 4165668"/>
              <a:gd name="connsiteX2" fmla="*/ 767288 w 2309886"/>
              <a:gd name="connsiteY2" fmla="*/ 4165668 h 4165668"/>
              <a:gd name="connsiteX3" fmla="*/ 1172333 w 2309886"/>
              <a:gd name="connsiteY3" fmla="*/ 2182219 h 4165668"/>
              <a:gd name="connsiteX4" fmla="*/ 1106789 w 2309886"/>
              <a:gd name="connsiteY4" fmla="*/ 1816242 h 4165668"/>
              <a:gd name="connsiteX5" fmla="*/ 65771 w 2309886"/>
              <a:gd name="connsiteY5" fmla="*/ 1814259 h 4165668"/>
              <a:gd name="connsiteX6" fmla="*/ 921467 w 2309886"/>
              <a:gd name="connsiteY6" fmla="*/ 1194467 h 4165668"/>
              <a:gd name="connsiteX7" fmla="*/ 819216 w 2309886"/>
              <a:gd name="connsiteY7" fmla="*/ 765113 h 4165668"/>
              <a:gd name="connsiteX8" fmla="*/ 386561 w 2309886"/>
              <a:gd name="connsiteY8" fmla="*/ 126166 h 4165668"/>
              <a:gd name="connsiteX9" fmla="*/ 1239649 w 2309886"/>
              <a:gd name="connsiteY9" fmla="*/ 313307 h 4165668"/>
              <a:gd name="connsiteX10" fmla="*/ 1621291 w 2309886"/>
              <a:gd name="connsiteY10" fmla="*/ 134020 h 4165668"/>
              <a:gd name="connsiteX11" fmla="*/ 2309886 w 2309886"/>
              <a:gd name="connsiteY11" fmla="*/ 1857315 h 4165668"/>
              <a:gd name="connsiteX0" fmla="*/ 2284314 w 2284314"/>
              <a:gd name="connsiteY0" fmla="*/ 1857315 h 4165668"/>
              <a:gd name="connsiteX1" fmla="*/ 1934352 w 2284314"/>
              <a:gd name="connsiteY1" fmla="*/ 2248475 h 4165668"/>
              <a:gd name="connsiteX2" fmla="*/ 741716 w 2284314"/>
              <a:gd name="connsiteY2" fmla="*/ 4165668 h 4165668"/>
              <a:gd name="connsiteX3" fmla="*/ 1146761 w 2284314"/>
              <a:gd name="connsiteY3" fmla="*/ 2182219 h 4165668"/>
              <a:gd name="connsiteX4" fmla="*/ 1081217 w 2284314"/>
              <a:gd name="connsiteY4" fmla="*/ 1816242 h 4165668"/>
              <a:gd name="connsiteX5" fmla="*/ 67110 w 2284314"/>
              <a:gd name="connsiteY5" fmla="*/ 1808965 h 4165668"/>
              <a:gd name="connsiteX6" fmla="*/ 895895 w 2284314"/>
              <a:gd name="connsiteY6" fmla="*/ 1194467 h 4165668"/>
              <a:gd name="connsiteX7" fmla="*/ 793644 w 2284314"/>
              <a:gd name="connsiteY7" fmla="*/ 765113 h 4165668"/>
              <a:gd name="connsiteX8" fmla="*/ 360989 w 2284314"/>
              <a:gd name="connsiteY8" fmla="*/ 126166 h 4165668"/>
              <a:gd name="connsiteX9" fmla="*/ 1214077 w 2284314"/>
              <a:gd name="connsiteY9" fmla="*/ 313307 h 4165668"/>
              <a:gd name="connsiteX10" fmla="*/ 1595719 w 2284314"/>
              <a:gd name="connsiteY10" fmla="*/ 134020 h 4165668"/>
              <a:gd name="connsiteX11" fmla="*/ 2284314 w 2284314"/>
              <a:gd name="connsiteY11" fmla="*/ 1857315 h 4165668"/>
              <a:gd name="connsiteX0" fmla="*/ 2284314 w 2284314"/>
              <a:gd name="connsiteY0" fmla="*/ 1857315 h 4165668"/>
              <a:gd name="connsiteX1" fmla="*/ 1934352 w 2284314"/>
              <a:gd name="connsiteY1" fmla="*/ 2248475 h 4165668"/>
              <a:gd name="connsiteX2" fmla="*/ 741716 w 2284314"/>
              <a:gd name="connsiteY2" fmla="*/ 4165668 h 4165668"/>
              <a:gd name="connsiteX3" fmla="*/ 1146761 w 2284314"/>
              <a:gd name="connsiteY3" fmla="*/ 2182219 h 4165668"/>
              <a:gd name="connsiteX4" fmla="*/ 1081217 w 2284314"/>
              <a:gd name="connsiteY4" fmla="*/ 1816242 h 4165668"/>
              <a:gd name="connsiteX5" fmla="*/ 67110 w 2284314"/>
              <a:gd name="connsiteY5" fmla="*/ 1808965 h 4165668"/>
              <a:gd name="connsiteX6" fmla="*/ 895895 w 2284314"/>
              <a:gd name="connsiteY6" fmla="*/ 1194467 h 4165668"/>
              <a:gd name="connsiteX7" fmla="*/ 793644 w 2284314"/>
              <a:gd name="connsiteY7" fmla="*/ 765113 h 4165668"/>
              <a:gd name="connsiteX8" fmla="*/ 360989 w 2284314"/>
              <a:gd name="connsiteY8" fmla="*/ 126166 h 4165668"/>
              <a:gd name="connsiteX9" fmla="*/ 1214077 w 2284314"/>
              <a:gd name="connsiteY9" fmla="*/ 313307 h 4165668"/>
              <a:gd name="connsiteX10" fmla="*/ 1595719 w 2284314"/>
              <a:gd name="connsiteY10" fmla="*/ 134020 h 4165668"/>
              <a:gd name="connsiteX11" fmla="*/ 2284314 w 2284314"/>
              <a:gd name="connsiteY11" fmla="*/ 1857315 h 4165668"/>
              <a:gd name="connsiteX0" fmla="*/ 2240394 w 2240394"/>
              <a:gd name="connsiteY0" fmla="*/ 1857315 h 4165668"/>
              <a:gd name="connsiteX1" fmla="*/ 1890432 w 2240394"/>
              <a:gd name="connsiteY1" fmla="*/ 2248475 h 4165668"/>
              <a:gd name="connsiteX2" fmla="*/ 697796 w 2240394"/>
              <a:gd name="connsiteY2" fmla="*/ 4165668 h 4165668"/>
              <a:gd name="connsiteX3" fmla="*/ 1102841 w 2240394"/>
              <a:gd name="connsiteY3" fmla="*/ 2182219 h 4165668"/>
              <a:gd name="connsiteX4" fmla="*/ 1037297 w 2240394"/>
              <a:gd name="connsiteY4" fmla="*/ 1816242 h 4165668"/>
              <a:gd name="connsiteX5" fmla="*/ 23190 w 2240394"/>
              <a:gd name="connsiteY5" fmla="*/ 1808965 h 4165668"/>
              <a:gd name="connsiteX6" fmla="*/ 851975 w 2240394"/>
              <a:gd name="connsiteY6" fmla="*/ 1194467 h 4165668"/>
              <a:gd name="connsiteX7" fmla="*/ 749724 w 2240394"/>
              <a:gd name="connsiteY7" fmla="*/ 765113 h 4165668"/>
              <a:gd name="connsiteX8" fmla="*/ 317069 w 2240394"/>
              <a:gd name="connsiteY8" fmla="*/ 126166 h 4165668"/>
              <a:gd name="connsiteX9" fmla="*/ 1170157 w 2240394"/>
              <a:gd name="connsiteY9" fmla="*/ 313307 h 4165668"/>
              <a:gd name="connsiteX10" fmla="*/ 1551799 w 2240394"/>
              <a:gd name="connsiteY10" fmla="*/ 134020 h 4165668"/>
              <a:gd name="connsiteX11" fmla="*/ 2240394 w 2240394"/>
              <a:gd name="connsiteY11" fmla="*/ 1857315 h 4165668"/>
              <a:gd name="connsiteX0" fmla="*/ 2240394 w 2240394"/>
              <a:gd name="connsiteY0" fmla="*/ 1857315 h 4165668"/>
              <a:gd name="connsiteX1" fmla="*/ 1890432 w 2240394"/>
              <a:gd name="connsiteY1" fmla="*/ 2248475 h 4165668"/>
              <a:gd name="connsiteX2" fmla="*/ 697796 w 2240394"/>
              <a:gd name="connsiteY2" fmla="*/ 4165668 h 4165668"/>
              <a:gd name="connsiteX3" fmla="*/ 1102841 w 2240394"/>
              <a:gd name="connsiteY3" fmla="*/ 2182219 h 4165668"/>
              <a:gd name="connsiteX4" fmla="*/ 1037297 w 2240394"/>
              <a:gd name="connsiteY4" fmla="*/ 1816242 h 4165668"/>
              <a:gd name="connsiteX5" fmla="*/ 23190 w 2240394"/>
              <a:gd name="connsiteY5" fmla="*/ 1808965 h 4165668"/>
              <a:gd name="connsiteX6" fmla="*/ 851975 w 2240394"/>
              <a:gd name="connsiteY6" fmla="*/ 1194467 h 4165668"/>
              <a:gd name="connsiteX7" fmla="*/ 749724 w 2240394"/>
              <a:gd name="connsiteY7" fmla="*/ 765113 h 4165668"/>
              <a:gd name="connsiteX8" fmla="*/ 317069 w 2240394"/>
              <a:gd name="connsiteY8" fmla="*/ 126166 h 4165668"/>
              <a:gd name="connsiteX9" fmla="*/ 1170157 w 2240394"/>
              <a:gd name="connsiteY9" fmla="*/ 313307 h 4165668"/>
              <a:gd name="connsiteX10" fmla="*/ 1551799 w 2240394"/>
              <a:gd name="connsiteY10" fmla="*/ 134020 h 4165668"/>
              <a:gd name="connsiteX11" fmla="*/ 2240394 w 2240394"/>
              <a:gd name="connsiteY11" fmla="*/ 1857315 h 4165668"/>
              <a:gd name="connsiteX0" fmla="*/ 2218423 w 2218423"/>
              <a:gd name="connsiteY0" fmla="*/ 1857315 h 4165668"/>
              <a:gd name="connsiteX1" fmla="*/ 1868461 w 2218423"/>
              <a:gd name="connsiteY1" fmla="*/ 2248475 h 4165668"/>
              <a:gd name="connsiteX2" fmla="*/ 675825 w 2218423"/>
              <a:gd name="connsiteY2" fmla="*/ 4165668 h 4165668"/>
              <a:gd name="connsiteX3" fmla="*/ 1080870 w 2218423"/>
              <a:gd name="connsiteY3" fmla="*/ 2182219 h 4165668"/>
              <a:gd name="connsiteX4" fmla="*/ 1015326 w 2218423"/>
              <a:gd name="connsiteY4" fmla="*/ 1816242 h 4165668"/>
              <a:gd name="connsiteX5" fmla="*/ 23701 w 2218423"/>
              <a:gd name="connsiteY5" fmla="*/ 1764764 h 4165668"/>
              <a:gd name="connsiteX6" fmla="*/ 830004 w 2218423"/>
              <a:gd name="connsiteY6" fmla="*/ 1194467 h 4165668"/>
              <a:gd name="connsiteX7" fmla="*/ 727753 w 2218423"/>
              <a:gd name="connsiteY7" fmla="*/ 765113 h 4165668"/>
              <a:gd name="connsiteX8" fmla="*/ 295098 w 2218423"/>
              <a:gd name="connsiteY8" fmla="*/ 126166 h 4165668"/>
              <a:gd name="connsiteX9" fmla="*/ 1148186 w 2218423"/>
              <a:gd name="connsiteY9" fmla="*/ 313307 h 4165668"/>
              <a:gd name="connsiteX10" fmla="*/ 1529828 w 2218423"/>
              <a:gd name="connsiteY10" fmla="*/ 134020 h 4165668"/>
              <a:gd name="connsiteX11" fmla="*/ 2218423 w 2218423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27321 w 2217991"/>
              <a:gd name="connsiteY7" fmla="*/ 765113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27321 w 2217991"/>
              <a:gd name="connsiteY7" fmla="*/ 765113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88490 w 2217991"/>
              <a:gd name="connsiteY7" fmla="*/ 786408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758613 h 4066966"/>
              <a:gd name="connsiteX1" fmla="*/ 1868029 w 2217991"/>
              <a:gd name="connsiteY1" fmla="*/ 2149773 h 4066966"/>
              <a:gd name="connsiteX2" fmla="*/ 675393 w 2217991"/>
              <a:gd name="connsiteY2" fmla="*/ 4066966 h 4066966"/>
              <a:gd name="connsiteX3" fmla="*/ 1080438 w 2217991"/>
              <a:gd name="connsiteY3" fmla="*/ 2083517 h 4066966"/>
              <a:gd name="connsiteX4" fmla="*/ 1014894 w 2217991"/>
              <a:gd name="connsiteY4" fmla="*/ 1717540 h 4066966"/>
              <a:gd name="connsiteX5" fmla="*/ 23269 w 2217991"/>
              <a:gd name="connsiteY5" fmla="*/ 1666062 h 4066966"/>
              <a:gd name="connsiteX6" fmla="*/ 848490 w 2217991"/>
              <a:gd name="connsiteY6" fmla="*/ 1000660 h 4066966"/>
              <a:gd name="connsiteX7" fmla="*/ 788490 w 2217991"/>
              <a:gd name="connsiteY7" fmla="*/ 687706 h 4066966"/>
              <a:gd name="connsiteX8" fmla="*/ 500758 w 2217991"/>
              <a:gd name="connsiteY8" fmla="*/ 146033 h 4066966"/>
              <a:gd name="connsiteX9" fmla="*/ 1147754 w 2217991"/>
              <a:gd name="connsiteY9" fmla="*/ 214605 h 4066966"/>
              <a:gd name="connsiteX10" fmla="*/ 1529396 w 2217991"/>
              <a:gd name="connsiteY10" fmla="*/ 35318 h 4066966"/>
              <a:gd name="connsiteX11" fmla="*/ 2217991 w 2217991"/>
              <a:gd name="connsiteY11" fmla="*/ 1758613 h 406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7991" h="4066966">
                <a:moveTo>
                  <a:pt x="2217991" y="1758613"/>
                </a:moveTo>
                <a:cubicBezTo>
                  <a:pt x="2077704" y="1922733"/>
                  <a:pt x="2220187" y="1760435"/>
                  <a:pt x="1868029" y="2149773"/>
                </a:cubicBezTo>
                <a:cubicBezTo>
                  <a:pt x="1681851" y="2432623"/>
                  <a:pt x="1024612" y="3950621"/>
                  <a:pt x="675393" y="4066966"/>
                </a:cubicBezTo>
                <a:cubicBezTo>
                  <a:pt x="503393" y="3720297"/>
                  <a:pt x="1023855" y="2475088"/>
                  <a:pt x="1080438" y="2083517"/>
                </a:cubicBezTo>
                <a:cubicBezTo>
                  <a:pt x="1137021" y="1691946"/>
                  <a:pt x="1137323" y="1903230"/>
                  <a:pt x="1014894" y="1717540"/>
                </a:cubicBezTo>
                <a:cubicBezTo>
                  <a:pt x="845564" y="1767630"/>
                  <a:pt x="136525" y="1953681"/>
                  <a:pt x="23269" y="1666062"/>
                </a:cubicBezTo>
                <a:cubicBezTo>
                  <a:pt x="-155909" y="1289277"/>
                  <a:pt x="755590" y="1179482"/>
                  <a:pt x="848490" y="1000660"/>
                </a:cubicBezTo>
                <a:cubicBezTo>
                  <a:pt x="805325" y="802377"/>
                  <a:pt x="865765" y="980261"/>
                  <a:pt x="788490" y="687706"/>
                </a:cubicBezTo>
                <a:cubicBezTo>
                  <a:pt x="532562" y="498029"/>
                  <a:pt x="363960" y="388559"/>
                  <a:pt x="500758" y="146033"/>
                </a:cubicBezTo>
                <a:cubicBezTo>
                  <a:pt x="822395" y="-236623"/>
                  <a:pt x="1061518" y="258813"/>
                  <a:pt x="1147754" y="214605"/>
                </a:cubicBezTo>
                <a:cubicBezTo>
                  <a:pt x="1233990" y="170397"/>
                  <a:pt x="1322605" y="30917"/>
                  <a:pt x="1529396" y="35318"/>
                </a:cubicBezTo>
                <a:lnTo>
                  <a:pt x="2217991" y="1758613"/>
                </a:lnTo>
                <a:close/>
              </a:path>
            </a:pathLst>
          </a:custGeom>
          <a:solidFill>
            <a:srgbClr val="FFDA65">
              <a:alpha val="70000"/>
            </a:srgbClr>
          </a:solidFill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457325"/>
            <a:ext cx="2886075" cy="28860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14</a:t>
            </a:fld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896100" y="6891218"/>
            <a:ext cx="5562600" cy="30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100" dirty="0" err="1" smtClean="0">
                <a:solidFill>
                  <a:schemeClr val="bg1">
                    <a:lumMod val="50000"/>
                  </a:schemeClr>
                </a:solidFill>
              </a:rPr>
              <a:t>Vorba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Participating </a:t>
            </a:r>
            <a:r>
              <a:rPr lang="en-US" sz="1100" dirty="0" smtClean="0">
                <a:solidFill>
                  <a:schemeClr val="bg1">
                    <a:lumMod val="50000"/>
                  </a:schemeClr>
                </a:solidFill>
              </a:rPr>
              <a:t>Media Illumination Using Light Propagation Maps, ACM ToG, 2009]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521200" y="1828800"/>
            <a:ext cx="3372540" cy="2114550"/>
            <a:chOff x="4521200" y="1828800"/>
            <a:chExt cx="3372540" cy="2114550"/>
          </a:xfrm>
        </p:grpSpPr>
        <p:grpSp>
          <p:nvGrpSpPr>
            <p:cNvPr id="15" name="Group 14"/>
            <p:cNvGrpSpPr/>
            <p:nvPr/>
          </p:nvGrpSpPr>
          <p:grpSpPr>
            <a:xfrm>
              <a:off x="4521200" y="1828800"/>
              <a:ext cx="3372540" cy="2114550"/>
              <a:chOff x="4521200" y="1828800"/>
              <a:chExt cx="3372540" cy="2114550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6092825" y="1828800"/>
                <a:ext cx="288925" cy="2114550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4521200" y="2624245"/>
                <a:ext cx="1574800" cy="1299828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 flipV="1">
                <a:off x="5823009" y="1828800"/>
                <a:ext cx="252937" cy="2026647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V="1">
                <a:off x="6096000" y="2842123"/>
                <a:ext cx="1629858" cy="1065375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6104628" y="2282228"/>
                <a:ext cx="1461521" cy="1641844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V="1">
                <a:off x="6104628" y="2318007"/>
                <a:ext cx="1789112" cy="1625343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/>
            <p:cNvCxnSpPr/>
            <p:nvPr/>
          </p:nvCxnSpPr>
          <p:spPr>
            <a:xfrm flipH="1" flipV="1">
              <a:off x="4601727" y="2410826"/>
              <a:ext cx="1485645" cy="1496672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4712164" y="2221866"/>
              <a:ext cx="1383837" cy="1702207"/>
            </a:xfrm>
            <a:prstGeom prst="straightConnector1">
              <a:avLst/>
            </a:prstGeom>
            <a:ln w="28575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Oval 10"/>
          <p:cNvSpPr/>
          <p:nvPr/>
        </p:nvSpPr>
        <p:spPr>
          <a:xfrm>
            <a:off x="6007100" y="3856697"/>
            <a:ext cx="17145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Optimal (Product) Sampling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895600" y="4802450"/>
                <a:ext cx="6746131" cy="7411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𝑜𝑝𝑡</m:t>
                          </m:r>
                        </m:sub>
                      </m:sSub>
                      <m:d>
                        <m:dPr>
                          <m:ctrlPr>
                            <a:rPr lang="de-DE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800" b="0" i="1" smtClean="0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de-DE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d>
                        <m:dPr>
                          <m:ctrlPr>
                            <a:rPr lang="de-DE" sz="28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de-DE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de-DE" sz="2800" i="1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800" i="1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solidFill>
                                        <a:schemeClr val="bg1">
                                          <a:lumMod val="6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800" i="1">
                                  <a:solidFill>
                                    <a:schemeClr val="bg1">
                                      <a:lumMod val="6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de-DE" sz="2800" i="1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de-DE" sz="28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de-DE" sz="2800" b="0" dirty="0" smtClean="0"/>
              </a:p>
              <a:p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802450"/>
                <a:ext cx="6746131" cy="7411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/>
          <p:nvPr/>
        </p:nvCxnSpPr>
        <p:spPr>
          <a:xfrm>
            <a:off x="4267200" y="3942422"/>
            <a:ext cx="36576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C:\Users\Jirka\projects\import\presentations\main\images\ground.png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9000" contrast="-100000"/>
                    </a14:imgEffect>
                  </a14:imgLayer>
                </a14:imgProps>
              </a:ext>
            </a:extLst>
          </a:blip>
          <a:srcRect l="20187" r="19261"/>
          <a:stretch/>
        </p:blipFill>
        <p:spPr bwMode="auto">
          <a:xfrm>
            <a:off x="4267200" y="3949700"/>
            <a:ext cx="3657600" cy="4508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9" name="Oval 22"/>
          <p:cNvSpPr/>
          <p:nvPr/>
        </p:nvSpPr>
        <p:spPr>
          <a:xfrm>
            <a:off x="4724400" y="2457450"/>
            <a:ext cx="3100929" cy="1456525"/>
          </a:xfrm>
          <a:custGeom>
            <a:avLst/>
            <a:gdLst>
              <a:gd name="connsiteX0" fmla="*/ 0 w 1472273"/>
              <a:gd name="connsiteY0" fmla="*/ 553507 h 1107013"/>
              <a:gd name="connsiteX1" fmla="*/ 736137 w 1472273"/>
              <a:gd name="connsiteY1" fmla="*/ 0 h 1107013"/>
              <a:gd name="connsiteX2" fmla="*/ 1472274 w 1472273"/>
              <a:gd name="connsiteY2" fmla="*/ 553507 h 1107013"/>
              <a:gd name="connsiteX3" fmla="*/ 736137 w 1472273"/>
              <a:gd name="connsiteY3" fmla="*/ 1107014 h 1107013"/>
              <a:gd name="connsiteX4" fmla="*/ 0 w 1472273"/>
              <a:gd name="connsiteY4" fmla="*/ 553507 h 1107013"/>
              <a:gd name="connsiteX0" fmla="*/ 129161 w 1601435"/>
              <a:gd name="connsiteY0" fmla="*/ 553507 h 1162643"/>
              <a:gd name="connsiteX1" fmla="*/ 865298 w 1601435"/>
              <a:gd name="connsiteY1" fmla="*/ 0 h 1162643"/>
              <a:gd name="connsiteX2" fmla="*/ 1601435 w 1601435"/>
              <a:gd name="connsiteY2" fmla="*/ 553507 h 1162643"/>
              <a:gd name="connsiteX3" fmla="*/ 253380 w 1601435"/>
              <a:gd name="connsiteY3" fmla="*/ 1162643 h 1162643"/>
              <a:gd name="connsiteX4" fmla="*/ 129161 w 1601435"/>
              <a:gd name="connsiteY4" fmla="*/ 553507 h 1162643"/>
              <a:gd name="connsiteX0" fmla="*/ 129161 w 1611441"/>
              <a:gd name="connsiteY0" fmla="*/ 553507 h 1233464"/>
              <a:gd name="connsiteX1" fmla="*/ 865298 w 1611441"/>
              <a:gd name="connsiteY1" fmla="*/ 0 h 1233464"/>
              <a:gd name="connsiteX2" fmla="*/ 1601435 w 1611441"/>
              <a:gd name="connsiteY2" fmla="*/ 553507 h 1233464"/>
              <a:gd name="connsiteX3" fmla="*/ 387676 w 1611441"/>
              <a:gd name="connsiteY3" fmla="*/ 1152922 h 1233464"/>
              <a:gd name="connsiteX4" fmla="*/ 253380 w 1611441"/>
              <a:gd name="connsiteY4" fmla="*/ 1162643 h 1233464"/>
              <a:gd name="connsiteX5" fmla="*/ 129161 w 1611441"/>
              <a:gd name="connsiteY5" fmla="*/ 553507 h 1233464"/>
              <a:gd name="connsiteX0" fmla="*/ 71554 w 1633540"/>
              <a:gd name="connsiteY0" fmla="*/ 553507 h 1231634"/>
              <a:gd name="connsiteX1" fmla="*/ 807691 w 1633540"/>
              <a:gd name="connsiteY1" fmla="*/ 0 h 1231634"/>
              <a:gd name="connsiteX2" fmla="*/ 1543828 w 1633540"/>
              <a:gd name="connsiteY2" fmla="*/ 553507 h 1231634"/>
              <a:gd name="connsiteX3" fmla="*/ 1550428 w 1633540"/>
              <a:gd name="connsiteY3" fmla="*/ 1149446 h 1231634"/>
              <a:gd name="connsiteX4" fmla="*/ 195773 w 1633540"/>
              <a:gd name="connsiteY4" fmla="*/ 1162643 h 1231634"/>
              <a:gd name="connsiteX5" fmla="*/ 71554 w 1633540"/>
              <a:gd name="connsiteY5" fmla="*/ 553507 h 1231634"/>
              <a:gd name="connsiteX0" fmla="*/ 71554 w 1633540"/>
              <a:gd name="connsiteY0" fmla="*/ 553507 h 1205143"/>
              <a:gd name="connsiteX1" fmla="*/ 807691 w 1633540"/>
              <a:gd name="connsiteY1" fmla="*/ 0 h 1205143"/>
              <a:gd name="connsiteX2" fmla="*/ 1543828 w 1633540"/>
              <a:gd name="connsiteY2" fmla="*/ 553507 h 1205143"/>
              <a:gd name="connsiteX3" fmla="*/ 1550428 w 1633540"/>
              <a:gd name="connsiteY3" fmla="*/ 1149446 h 1205143"/>
              <a:gd name="connsiteX4" fmla="*/ 195773 w 1633540"/>
              <a:gd name="connsiteY4" fmla="*/ 1162643 h 1205143"/>
              <a:gd name="connsiteX5" fmla="*/ 71554 w 1633540"/>
              <a:gd name="connsiteY5" fmla="*/ 553507 h 1205143"/>
              <a:gd name="connsiteX0" fmla="*/ 72002 w 1641098"/>
              <a:gd name="connsiteY0" fmla="*/ 553507 h 1209762"/>
              <a:gd name="connsiteX1" fmla="*/ 808139 w 1641098"/>
              <a:gd name="connsiteY1" fmla="*/ 0 h 1209762"/>
              <a:gd name="connsiteX2" fmla="*/ 1544276 w 1641098"/>
              <a:gd name="connsiteY2" fmla="*/ 553507 h 1209762"/>
              <a:gd name="connsiteX3" fmla="*/ 1559568 w 1641098"/>
              <a:gd name="connsiteY3" fmla="*/ 1163353 h 1209762"/>
              <a:gd name="connsiteX4" fmla="*/ 196221 w 1641098"/>
              <a:gd name="connsiteY4" fmla="*/ 1162643 h 1209762"/>
              <a:gd name="connsiteX5" fmla="*/ 72002 w 1641098"/>
              <a:gd name="connsiteY5" fmla="*/ 553507 h 1209762"/>
              <a:gd name="connsiteX0" fmla="*/ 72002 w 1641098"/>
              <a:gd name="connsiteY0" fmla="*/ 553507 h 1207007"/>
              <a:gd name="connsiteX1" fmla="*/ 808139 w 1641098"/>
              <a:gd name="connsiteY1" fmla="*/ 0 h 1207007"/>
              <a:gd name="connsiteX2" fmla="*/ 1544276 w 1641098"/>
              <a:gd name="connsiteY2" fmla="*/ 553507 h 1207007"/>
              <a:gd name="connsiteX3" fmla="*/ 1559568 w 1641098"/>
              <a:gd name="connsiteY3" fmla="*/ 1163353 h 1207007"/>
              <a:gd name="connsiteX4" fmla="*/ 196221 w 1641098"/>
              <a:gd name="connsiteY4" fmla="*/ 1162643 h 1207007"/>
              <a:gd name="connsiteX5" fmla="*/ 72002 w 1641098"/>
              <a:gd name="connsiteY5" fmla="*/ 553507 h 1207007"/>
              <a:gd name="connsiteX0" fmla="*/ 74181 w 1643277"/>
              <a:gd name="connsiteY0" fmla="*/ 553507 h 1163353"/>
              <a:gd name="connsiteX1" fmla="*/ 810318 w 1643277"/>
              <a:gd name="connsiteY1" fmla="*/ 0 h 1163353"/>
              <a:gd name="connsiteX2" fmla="*/ 1546455 w 1643277"/>
              <a:gd name="connsiteY2" fmla="*/ 553507 h 1163353"/>
              <a:gd name="connsiteX3" fmla="*/ 1561747 w 1643277"/>
              <a:gd name="connsiteY3" fmla="*/ 1163353 h 1163353"/>
              <a:gd name="connsiteX4" fmla="*/ 198400 w 1643277"/>
              <a:gd name="connsiteY4" fmla="*/ 1162643 h 1163353"/>
              <a:gd name="connsiteX5" fmla="*/ 74181 w 1643277"/>
              <a:gd name="connsiteY5" fmla="*/ 553507 h 1163353"/>
              <a:gd name="connsiteX0" fmla="*/ 44641 w 1613737"/>
              <a:gd name="connsiteY0" fmla="*/ 553507 h 1176895"/>
              <a:gd name="connsiteX1" fmla="*/ 780778 w 1613737"/>
              <a:gd name="connsiteY1" fmla="*/ 0 h 1176895"/>
              <a:gd name="connsiteX2" fmla="*/ 1516915 w 1613737"/>
              <a:gd name="connsiteY2" fmla="*/ 553507 h 1176895"/>
              <a:gd name="connsiteX3" fmla="*/ 1532207 w 1613737"/>
              <a:gd name="connsiteY3" fmla="*/ 1163353 h 1176895"/>
              <a:gd name="connsiteX4" fmla="*/ 168860 w 1613737"/>
              <a:gd name="connsiteY4" fmla="*/ 1162643 h 1176895"/>
              <a:gd name="connsiteX5" fmla="*/ 44641 w 1613737"/>
              <a:gd name="connsiteY5" fmla="*/ 553507 h 1176895"/>
              <a:gd name="connsiteX0" fmla="*/ 44641 w 1613737"/>
              <a:gd name="connsiteY0" fmla="*/ 553507 h 1176895"/>
              <a:gd name="connsiteX1" fmla="*/ 780778 w 1613737"/>
              <a:gd name="connsiteY1" fmla="*/ 0 h 1176895"/>
              <a:gd name="connsiteX2" fmla="*/ 1516915 w 1613737"/>
              <a:gd name="connsiteY2" fmla="*/ 553507 h 1176895"/>
              <a:gd name="connsiteX3" fmla="*/ 1532207 w 1613737"/>
              <a:gd name="connsiteY3" fmla="*/ 1163353 h 1176895"/>
              <a:gd name="connsiteX4" fmla="*/ 168860 w 1613737"/>
              <a:gd name="connsiteY4" fmla="*/ 1162643 h 1176895"/>
              <a:gd name="connsiteX5" fmla="*/ 44641 w 1613737"/>
              <a:gd name="connsiteY5" fmla="*/ 553507 h 1176895"/>
              <a:gd name="connsiteX0" fmla="*/ 44641 w 1613737"/>
              <a:gd name="connsiteY0" fmla="*/ 553507 h 1164661"/>
              <a:gd name="connsiteX1" fmla="*/ 780778 w 1613737"/>
              <a:gd name="connsiteY1" fmla="*/ 0 h 1164661"/>
              <a:gd name="connsiteX2" fmla="*/ 1516915 w 1613737"/>
              <a:gd name="connsiteY2" fmla="*/ 553507 h 1164661"/>
              <a:gd name="connsiteX3" fmla="*/ 1532207 w 1613737"/>
              <a:gd name="connsiteY3" fmla="*/ 1163353 h 1164661"/>
              <a:gd name="connsiteX4" fmla="*/ 168860 w 1613737"/>
              <a:gd name="connsiteY4" fmla="*/ 1162643 h 1164661"/>
              <a:gd name="connsiteX5" fmla="*/ 44641 w 1613737"/>
              <a:gd name="connsiteY5" fmla="*/ 553507 h 1164661"/>
              <a:gd name="connsiteX0" fmla="*/ 26362 w 1595458"/>
              <a:gd name="connsiteY0" fmla="*/ 553507 h 1164661"/>
              <a:gd name="connsiteX1" fmla="*/ 762499 w 1595458"/>
              <a:gd name="connsiteY1" fmla="*/ 0 h 1164661"/>
              <a:gd name="connsiteX2" fmla="*/ 1498636 w 1595458"/>
              <a:gd name="connsiteY2" fmla="*/ 553507 h 1164661"/>
              <a:gd name="connsiteX3" fmla="*/ 1513928 w 1595458"/>
              <a:gd name="connsiteY3" fmla="*/ 1163353 h 1164661"/>
              <a:gd name="connsiteX4" fmla="*/ 150581 w 1595458"/>
              <a:gd name="connsiteY4" fmla="*/ 1162643 h 1164661"/>
              <a:gd name="connsiteX5" fmla="*/ 26362 w 1595458"/>
              <a:gd name="connsiteY5" fmla="*/ 553507 h 1164661"/>
              <a:gd name="connsiteX0" fmla="*/ 26362 w 1513963"/>
              <a:gd name="connsiteY0" fmla="*/ 553507 h 1164661"/>
              <a:gd name="connsiteX1" fmla="*/ 762499 w 1513963"/>
              <a:gd name="connsiteY1" fmla="*/ 0 h 1164661"/>
              <a:gd name="connsiteX2" fmla="*/ 1498636 w 1513963"/>
              <a:gd name="connsiteY2" fmla="*/ 553507 h 1164661"/>
              <a:gd name="connsiteX3" fmla="*/ 1513928 w 1513963"/>
              <a:gd name="connsiteY3" fmla="*/ 1163353 h 1164661"/>
              <a:gd name="connsiteX4" fmla="*/ 150581 w 1513963"/>
              <a:gd name="connsiteY4" fmla="*/ 1162643 h 1164661"/>
              <a:gd name="connsiteX5" fmla="*/ 26362 w 1513963"/>
              <a:gd name="connsiteY5" fmla="*/ 553507 h 1164661"/>
              <a:gd name="connsiteX0" fmla="*/ 26362 w 1605587"/>
              <a:gd name="connsiteY0" fmla="*/ 553507 h 1164661"/>
              <a:gd name="connsiteX1" fmla="*/ 762499 w 1605587"/>
              <a:gd name="connsiteY1" fmla="*/ 0 h 1164661"/>
              <a:gd name="connsiteX2" fmla="*/ 1498636 w 1605587"/>
              <a:gd name="connsiteY2" fmla="*/ 553507 h 1164661"/>
              <a:gd name="connsiteX3" fmla="*/ 1482637 w 1605587"/>
              <a:gd name="connsiteY3" fmla="*/ 893900 h 1164661"/>
              <a:gd name="connsiteX4" fmla="*/ 1513928 w 1605587"/>
              <a:gd name="connsiteY4" fmla="*/ 1163353 h 1164661"/>
              <a:gd name="connsiteX5" fmla="*/ 150581 w 1605587"/>
              <a:gd name="connsiteY5" fmla="*/ 1162643 h 1164661"/>
              <a:gd name="connsiteX6" fmla="*/ 26362 w 1605587"/>
              <a:gd name="connsiteY6" fmla="*/ 553507 h 1164661"/>
              <a:gd name="connsiteX0" fmla="*/ 26362 w 1616943"/>
              <a:gd name="connsiteY0" fmla="*/ 553507 h 1164661"/>
              <a:gd name="connsiteX1" fmla="*/ 762499 w 1616943"/>
              <a:gd name="connsiteY1" fmla="*/ 0 h 1164661"/>
              <a:gd name="connsiteX2" fmla="*/ 1498636 w 1616943"/>
              <a:gd name="connsiteY2" fmla="*/ 553507 h 1164661"/>
              <a:gd name="connsiteX3" fmla="*/ 1527835 w 1616943"/>
              <a:gd name="connsiteY3" fmla="*/ 984296 h 1164661"/>
              <a:gd name="connsiteX4" fmla="*/ 1513928 w 1616943"/>
              <a:gd name="connsiteY4" fmla="*/ 1163353 h 1164661"/>
              <a:gd name="connsiteX5" fmla="*/ 150581 w 1616943"/>
              <a:gd name="connsiteY5" fmla="*/ 1162643 h 1164661"/>
              <a:gd name="connsiteX6" fmla="*/ 26362 w 1616943"/>
              <a:gd name="connsiteY6" fmla="*/ 553507 h 1164661"/>
              <a:gd name="connsiteX0" fmla="*/ 26362 w 1560041"/>
              <a:gd name="connsiteY0" fmla="*/ 553507 h 1164661"/>
              <a:gd name="connsiteX1" fmla="*/ 762499 w 1560041"/>
              <a:gd name="connsiteY1" fmla="*/ 0 h 1164661"/>
              <a:gd name="connsiteX2" fmla="*/ 1498636 w 1560041"/>
              <a:gd name="connsiteY2" fmla="*/ 553507 h 1164661"/>
              <a:gd name="connsiteX3" fmla="*/ 1527835 w 1560041"/>
              <a:gd name="connsiteY3" fmla="*/ 984296 h 1164661"/>
              <a:gd name="connsiteX4" fmla="*/ 1513928 w 1560041"/>
              <a:gd name="connsiteY4" fmla="*/ 1163353 h 1164661"/>
              <a:gd name="connsiteX5" fmla="*/ 150581 w 1560041"/>
              <a:gd name="connsiteY5" fmla="*/ 1162643 h 1164661"/>
              <a:gd name="connsiteX6" fmla="*/ 26362 w 1560041"/>
              <a:gd name="connsiteY6" fmla="*/ 553507 h 1164661"/>
              <a:gd name="connsiteX0" fmla="*/ 26362 w 1577039"/>
              <a:gd name="connsiteY0" fmla="*/ 553507 h 1164661"/>
              <a:gd name="connsiteX1" fmla="*/ 762499 w 1577039"/>
              <a:gd name="connsiteY1" fmla="*/ 0 h 1164661"/>
              <a:gd name="connsiteX2" fmla="*/ 1498636 w 1577039"/>
              <a:gd name="connsiteY2" fmla="*/ 553507 h 1164661"/>
              <a:gd name="connsiteX3" fmla="*/ 1559126 w 1577039"/>
              <a:gd name="connsiteY3" fmla="*/ 695722 h 1164661"/>
              <a:gd name="connsiteX4" fmla="*/ 1527835 w 1577039"/>
              <a:gd name="connsiteY4" fmla="*/ 984296 h 1164661"/>
              <a:gd name="connsiteX5" fmla="*/ 1513928 w 1577039"/>
              <a:gd name="connsiteY5" fmla="*/ 1163353 h 1164661"/>
              <a:gd name="connsiteX6" fmla="*/ 150581 w 1577039"/>
              <a:gd name="connsiteY6" fmla="*/ 1162643 h 1164661"/>
              <a:gd name="connsiteX7" fmla="*/ 26362 w 1577039"/>
              <a:gd name="connsiteY7" fmla="*/ 553507 h 1164661"/>
              <a:gd name="connsiteX0" fmla="*/ 26362 w 2184978"/>
              <a:gd name="connsiteY0" fmla="*/ 553507 h 1164661"/>
              <a:gd name="connsiteX1" fmla="*/ 762499 w 2184978"/>
              <a:gd name="connsiteY1" fmla="*/ 0 h 1164661"/>
              <a:gd name="connsiteX2" fmla="*/ 1498636 w 2184978"/>
              <a:gd name="connsiteY2" fmla="*/ 553507 h 1164661"/>
              <a:gd name="connsiteX3" fmla="*/ 2184951 w 2184978"/>
              <a:gd name="connsiteY3" fmla="*/ 727013 h 1164661"/>
              <a:gd name="connsiteX4" fmla="*/ 1527835 w 2184978"/>
              <a:gd name="connsiteY4" fmla="*/ 984296 h 1164661"/>
              <a:gd name="connsiteX5" fmla="*/ 1513928 w 2184978"/>
              <a:gd name="connsiteY5" fmla="*/ 1163353 h 1164661"/>
              <a:gd name="connsiteX6" fmla="*/ 150581 w 2184978"/>
              <a:gd name="connsiteY6" fmla="*/ 1162643 h 1164661"/>
              <a:gd name="connsiteX7" fmla="*/ 26362 w 2184978"/>
              <a:gd name="connsiteY7" fmla="*/ 553507 h 1164661"/>
              <a:gd name="connsiteX0" fmla="*/ 26362 w 2184977"/>
              <a:gd name="connsiteY0" fmla="*/ 553507 h 1164661"/>
              <a:gd name="connsiteX1" fmla="*/ 762499 w 2184977"/>
              <a:gd name="connsiteY1" fmla="*/ 0 h 1164661"/>
              <a:gd name="connsiteX2" fmla="*/ 1498636 w 2184977"/>
              <a:gd name="connsiteY2" fmla="*/ 553507 h 1164661"/>
              <a:gd name="connsiteX3" fmla="*/ 2184951 w 2184977"/>
              <a:gd name="connsiteY3" fmla="*/ 727013 h 1164661"/>
              <a:gd name="connsiteX4" fmla="*/ 1515666 w 2184977"/>
              <a:gd name="connsiteY4" fmla="*/ 1038186 h 1164661"/>
              <a:gd name="connsiteX5" fmla="*/ 1513928 w 2184977"/>
              <a:gd name="connsiteY5" fmla="*/ 1163353 h 1164661"/>
              <a:gd name="connsiteX6" fmla="*/ 150581 w 2184977"/>
              <a:gd name="connsiteY6" fmla="*/ 1162643 h 1164661"/>
              <a:gd name="connsiteX7" fmla="*/ 26362 w 2184977"/>
              <a:gd name="connsiteY7" fmla="*/ 553507 h 1164661"/>
              <a:gd name="connsiteX0" fmla="*/ 26362 w 2184984"/>
              <a:gd name="connsiteY0" fmla="*/ 553507 h 1164661"/>
              <a:gd name="connsiteX1" fmla="*/ 762499 w 2184984"/>
              <a:gd name="connsiteY1" fmla="*/ 0 h 1164661"/>
              <a:gd name="connsiteX2" fmla="*/ 1498636 w 2184984"/>
              <a:gd name="connsiteY2" fmla="*/ 553507 h 1164661"/>
              <a:gd name="connsiteX3" fmla="*/ 2184951 w 2184984"/>
              <a:gd name="connsiteY3" fmla="*/ 727013 h 1164661"/>
              <a:gd name="connsiteX4" fmla="*/ 1515666 w 2184984"/>
              <a:gd name="connsiteY4" fmla="*/ 1038186 h 1164661"/>
              <a:gd name="connsiteX5" fmla="*/ 1513928 w 2184984"/>
              <a:gd name="connsiteY5" fmla="*/ 1163353 h 1164661"/>
              <a:gd name="connsiteX6" fmla="*/ 150581 w 2184984"/>
              <a:gd name="connsiteY6" fmla="*/ 1162643 h 1164661"/>
              <a:gd name="connsiteX7" fmla="*/ 26362 w 2184984"/>
              <a:gd name="connsiteY7" fmla="*/ 553507 h 1164661"/>
              <a:gd name="connsiteX0" fmla="*/ 26362 w 2187301"/>
              <a:gd name="connsiteY0" fmla="*/ 553507 h 1164661"/>
              <a:gd name="connsiteX1" fmla="*/ 762499 w 2187301"/>
              <a:gd name="connsiteY1" fmla="*/ 0 h 1164661"/>
              <a:gd name="connsiteX2" fmla="*/ 1498636 w 2187301"/>
              <a:gd name="connsiteY2" fmla="*/ 553507 h 1164661"/>
              <a:gd name="connsiteX3" fmla="*/ 2184951 w 2187301"/>
              <a:gd name="connsiteY3" fmla="*/ 727013 h 1164661"/>
              <a:gd name="connsiteX4" fmla="*/ 1515666 w 2187301"/>
              <a:gd name="connsiteY4" fmla="*/ 1038186 h 1164661"/>
              <a:gd name="connsiteX5" fmla="*/ 1513928 w 2187301"/>
              <a:gd name="connsiteY5" fmla="*/ 1163353 h 1164661"/>
              <a:gd name="connsiteX6" fmla="*/ 150581 w 2187301"/>
              <a:gd name="connsiteY6" fmla="*/ 1162643 h 1164661"/>
              <a:gd name="connsiteX7" fmla="*/ 26362 w 2187301"/>
              <a:gd name="connsiteY7" fmla="*/ 553507 h 1164661"/>
              <a:gd name="connsiteX0" fmla="*/ 26362 w 2218475"/>
              <a:gd name="connsiteY0" fmla="*/ 553507 h 1164661"/>
              <a:gd name="connsiteX1" fmla="*/ 762499 w 2218475"/>
              <a:gd name="connsiteY1" fmla="*/ 0 h 1164661"/>
              <a:gd name="connsiteX2" fmla="*/ 1498636 w 2218475"/>
              <a:gd name="connsiteY2" fmla="*/ 553507 h 1164661"/>
              <a:gd name="connsiteX3" fmla="*/ 2216242 w 2218475"/>
              <a:gd name="connsiteY3" fmla="*/ 667908 h 1164661"/>
              <a:gd name="connsiteX4" fmla="*/ 1515666 w 2218475"/>
              <a:gd name="connsiteY4" fmla="*/ 1038186 h 1164661"/>
              <a:gd name="connsiteX5" fmla="*/ 1513928 w 2218475"/>
              <a:gd name="connsiteY5" fmla="*/ 1163353 h 1164661"/>
              <a:gd name="connsiteX6" fmla="*/ 150581 w 2218475"/>
              <a:gd name="connsiteY6" fmla="*/ 1162643 h 1164661"/>
              <a:gd name="connsiteX7" fmla="*/ 26362 w 2218475"/>
              <a:gd name="connsiteY7" fmla="*/ 553507 h 1164661"/>
              <a:gd name="connsiteX0" fmla="*/ 26362 w 2221152"/>
              <a:gd name="connsiteY0" fmla="*/ 553507 h 1164661"/>
              <a:gd name="connsiteX1" fmla="*/ 762499 w 2221152"/>
              <a:gd name="connsiteY1" fmla="*/ 0 h 1164661"/>
              <a:gd name="connsiteX2" fmla="*/ 1498636 w 2221152"/>
              <a:gd name="connsiteY2" fmla="*/ 553507 h 1164661"/>
              <a:gd name="connsiteX3" fmla="*/ 1811194 w 2221152"/>
              <a:gd name="connsiteY3" fmla="*/ 624448 h 1164661"/>
              <a:gd name="connsiteX4" fmla="*/ 2216242 w 2221152"/>
              <a:gd name="connsiteY4" fmla="*/ 667908 h 1164661"/>
              <a:gd name="connsiteX5" fmla="*/ 1515666 w 2221152"/>
              <a:gd name="connsiteY5" fmla="*/ 1038186 h 1164661"/>
              <a:gd name="connsiteX6" fmla="*/ 1513928 w 2221152"/>
              <a:gd name="connsiteY6" fmla="*/ 1163353 h 1164661"/>
              <a:gd name="connsiteX7" fmla="*/ 150581 w 2221152"/>
              <a:gd name="connsiteY7" fmla="*/ 1162643 h 1164661"/>
              <a:gd name="connsiteX8" fmla="*/ 26362 w 2221152"/>
              <a:gd name="connsiteY8" fmla="*/ 553507 h 1164661"/>
              <a:gd name="connsiteX0" fmla="*/ 26362 w 2248716"/>
              <a:gd name="connsiteY0" fmla="*/ 553507 h 1164661"/>
              <a:gd name="connsiteX1" fmla="*/ 762499 w 2248716"/>
              <a:gd name="connsiteY1" fmla="*/ 0 h 1164661"/>
              <a:gd name="connsiteX2" fmla="*/ 1498636 w 2248716"/>
              <a:gd name="connsiteY2" fmla="*/ 553507 h 1164661"/>
              <a:gd name="connsiteX3" fmla="*/ 2150183 w 2248716"/>
              <a:gd name="connsiteY3" fmla="*/ 361949 h 1164661"/>
              <a:gd name="connsiteX4" fmla="*/ 2216242 w 2248716"/>
              <a:gd name="connsiteY4" fmla="*/ 667908 h 1164661"/>
              <a:gd name="connsiteX5" fmla="*/ 1515666 w 2248716"/>
              <a:gd name="connsiteY5" fmla="*/ 1038186 h 1164661"/>
              <a:gd name="connsiteX6" fmla="*/ 1513928 w 2248716"/>
              <a:gd name="connsiteY6" fmla="*/ 1163353 h 1164661"/>
              <a:gd name="connsiteX7" fmla="*/ 150581 w 2248716"/>
              <a:gd name="connsiteY7" fmla="*/ 1162643 h 1164661"/>
              <a:gd name="connsiteX8" fmla="*/ 26362 w 2248716"/>
              <a:gd name="connsiteY8" fmla="*/ 553507 h 1164661"/>
              <a:gd name="connsiteX0" fmla="*/ 26362 w 2245314"/>
              <a:gd name="connsiteY0" fmla="*/ 553507 h 1164661"/>
              <a:gd name="connsiteX1" fmla="*/ 762499 w 2245314"/>
              <a:gd name="connsiteY1" fmla="*/ 0 h 1164661"/>
              <a:gd name="connsiteX2" fmla="*/ 1498636 w 2245314"/>
              <a:gd name="connsiteY2" fmla="*/ 553507 h 1164661"/>
              <a:gd name="connsiteX3" fmla="*/ 2150183 w 2245314"/>
              <a:gd name="connsiteY3" fmla="*/ 361949 h 1164661"/>
              <a:gd name="connsiteX4" fmla="*/ 2216242 w 2245314"/>
              <a:gd name="connsiteY4" fmla="*/ 667908 h 1164661"/>
              <a:gd name="connsiteX5" fmla="*/ 1515666 w 2245314"/>
              <a:gd name="connsiteY5" fmla="*/ 1038186 h 1164661"/>
              <a:gd name="connsiteX6" fmla="*/ 1513928 w 2245314"/>
              <a:gd name="connsiteY6" fmla="*/ 1163353 h 1164661"/>
              <a:gd name="connsiteX7" fmla="*/ 150581 w 2245314"/>
              <a:gd name="connsiteY7" fmla="*/ 1162643 h 1164661"/>
              <a:gd name="connsiteX8" fmla="*/ 26362 w 2245314"/>
              <a:gd name="connsiteY8" fmla="*/ 553507 h 1164661"/>
              <a:gd name="connsiteX0" fmla="*/ 26362 w 2245314"/>
              <a:gd name="connsiteY0" fmla="*/ 554330 h 1165484"/>
              <a:gd name="connsiteX1" fmla="*/ 762499 w 2245314"/>
              <a:gd name="connsiteY1" fmla="*/ 823 h 1165484"/>
              <a:gd name="connsiteX2" fmla="*/ 1363040 w 2245314"/>
              <a:gd name="connsiteY2" fmla="*/ 434381 h 1165484"/>
              <a:gd name="connsiteX3" fmla="*/ 2150183 w 2245314"/>
              <a:gd name="connsiteY3" fmla="*/ 362772 h 1165484"/>
              <a:gd name="connsiteX4" fmla="*/ 2216242 w 2245314"/>
              <a:gd name="connsiteY4" fmla="*/ 668731 h 1165484"/>
              <a:gd name="connsiteX5" fmla="*/ 1515666 w 2245314"/>
              <a:gd name="connsiteY5" fmla="*/ 1039009 h 1165484"/>
              <a:gd name="connsiteX6" fmla="*/ 1513928 w 2245314"/>
              <a:gd name="connsiteY6" fmla="*/ 1164176 h 1165484"/>
              <a:gd name="connsiteX7" fmla="*/ 150581 w 2245314"/>
              <a:gd name="connsiteY7" fmla="*/ 1163466 h 1165484"/>
              <a:gd name="connsiteX8" fmla="*/ 26362 w 2245314"/>
              <a:gd name="connsiteY8" fmla="*/ 554330 h 1165484"/>
              <a:gd name="connsiteX0" fmla="*/ 26362 w 2245314"/>
              <a:gd name="connsiteY0" fmla="*/ 554330 h 1165484"/>
              <a:gd name="connsiteX1" fmla="*/ 762499 w 2245314"/>
              <a:gd name="connsiteY1" fmla="*/ 823 h 1165484"/>
              <a:gd name="connsiteX2" fmla="*/ 1363040 w 2245314"/>
              <a:gd name="connsiteY2" fmla="*/ 434381 h 1165484"/>
              <a:gd name="connsiteX3" fmla="*/ 2150183 w 2245314"/>
              <a:gd name="connsiteY3" fmla="*/ 362772 h 1165484"/>
              <a:gd name="connsiteX4" fmla="*/ 2216242 w 2245314"/>
              <a:gd name="connsiteY4" fmla="*/ 668731 h 1165484"/>
              <a:gd name="connsiteX5" fmla="*/ 1515666 w 2245314"/>
              <a:gd name="connsiteY5" fmla="*/ 1039009 h 1165484"/>
              <a:gd name="connsiteX6" fmla="*/ 1513928 w 2245314"/>
              <a:gd name="connsiteY6" fmla="*/ 1164176 h 1165484"/>
              <a:gd name="connsiteX7" fmla="*/ 150581 w 2245314"/>
              <a:gd name="connsiteY7" fmla="*/ 1163466 h 1165484"/>
              <a:gd name="connsiteX8" fmla="*/ 26362 w 2245314"/>
              <a:gd name="connsiteY8" fmla="*/ 554330 h 1165484"/>
              <a:gd name="connsiteX0" fmla="*/ 26362 w 2239987"/>
              <a:gd name="connsiteY0" fmla="*/ 554330 h 1165484"/>
              <a:gd name="connsiteX1" fmla="*/ 762499 w 2239987"/>
              <a:gd name="connsiteY1" fmla="*/ 823 h 1165484"/>
              <a:gd name="connsiteX2" fmla="*/ 1363040 w 2239987"/>
              <a:gd name="connsiteY2" fmla="*/ 434381 h 1165484"/>
              <a:gd name="connsiteX3" fmla="*/ 2150183 w 2239987"/>
              <a:gd name="connsiteY3" fmla="*/ 362772 h 1165484"/>
              <a:gd name="connsiteX4" fmla="*/ 2216242 w 2239987"/>
              <a:gd name="connsiteY4" fmla="*/ 668731 h 1165484"/>
              <a:gd name="connsiteX5" fmla="*/ 1515666 w 2239987"/>
              <a:gd name="connsiteY5" fmla="*/ 1039009 h 1165484"/>
              <a:gd name="connsiteX6" fmla="*/ 1513928 w 2239987"/>
              <a:gd name="connsiteY6" fmla="*/ 1164176 h 1165484"/>
              <a:gd name="connsiteX7" fmla="*/ 150581 w 2239987"/>
              <a:gd name="connsiteY7" fmla="*/ 1163466 h 1165484"/>
              <a:gd name="connsiteX8" fmla="*/ 26362 w 2239987"/>
              <a:gd name="connsiteY8" fmla="*/ 554330 h 1165484"/>
              <a:gd name="connsiteX0" fmla="*/ 26362 w 2241174"/>
              <a:gd name="connsiteY0" fmla="*/ 554330 h 1165484"/>
              <a:gd name="connsiteX1" fmla="*/ 762499 w 2241174"/>
              <a:gd name="connsiteY1" fmla="*/ 823 h 1165484"/>
              <a:gd name="connsiteX2" fmla="*/ 1363040 w 2241174"/>
              <a:gd name="connsiteY2" fmla="*/ 434381 h 1165484"/>
              <a:gd name="connsiteX3" fmla="*/ 2153659 w 2241174"/>
              <a:gd name="connsiteY3" fmla="*/ 366249 h 1165484"/>
              <a:gd name="connsiteX4" fmla="*/ 2216242 w 2241174"/>
              <a:gd name="connsiteY4" fmla="*/ 668731 h 1165484"/>
              <a:gd name="connsiteX5" fmla="*/ 1515666 w 2241174"/>
              <a:gd name="connsiteY5" fmla="*/ 1039009 h 1165484"/>
              <a:gd name="connsiteX6" fmla="*/ 1513928 w 2241174"/>
              <a:gd name="connsiteY6" fmla="*/ 1164176 h 1165484"/>
              <a:gd name="connsiteX7" fmla="*/ 150581 w 2241174"/>
              <a:gd name="connsiteY7" fmla="*/ 1163466 h 1165484"/>
              <a:gd name="connsiteX8" fmla="*/ 26362 w 2241174"/>
              <a:gd name="connsiteY8" fmla="*/ 554330 h 1165484"/>
              <a:gd name="connsiteX0" fmla="*/ 26362 w 2330264"/>
              <a:gd name="connsiteY0" fmla="*/ 554330 h 1165484"/>
              <a:gd name="connsiteX1" fmla="*/ 762499 w 2330264"/>
              <a:gd name="connsiteY1" fmla="*/ 823 h 1165484"/>
              <a:gd name="connsiteX2" fmla="*/ 1363040 w 2330264"/>
              <a:gd name="connsiteY2" fmla="*/ 434381 h 1165484"/>
              <a:gd name="connsiteX3" fmla="*/ 2153659 w 2330264"/>
              <a:gd name="connsiteY3" fmla="*/ 366249 h 1165484"/>
              <a:gd name="connsiteX4" fmla="*/ 2322284 w 2330264"/>
              <a:gd name="connsiteY4" fmla="*/ 609625 h 1165484"/>
              <a:gd name="connsiteX5" fmla="*/ 1515666 w 2330264"/>
              <a:gd name="connsiteY5" fmla="*/ 1039009 h 1165484"/>
              <a:gd name="connsiteX6" fmla="*/ 1513928 w 2330264"/>
              <a:gd name="connsiteY6" fmla="*/ 1164176 h 1165484"/>
              <a:gd name="connsiteX7" fmla="*/ 150581 w 2330264"/>
              <a:gd name="connsiteY7" fmla="*/ 1163466 h 1165484"/>
              <a:gd name="connsiteX8" fmla="*/ 26362 w 2330264"/>
              <a:gd name="connsiteY8" fmla="*/ 554330 h 1165484"/>
              <a:gd name="connsiteX0" fmla="*/ 26362 w 2322284"/>
              <a:gd name="connsiteY0" fmla="*/ 554330 h 1165484"/>
              <a:gd name="connsiteX1" fmla="*/ 762499 w 2322284"/>
              <a:gd name="connsiteY1" fmla="*/ 823 h 1165484"/>
              <a:gd name="connsiteX2" fmla="*/ 1363040 w 2322284"/>
              <a:gd name="connsiteY2" fmla="*/ 434381 h 1165484"/>
              <a:gd name="connsiteX3" fmla="*/ 2153659 w 2322284"/>
              <a:gd name="connsiteY3" fmla="*/ 366249 h 1165484"/>
              <a:gd name="connsiteX4" fmla="*/ 2322284 w 2322284"/>
              <a:gd name="connsiteY4" fmla="*/ 609625 h 1165484"/>
              <a:gd name="connsiteX5" fmla="*/ 1515666 w 2322284"/>
              <a:gd name="connsiteY5" fmla="*/ 1039009 h 1165484"/>
              <a:gd name="connsiteX6" fmla="*/ 1513928 w 2322284"/>
              <a:gd name="connsiteY6" fmla="*/ 1164176 h 1165484"/>
              <a:gd name="connsiteX7" fmla="*/ 150581 w 2322284"/>
              <a:gd name="connsiteY7" fmla="*/ 1163466 h 1165484"/>
              <a:gd name="connsiteX8" fmla="*/ 26362 w 2322284"/>
              <a:gd name="connsiteY8" fmla="*/ 554330 h 1165484"/>
              <a:gd name="connsiteX0" fmla="*/ 26362 w 2297947"/>
              <a:gd name="connsiteY0" fmla="*/ 554330 h 1165484"/>
              <a:gd name="connsiteX1" fmla="*/ 762499 w 2297947"/>
              <a:gd name="connsiteY1" fmla="*/ 823 h 1165484"/>
              <a:gd name="connsiteX2" fmla="*/ 1363040 w 2297947"/>
              <a:gd name="connsiteY2" fmla="*/ 434381 h 1165484"/>
              <a:gd name="connsiteX3" fmla="*/ 2153659 w 2297947"/>
              <a:gd name="connsiteY3" fmla="*/ 366249 h 1165484"/>
              <a:gd name="connsiteX4" fmla="*/ 2297947 w 2297947"/>
              <a:gd name="connsiteY4" fmla="*/ 602671 h 1165484"/>
              <a:gd name="connsiteX5" fmla="*/ 1515666 w 2297947"/>
              <a:gd name="connsiteY5" fmla="*/ 1039009 h 1165484"/>
              <a:gd name="connsiteX6" fmla="*/ 1513928 w 2297947"/>
              <a:gd name="connsiteY6" fmla="*/ 1164176 h 1165484"/>
              <a:gd name="connsiteX7" fmla="*/ 150581 w 2297947"/>
              <a:gd name="connsiteY7" fmla="*/ 1163466 h 1165484"/>
              <a:gd name="connsiteX8" fmla="*/ 26362 w 2297947"/>
              <a:gd name="connsiteY8" fmla="*/ 554330 h 1165484"/>
              <a:gd name="connsiteX0" fmla="*/ 26362 w 2301289"/>
              <a:gd name="connsiteY0" fmla="*/ 554330 h 1165484"/>
              <a:gd name="connsiteX1" fmla="*/ 762499 w 2301289"/>
              <a:gd name="connsiteY1" fmla="*/ 823 h 1165484"/>
              <a:gd name="connsiteX2" fmla="*/ 1363040 w 2301289"/>
              <a:gd name="connsiteY2" fmla="*/ 434381 h 1165484"/>
              <a:gd name="connsiteX3" fmla="*/ 2153659 w 2301289"/>
              <a:gd name="connsiteY3" fmla="*/ 366249 h 1165484"/>
              <a:gd name="connsiteX4" fmla="*/ 2297947 w 2301289"/>
              <a:gd name="connsiteY4" fmla="*/ 602671 h 1165484"/>
              <a:gd name="connsiteX5" fmla="*/ 1515666 w 2301289"/>
              <a:gd name="connsiteY5" fmla="*/ 1039009 h 1165484"/>
              <a:gd name="connsiteX6" fmla="*/ 1513928 w 2301289"/>
              <a:gd name="connsiteY6" fmla="*/ 1164176 h 1165484"/>
              <a:gd name="connsiteX7" fmla="*/ 150581 w 2301289"/>
              <a:gd name="connsiteY7" fmla="*/ 1163466 h 1165484"/>
              <a:gd name="connsiteX8" fmla="*/ 26362 w 2301289"/>
              <a:gd name="connsiteY8" fmla="*/ 554330 h 1165484"/>
              <a:gd name="connsiteX0" fmla="*/ 26362 w 2301289"/>
              <a:gd name="connsiteY0" fmla="*/ 554262 h 1165416"/>
              <a:gd name="connsiteX1" fmla="*/ 762499 w 2301289"/>
              <a:gd name="connsiteY1" fmla="*/ 755 h 1165416"/>
              <a:gd name="connsiteX2" fmla="*/ 1363040 w 2301289"/>
              <a:gd name="connsiteY2" fmla="*/ 434313 h 1165416"/>
              <a:gd name="connsiteX3" fmla="*/ 1826840 w 2301289"/>
              <a:gd name="connsiteY3" fmla="*/ 421809 h 1165416"/>
              <a:gd name="connsiteX4" fmla="*/ 2153659 w 2301289"/>
              <a:gd name="connsiteY4" fmla="*/ 366181 h 1165416"/>
              <a:gd name="connsiteX5" fmla="*/ 2297947 w 2301289"/>
              <a:gd name="connsiteY5" fmla="*/ 602603 h 1165416"/>
              <a:gd name="connsiteX6" fmla="*/ 1515666 w 2301289"/>
              <a:gd name="connsiteY6" fmla="*/ 1038941 h 1165416"/>
              <a:gd name="connsiteX7" fmla="*/ 1513928 w 2301289"/>
              <a:gd name="connsiteY7" fmla="*/ 1164108 h 1165416"/>
              <a:gd name="connsiteX8" fmla="*/ 150581 w 2301289"/>
              <a:gd name="connsiteY8" fmla="*/ 1163398 h 1165416"/>
              <a:gd name="connsiteX9" fmla="*/ 26362 w 2301289"/>
              <a:gd name="connsiteY9" fmla="*/ 554262 h 1165416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363040 w 2516523"/>
              <a:gd name="connsiteY2" fmla="*/ 690639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183984 w 2516523"/>
              <a:gd name="connsiteY2" fmla="*/ 774082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183984 w 2516523"/>
              <a:gd name="connsiteY2" fmla="*/ 774082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82292"/>
              <a:gd name="connsiteY0" fmla="*/ 810430 h 1421584"/>
              <a:gd name="connsiteX1" fmla="*/ 762499 w 2582292"/>
              <a:gd name="connsiteY1" fmla="*/ 256923 h 1421584"/>
              <a:gd name="connsiteX2" fmla="*/ 1183984 w 2582292"/>
              <a:gd name="connsiteY2" fmla="*/ 773924 h 1421584"/>
              <a:gd name="connsiteX3" fmla="*/ 2496125 w 2582292"/>
              <a:gd name="connsiteY3" fmla="*/ 0 h 1421584"/>
              <a:gd name="connsiteX4" fmla="*/ 2153659 w 2582292"/>
              <a:gd name="connsiteY4" fmla="*/ 622349 h 1421584"/>
              <a:gd name="connsiteX5" fmla="*/ 2297947 w 2582292"/>
              <a:gd name="connsiteY5" fmla="*/ 858771 h 1421584"/>
              <a:gd name="connsiteX6" fmla="*/ 1515666 w 2582292"/>
              <a:gd name="connsiteY6" fmla="*/ 1295109 h 1421584"/>
              <a:gd name="connsiteX7" fmla="*/ 1513928 w 2582292"/>
              <a:gd name="connsiteY7" fmla="*/ 1420276 h 1421584"/>
              <a:gd name="connsiteX8" fmla="*/ 150581 w 2582292"/>
              <a:gd name="connsiteY8" fmla="*/ 1419566 h 1421584"/>
              <a:gd name="connsiteX9" fmla="*/ 26362 w 258229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9294 h 1430448"/>
              <a:gd name="connsiteX1" fmla="*/ 762499 w 2587852"/>
              <a:gd name="connsiteY1" fmla="*/ 265787 h 1430448"/>
              <a:gd name="connsiteX2" fmla="*/ 1183984 w 2587852"/>
              <a:gd name="connsiteY2" fmla="*/ 782788 h 1430448"/>
              <a:gd name="connsiteX3" fmla="*/ 2496125 w 2587852"/>
              <a:gd name="connsiteY3" fmla="*/ 8864 h 1430448"/>
              <a:gd name="connsiteX4" fmla="*/ 2212764 w 2587852"/>
              <a:gd name="connsiteY4" fmla="*/ 681626 h 1430448"/>
              <a:gd name="connsiteX5" fmla="*/ 2297947 w 2587852"/>
              <a:gd name="connsiteY5" fmla="*/ 867635 h 1430448"/>
              <a:gd name="connsiteX6" fmla="*/ 1515666 w 2587852"/>
              <a:gd name="connsiteY6" fmla="*/ 1303973 h 1430448"/>
              <a:gd name="connsiteX7" fmla="*/ 1513928 w 2587852"/>
              <a:gd name="connsiteY7" fmla="*/ 1429140 h 1430448"/>
              <a:gd name="connsiteX8" fmla="*/ 150581 w 2587852"/>
              <a:gd name="connsiteY8" fmla="*/ 1428430 h 1430448"/>
              <a:gd name="connsiteX9" fmla="*/ 26362 w 2587852"/>
              <a:gd name="connsiteY9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188184 w 2592052"/>
              <a:gd name="connsiteY2" fmla="*/ 782788 h 1430448"/>
              <a:gd name="connsiteX3" fmla="*/ 2500325 w 2592052"/>
              <a:gd name="connsiteY3" fmla="*/ 8864 h 1430448"/>
              <a:gd name="connsiteX4" fmla="*/ 2216964 w 2592052"/>
              <a:gd name="connsiteY4" fmla="*/ 681626 h 1430448"/>
              <a:gd name="connsiteX5" fmla="*/ 2302147 w 2592052"/>
              <a:gd name="connsiteY5" fmla="*/ 867635 h 1430448"/>
              <a:gd name="connsiteX6" fmla="*/ 1519866 w 2592052"/>
              <a:gd name="connsiteY6" fmla="*/ 1303973 h 1430448"/>
              <a:gd name="connsiteX7" fmla="*/ 1518128 w 2592052"/>
              <a:gd name="connsiteY7" fmla="*/ 1429140 h 1430448"/>
              <a:gd name="connsiteX8" fmla="*/ 154781 w 2592052"/>
              <a:gd name="connsiteY8" fmla="*/ 1428430 h 1430448"/>
              <a:gd name="connsiteX9" fmla="*/ 30562 w 2592052"/>
              <a:gd name="connsiteY9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78310 w 2592052"/>
              <a:gd name="connsiteY2" fmla="*/ 664242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439 h 1430593"/>
              <a:gd name="connsiteX1" fmla="*/ 834496 w 2592052"/>
              <a:gd name="connsiteY1" fmla="*/ 304177 h 1430593"/>
              <a:gd name="connsiteX2" fmla="*/ 1038327 w 2592052"/>
              <a:gd name="connsiteY2" fmla="*/ 735661 h 1430593"/>
              <a:gd name="connsiteX3" fmla="*/ 1188184 w 2592052"/>
              <a:gd name="connsiteY3" fmla="*/ 782933 h 1430593"/>
              <a:gd name="connsiteX4" fmla="*/ 2500325 w 2592052"/>
              <a:gd name="connsiteY4" fmla="*/ 9009 h 1430593"/>
              <a:gd name="connsiteX5" fmla="*/ 2216964 w 2592052"/>
              <a:gd name="connsiteY5" fmla="*/ 681771 h 1430593"/>
              <a:gd name="connsiteX6" fmla="*/ 2302147 w 2592052"/>
              <a:gd name="connsiteY6" fmla="*/ 867780 h 1430593"/>
              <a:gd name="connsiteX7" fmla="*/ 1519866 w 2592052"/>
              <a:gd name="connsiteY7" fmla="*/ 1304118 h 1430593"/>
              <a:gd name="connsiteX8" fmla="*/ 1518128 w 2592052"/>
              <a:gd name="connsiteY8" fmla="*/ 1429285 h 1430593"/>
              <a:gd name="connsiteX9" fmla="*/ 154781 w 2592052"/>
              <a:gd name="connsiteY9" fmla="*/ 1428575 h 1430593"/>
              <a:gd name="connsiteX10" fmla="*/ 30562 w 2592052"/>
              <a:gd name="connsiteY10" fmla="*/ 819439 h 1430593"/>
              <a:gd name="connsiteX0" fmla="*/ 26895 w 2588385"/>
              <a:gd name="connsiteY0" fmla="*/ 819439 h 1430593"/>
              <a:gd name="connsiteX1" fmla="*/ 771724 w 2588385"/>
              <a:gd name="connsiteY1" fmla="*/ 297223 h 1430593"/>
              <a:gd name="connsiteX2" fmla="*/ 1034660 w 2588385"/>
              <a:gd name="connsiteY2" fmla="*/ 735661 h 1430593"/>
              <a:gd name="connsiteX3" fmla="*/ 1184517 w 2588385"/>
              <a:gd name="connsiteY3" fmla="*/ 782933 h 1430593"/>
              <a:gd name="connsiteX4" fmla="*/ 2496658 w 2588385"/>
              <a:gd name="connsiteY4" fmla="*/ 9009 h 1430593"/>
              <a:gd name="connsiteX5" fmla="*/ 2213297 w 2588385"/>
              <a:gd name="connsiteY5" fmla="*/ 681771 h 1430593"/>
              <a:gd name="connsiteX6" fmla="*/ 2298480 w 2588385"/>
              <a:gd name="connsiteY6" fmla="*/ 867780 h 1430593"/>
              <a:gd name="connsiteX7" fmla="*/ 1516199 w 2588385"/>
              <a:gd name="connsiteY7" fmla="*/ 1304118 h 1430593"/>
              <a:gd name="connsiteX8" fmla="*/ 1514461 w 2588385"/>
              <a:gd name="connsiteY8" fmla="*/ 1429285 h 1430593"/>
              <a:gd name="connsiteX9" fmla="*/ 151114 w 2588385"/>
              <a:gd name="connsiteY9" fmla="*/ 1428575 h 1430593"/>
              <a:gd name="connsiteX10" fmla="*/ 26895 w 2588385"/>
              <a:gd name="connsiteY10" fmla="*/ 819439 h 1430593"/>
              <a:gd name="connsiteX0" fmla="*/ 26895 w 2588385"/>
              <a:gd name="connsiteY0" fmla="*/ 819439 h 1430593"/>
              <a:gd name="connsiteX1" fmla="*/ 457510 w 2588385"/>
              <a:gd name="connsiteY1" fmla="*/ 440134 h 1430593"/>
              <a:gd name="connsiteX2" fmla="*/ 771724 w 2588385"/>
              <a:gd name="connsiteY2" fmla="*/ 297223 h 1430593"/>
              <a:gd name="connsiteX3" fmla="*/ 1034660 w 2588385"/>
              <a:gd name="connsiteY3" fmla="*/ 735661 h 1430593"/>
              <a:gd name="connsiteX4" fmla="*/ 1184517 w 2588385"/>
              <a:gd name="connsiteY4" fmla="*/ 782933 h 1430593"/>
              <a:gd name="connsiteX5" fmla="*/ 2496658 w 2588385"/>
              <a:gd name="connsiteY5" fmla="*/ 9009 h 1430593"/>
              <a:gd name="connsiteX6" fmla="*/ 2213297 w 2588385"/>
              <a:gd name="connsiteY6" fmla="*/ 681771 h 1430593"/>
              <a:gd name="connsiteX7" fmla="*/ 2298480 w 2588385"/>
              <a:gd name="connsiteY7" fmla="*/ 867780 h 1430593"/>
              <a:gd name="connsiteX8" fmla="*/ 1516199 w 2588385"/>
              <a:gd name="connsiteY8" fmla="*/ 1304118 h 1430593"/>
              <a:gd name="connsiteX9" fmla="*/ 1514461 w 2588385"/>
              <a:gd name="connsiteY9" fmla="*/ 1429285 h 1430593"/>
              <a:gd name="connsiteX10" fmla="*/ 151114 w 2588385"/>
              <a:gd name="connsiteY10" fmla="*/ 1428575 h 1430593"/>
              <a:gd name="connsiteX11" fmla="*/ 26895 w 2588385"/>
              <a:gd name="connsiteY11" fmla="*/ 819439 h 1430593"/>
              <a:gd name="connsiteX0" fmla="*/ 14955 w 2576445"/>
              <a:gd name="connsiteY0" fmla="*/ 819439 h 1430593"/>
              <a:gd name="connsiteX1" fmla="*/ 555089 w 2576445"/>
              <a:gd name="connsiteY1" fmla="*/ 747831 h 1430593"/>
              <a:gd name="connsiteX2" fmla="*/ 759784 w 2576445"/>
              <a:gd name="connsiteY2" fmla="*/ 297223 h 1430593"/>
              <a:gd name="connsiteX3" fmla="*/ 1022720 w 2576445"/>
              <a:gd name="connsiteY3" fmla="*/ 735661 h 1430593"/>
              <a:gd name="connsiteX4" fmla="*/ 1172577 w 2576445"/>
              <a:gd name="connsiteY4" fmla="*/ 782933 h 1430593"/>
              <a:gd name="connsiteX5" fmla="*/ 2484718 w 2576445"/>
              <a:gd name="connsiteY5" fmla="*/ 9009 h 1430593"/>
              <a:gd name="connsiteX6" fmla="*/ 2201357 w 2576445"/>
              <a:gd name="connsiteY6" fmla="*/ 681771 h 1430593"/>
              <a:gd name="connsiteX7" fmla="*/ 2286540 w 2576445"/>
              <a:gd name="connsiteY7" fmla="*/ 867780 h 1430593"/>
              <a:gd name="connsiteX8" fmla="*/ 1504259 w 2576445"/>
              <a:gd name="connsiteY8" fmla="*/ 1304118 h 1430593"/>
              <a:gd name="connsiteX9" fmla="*/ 1502521 w 2576445"/>
              <a:gd name="connsiteY9" fmla="*/ 1429285 h 1430593"/>
              <a:gd name="connsiteX10" fmla="*/ 139174 w 2576445"/>
              <a:gd name="connsiteY10" fmla="*/ 1428575 h 1430593"/>
              <a:gd name="connsiteX11" fmla="*/ 14955 w 2576445"/>
              <a:gd name="connsiteY11" fmla="*/ 819439 h 1430593"/>
              <a:gd name="connsiteX0" fmla="*/ 5611 w 2968672"/>
              <a:gd name="connsiteY0" fmla="*/ 200568 h 1430593"/>
              <a:gd name="connsiteX1" fmla="*/ 947316 w 2968672"/>
              <a:gd name="connsiteY1" fmla="*/ 747831 h 1430593"/>
              <a:gd name="connsiteX2" fmla="*/ 1152011 w 2968672"/>
              <a:gd name="connsiteY2" fmla="*/ 297223 h 1430593"/>
              <a:gd name="connsiteX3" fmla="*/ 1414947 w 2968672"/>
              <a:gd name="connsiteY3" fmla="*/ 735661 h 1430593"/>
              <a:gd name="connsiteX4" fmla="*/ 1564804 w 2968672"/>
              <a:gd name="connsiteY4" fmla="*/ 782933 h 1430593"/>
              <a:gd name="connsiteX5" fmla="*/ 2876945 w 2968672"/>
              <a:gd name="connsiteY5" fmla="*/ 9009 h 1430593"/>
              <a:gd name="connsiteX6" fmla="*/ 2593584 w 2968672"/>
              <a:gd name="connsiteY6" fmla="*/ 681771 h 1430593"/>
              <a:gd name="connsiteX7" fmla="*/ 2678767 w 2968672"/>
              <a:gd name="connsiteY7" fmla="*/ 867780 h 1430593"/>
              <a:gd name="connsiteX8" fmla="*/ 1896486 w 2968672"/>
              <a:gd name="connsiteY8" fmla="*/ 1304118 h 1430593"/>
              <a:gd name="connsiteX9" fmla="*/ 1894748 w 2968672"/>
              <a:gd name="connsiteY9" fmla="*/ 1429285 h 1430593"/>
              <a:gd name="connsiteX10" fmla="*/ 531401 w 2968672"/>
              <a:gd name="connsiteY10" fmla="*/ 1428575 h 1430593"/>
              <a:gd name="connsiteX11" fmla="*/ 5611 w 2968672"/>
              <a:gd name="connsiteY11" fmla="*/ 200568 h 1430593"/>
              <a:gd name="connsiteX0" fmla="*/ 17458 w 2980519"/>
              <a:gd name="connsiteY0" fmla="*/ 200568 h 1430593"/>
              <a:gd name="connsiteX1" fmla="*/ 959163 w 2980519"/>
              <a:gd name="connsiteY1" fmla="*/ 747831 h 1430593"/>
              <a:gd name="connsiteX2" fmla="*/ 1163858 w 2980519"/>
              <a:gd name="connsiteY2" fmla="*/ 297223 h 1430593"/>
              <a:gd name="connsiteX3" fmla="*/ 1426794 w 2980519"/>
              <a:gd name="connsiteY3" fmla="*/ 735661 h 1430593"/>
              <a:gd name="connsiteX4" fmla="*/ 1576651 w 2980519"/>
              <a:gd name="connsiteY4" fmla="*/ 782933 h 1430593"/>
              <a:gd name="connsiteX5" fmla="*/ 2888792 w 2980519"/>
              <a:gd name="connsiteY5" fmla="*/ 9009 h 1430593"/>
              <a:gd name="connsiteX6" fmla="*/ 2605431 w 2980519"/>
              <a:gd name="connsiteY6" fmla="*/ 681771 h 1430593"/>
              <a:gd name="connsiteX7" fmla="*/ 2690614 w 2980519"/>
              <a:gd name="connsiteY7" fmla="*/ 867780 h 1430593"/>
              <a:gd name="connsiteX8" fmla="*/ 1908333 w 2980519"/>
              <a:gd name="connsiteY8" fmla="*/ 1304118 h 1430593"/>
              <a:gd name="connsiteX9" fmla="*/ 1906595 w 2980519"/>
              <a:gd name="connsiteY9" fmla="*/ 1429285 h 1430593"/>
              <a:gd name="connsiteX10" fmla="*/ 543248 w 2980519"/>
              <a:gd name="connsiteY10" fmla="*/ 1428575 h 1430593"/>
              <a:gd name="connsiteX11" fmla="*/ 361153 w 2980519"/>
              <a:gd name="connsiteY11" fmla="*/ 1025976 h 1430593"/>
              <a:gd name="connsiteX12" fmla="*/ 17458 w 2980519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82408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82408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403 h 1430428"/>
              <a:gd name="connsiteX1" fmla="*/ 1049274 w 3070630"/>
              <a:gd name="connsiteY1" fmla="*/ 747666 h 1430428"/>
              <a:gd name="connsiteX2" fmla="*/ 1253969 w 3070630"/>
              <a:gd name="connsiteY2" fmla="*/ 297058 h 1430428"/>
              <a:gd name="connsiteX3" fmla="*/ 1516905 w 3070630"/>
              <a:gd name="connsiteY3" fmla="*/ 735496 h 1430428"/>
              <a:gd name="connsiteX4" fmla="*/ 1658070 w 3070630"/>
              <a:gd name="connsiteY4" fmla="*/ 798413 h 1430428"/>
              <a:gd name="connsiteX5" fmla="*/ 2978903 w 3070630"/>
              <a:gd name="connsiteY5" fmla="*/ 8844 h 1430428"/>
              <a:gd name="connsiteX6" fmla="*/ 2695542 w 3070630"/>
              <a:gd name="connsiteY6" fmla="*/ 681606 h 1430428"/>
              <a:gd name="connsiteX7" fmla="*/ 2780725 w 3070630"/>
              <a:gd name="connsiteY7" fmla="*/ 867615 h 1430428"/>
              <a:gd name="connsiteX8" fmla="*/ 1998444 w 3070630"/>
              <a:gd name="connsiteY8" fmla="*/ 1303953 h 1430428"/>
              <a:gd name="connsiteX9" fmla="*/ 1996706 w 3070630"/>
              <a:gd name="connsiteY9" fmla="*/ 1429120 h 1430428"/>
              <a:gd name="connsiteX10" fmla="*/ 633359 w 3070630"/>
              <a:gd name="connsiteY10" fmla="*/ 1428410 h 1430428"/>
              <a:gd name="connsiteX11" fmla="*/ 607720 w 3070630"/>
              <a:gd name="connsiteY11" fmla="*/ 1145760 h 1430428"/>
              <a:gd name="connsiteX12" fmla="*/ 107569 w 3070630"/>
              <a:gd name="connsiteY12" fmla="*/ 200403 h 1430428"/>
              <a:gd name="connsiteX0" fmla="*/ 107569 w 3070630"/>
              <a:gd name="connsiteY0" fmla="*/ 200403 h 1430428"/>
              <a:gd name="connsiteX1" fmla="*/ 1049274 w 3070630"/>
              <a:gd name="connsiteY1" fmla="*/ 747666 h 1430428"/>
              <a:gd name="connsiteX2" fmla="*/ 1253969 w 3070630"/>
              <a:gd name="connsiteY2" fmla="*/ 297058 h 1430428"/>
              <a:gd name="connsiteX3" fmla="*/ 1516905 w 3070630"/>
              <a:gd name="connsiteY3" fmla="*/ 735496 h 1430428"/>
              <a:gd name="connsiteX4" fmla="*/ 1658070 w 3070630"/>
              <a:gd name="connsiteY4" fmla="*/ 798413 h 1430428"/>
              <a:gd name="connsiteX5" fmla="*/ 2978903 w 3070630"/>
              <a:gd name="connsiteY5" fmla="*/ 8844 h 1430428"/>
              <a:gd name="connsiteX6" fmla="*/ 2695542 w 3070630"/>
              <a:gd name="connsiteY6" fmla="*/ 681606 h 1430428"/>
              <a:gd name="connsiteX7" fmla="*/ 2780725 w 3070630"/>
              <a:gd name="connsiteY7" fmla="*/ 867615 h 1430428"/>
              <a:gd name="connsiteX8" fmla="*/ 1998444 w 3070630"/>
              <a:gd name="connsiteY8" fmla="*/ 1303953 h 1430428"/>
              <a:gd name="connsiteX9" fmla="*/ 1996706 w 3070630"/>
              <a:gd name="connsiteY9" fmla="*/ 1429120 h 1430428"/>
              <a:gd name="connsiteX10" fmla="*/ 633359 w 3070630"/>
              <a:gd name="connsiteY10" fmla="*/ 1428410 h 1430428"/>
              <a:gd name="connsiteX11" fmla="*/ 607720 w 3070630"/>
              <a:gd name="connsiteY11" fmla="*/ 1145760 h 1430428"/>
              <a:gd name="connsiteX12" fmla="*/ 107569 w 3070630"/>
              <a:gd name="connsiteY12" fmla="*/ 200403 h 1430428"/>
              <a:gd name="connsiteX0" fmla="*/ 106384 w 3081614"/>
              <a:gd name="connsiteY0" fmla="*/ 214310 h 1430428"/>
              <a:gd name="connsiteX1" fmla="*/ 1060258 w 3081614"/>
              <a:gd name="connsiteY1" fmla="*/ 747666 h 1430428"/>
              <a:gd name="connsiteX2" fmla="*/ 1264953 w 3081614"/>
              <a:gd name="connsiteY2" fmla="*/ 297058 h 1430428"/>
              <a:gd name="connsiteX3" fmla="*/ 1527889 w 3081614"/>
              <a:gd name="connsiteY3" fmla="*/ 735496 h 1430428"/>
              <a:gd name="connsiteX4" fmla="*/ 1669054 w 3081614"/>
              <a:gd name="connsiteY4" fmla="*/ 798413 h 1430428"/>
              <a:gd name="connsiteX5" fmla="*/ 2989887 w 3081614"/>
              <a:gd name="connsiteY5" fmla="*/ 8844 h 1430428"/>
              <a:gd name="connsiteX6" fmla="*/ 2706526 w 3081614"/>
              <a:gd name="connsiteY6" fmla="*/ 681606 h 1430428"/>
              <a:gd name="connsiteX7" fmla="*/ 2791709 w 3081614"/>
              <a:gd name="connsiteY7" fmla="*/ 867615 h 1430428"/>
              <a:gd name="connsiteX8" fmla="*/ 2009428 w 3081614"/>
              <a:gd name="connsiteY8" fmla="*/ 1303953 h 1430428"/>
              <a:gd name="connsiteX9" fmla="*/ 2007690 w 3081614"/>
              <a:gd name="connsiteY9" fmla="*/ 1429120 h 1430428"/>
              <a:gd name="connsiteX10" fmla="*/ 644343 w 3081614"/>
              <a:gd name="connsiteY10" fmla="*/ 1428410 h 1430428"/>
              <a:gd name="connsiteX11" fmla="*/ 618704 w 3081614"/>
              <a:gd name="connsiteY11" fmla="*/ 1145760 h 1430428"/>
              <a:gd name="connsiteX12" fmla="*/ 106384 w 3081614"/>
              <a:gd name="connsiteY12" fmla="*/ 214310 h 1430428"/>
              <a:gd name="connsiteX0" fmla="*/ 72789 w 3048019"/>
              <a:gd name="connsiteY0" fmla="*/ 214310 h 1430428"/>
              <a:gd name="connsiteX1" fmla="*/ 1026663 w 3048019"/>
              <a:gd name="connsiteY1" fmla="*/ 747666 h 1430428"/>
              <a:gd name="connsiteX2" fmla="*/ 1231358 w 3048019"/>
              <a:gd name="connsiteY2" fmla="*/ 297058 h 1430428"/>
              <a:gd name="connsiteX3" fmla="*/ 1494294 w 3048019"/>
              <a:gd name="connsiteY3" fmla="*/ 735496 h 1430428"/>
              <a:gd name="connsiteX4" fmla="*/ 1635459 w 3048019"/>
              <a:gd name="connsiteY4" fmla="*/ 798413 h 1430428"/>
              <a:gd name="connsiteX5" fmla="*/ 2956292 w 3048019"/>
              <a:gd name="connsiteY5" fmla="*/ 8844 h 1430428"/>
              <a:gd name="connsiteX6" fmla="*/ 2672931 w 3048019"/>
              <a:gd name="connsiteY6" fmla="*/ 681606 h 1430428"/>
              <a:gd name="connsiteX7" fmla="*/ 2758114 w 3048019"/>
              <a:gd name="connsiteY7" fmla="*/ 867615 h 1430428"/>
              <a:gd name="connsiteX8" fmla="*/ 1975833 w 3048019"/>
              <a:gd name="connsiteY8" fmla="*/ 1303953 h 1430428"/>
              <a:gd name="connsiteX9" fmla="*/ 1974095 w 3048019"/>
              <a:gd name="connsiteY9" fmla="*/ 1429120 h 1430428"/>
              <a:gd name="connsiteX10" fmla="*/ 610748 w 3048019"/>
              <a:gd name="connsiteY10" fmla="*/ 1428410 h 1430428"/>
              <a:gd name="connsiteX11" fmla="*/ 585109 w 3048019"/>
              <a:gd name="connsiteY11" fmla="*/ 1145760 h 1430428"/>
              <a:gd name="connsiteX12" fmla="*/ 72789 w 3048019"/>
              <a:gd name="connsiteY12" fmla="*/ 214310 h 1430428"/>
              <a:gd name="connsiteX0" fmla="*/ 100529 w 3075759"/>
              <a:gd name="connsiteY0" fmla="*/ 214310 h 1430428"/>
              <a:gd name="connsiteX1" fmla="*/ 1054403 w 3075759"/>
              <a:gd name="connsiteY1" fmla="*/ 747666 h 1430428"/>
              <a:gd name="connsiteX2" fmla="*/ 1259098 w 3075759"/>
              <a:gd name="connsiteY2" fmla="*/ 297058 h 1430428"/>
              <a:gd name="connsiteX3" fmla="*/ 1522034 w 3075759"/>
              <a:gd name="connsiteY3" fmla="*/ 735496 h 1430428"/>
              <a:gd name="connsiteX4" fmla="*/ 1663199 w 3075759"/>
              <a:gd name="connsiteY4" fmla="*/ 798413 h 1430428"/>
              <a:gd name="connsiteX5" fmla="*/ 2984032 w 3075759"/>
              <a:gd name="connsiteY5" fmla="*/ 8844 h 1430428"/>
              <a:gd name="connsiteX6" fmla="*/ 2700671 w 3075759"/>
              <a:gd name="connsiteY6" fmla="*/ 681606 h 1430428"/>
              <a:gd name="connsiteX7" fmla="*/ 2785854 w 3075759"/>
              <a:gd name="connsiteY7" fmla="*/ 867615 h 1430428"/>
              <a:gd name="connsiteX8" fmla="*/ 2003573 w 3075759"/>
              <a:gd name="connsiteY8" fmla="*/ 1303953 h 1430428"/>
              <a:gd name="connsiteX9" fmla="*/ 2001835 w 3075759"/>
              <a:gd name="connsiteY9" fmla="*/ 1429120 h 1430428"/>
              <a:gd name="connsiteX10" fmla="*/ 638488 w 3075759"/>
              <a:gd name="connsiteY10" fmla="*/ 1428410 h 1430428"/>
              <a:gd name="connsiteX11" fmla="*/ 612849 w 3075759"/>
              <a:gd name="connsiteY11" fmla="*/ 1145760 h 1430428"/>
              <a:gd name="connsiteX12" fmla="*/ 100529 w 3075759"/>
              <a:gd name="connsiteY12" fmla="*/ 214310 h 1430428"/>
              <a:gd name="connsiteX0" fmla="*/ 96479 w 3116907"/>
              <a:gd name="connsiteY0" fmla="*/ 151728 h 1430428"/>
              <a:gd name="connsiteX1" fmla="*/ 1095551 w 3116907"/>
              <a:gd name="connsiteY1" fmla="*/ 747666 h 1430428"/>
              <a:gd name="connsiteX2" fmla="*/ 1300246 w 3116907"/>
              <a:gd name="connsiteY2" fmla="*/ 297058 h 1430428"/>
              <a:gd name="connsiteX3" fmla="*/ 1563182 w 3116907"/>
              <a:gd name="connsiteY3" fmla="*/ 735496 h 1430428"/>
              <a:gd name="connsiteX4" fmla="*/ 1704347 w 3116907"/>
              <a:gd name="connsiteY4" fmla="*/ 798413 h 1430428"/>
              <a:gd name="connsiteX5" fmla="*/ 3025180 w 3116907"/>
              <a:gd name="connsiteY5" fmla="*/ 8844 h 1430428"/>
              <a:gd name="connsiteX6" fmla="*/ 2741819 w 3116907"/>
              <a:gd name="connsiteY6" fmla="*/ 681606 h 1430428"/>
              <a:gd name="connsiteX7" fmla="*/ 2827002 w 3116907"/>
              <a:gd name="connsiteY7" fmla="*/ 867615 h 1430428"/>
              <a:gd name="connsiteX8" fmla="*/ 2044721 w 3116907"/>
              <a:gd name="connsiteY8" fmla="*/ 1303953 h 1430428"/>
              <a:gd name="connsiteX9" fmla="*/ 2042983 w 3116907"/>
              <a:gd name="connsiteY9" fmla="*/ 1429120 h 1430428"/>
              <a:gd name="connsiteX10" fmla="*/ 679636 w 3116907"/>
              <a:gd name="connsiteY10" fmla="*/ 1428410 h 1430428"/>
              <a:gd name="connsiteX11" fmla="*/ 653997 w 3116907"/>
              <a:gd name="connsiteY11" fmla="*/ 1145760 h 1430428"/>
              <a:gd name="connsiteX12" fmla="*/ 96479 w 311690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46170 w 3066598"/>
              <a:gd name="connsiteY0" fmla="*/ 151728 h 1430428"/>
              <a:gd name="connsiteX1" fmla="*/ 1045242 w 3066598"/>
              <a:gd name="connsiteY1" fmla="*/ 747666 h 1430428"/>
              <a:gd name="connsiteX2" fmla="*/ 1249937 w 3066598"/>
              <a:gd name="connsiteY2" fmla="*/ 297058 h 1430428"/>
              <a:gd name="connsiteX3" fmla="*/ 1512873 w 3066598"/>
              <a:gd name="connsiteY3" fmla="*/ 735496 h 1430428"/>
              <a:gd name="connsiteX4" fmla="*/ 1654038 w 3066598"/>
              <a:gd name="connsiteY4" fmla="*/ 798413 h 1430428"/>
              <a:gd name="connsiteX5" fmla="*/ 2974871 w 3066598"/>
              <a:gd name="connsiteY5" fmla="*/ 8844 h 1430428"/>
              <a:gd name="connsiteX6" fmla="*/ 2691510 w 3066598"/>
              <a:gd name="connsiteY6" fmla="*/ 681606 h 1430428"/>
              <a:gd name="connsiteX7" fmla="*/ 2776693 w 3066598"/>
              <a:gd name="connsiteY7" fmla="*/ 867615 h 1430428"/>
              <a:gd name="connsiteX8" fmla="*/ 1994412 w 3066598"/>
              <a:gd name="connsiteY8" fmla="*/ 1303953 h 1430428"/>
              <a:gd name="connsiteX9" fmla="*/ 1992674 w 3066598"/>
              <a:gd name="connsiteY9" fmla="*/ 1429120 h 1430428"/>
              <a:gd name="connsiteX10" fmla="*/ 629327 w 3066598"/>
              <a:gd name="connsiteY10" fmla="*/ 1428410 h 1430428"/>
              <a:gd name="connsiteX11" fmla="*/ 603688 w 3066598"/>
              <a:gd name="connsiteY11" fmla="*/ 1145760 h 1430428"/>
              <a:gd name="connsiteX12" fmla="*/ 46170 w 3066598"/>
              <a:gd name="connsiteY12" fmla="*/ 151728 h 1430428"/>
              <a:gd name="connsiteX0" fmla="*/ 43880 w 3109506"/>
              <a:gd name="connsiteY0" fmla="*/ 158681 h 1430428"/>
              <a:gd name="connsiteX1" fmla="*/ 1088150 w 3109506"/>
              <a:gd name="connsiteY1" fmla="*/ 747666 h 1430428"/>
              <a:gd name="connsiteX2" fmla="*/ 1292845 w 3109506"/>
              <a:gd name="connsiteY2" fmla="*/ 297058 h 1430428"/>
              <a:gd name="connsiteX3" fmla="*/ 1555781 w 3109506"/>
              <a:gd name="connsiteY3" fmla="*/ 735496 h 1430428"/>
              <a:gd name="connsiteX4" fmla="*/ 1696946 w 3109506"/>
              <a:gd name="connsiteY4" fmla="*/ 798413 h 1430428"/>
              <a:gd name="connsiteX5" fmla="*/ 3017779 w 3109506"/>
              <a:gd name="connsiteY5" fmla="*/ 8844 h 1430428"/>
              <a:gd name="connsiteX6" fmla="*/ 2734418 w 3109506"/>
              <a:gd name="connsiteY6" fmla="*/ 681606 h 1430428"/>
              <a:gd name="connsiteX7" fmla="*/ 2819601 w 3109506"/>
              <a:gd name="connsiteY7" fmla="*/ 867615 h 1430428"/>
              <a:gd name="connsiteX8" fmla="*/ 2037320 w 3109506"/>
              <a:gd name="connsiteY8" fmla="*/ 1303953 h 1430428"/>
              <a:gd name="connsiteX9" fmla="*/ 2035582 w 3109506"/>
              <a:gd name="connsiteY9" fmla="*/ 1429120 h 1430428"/>
              <a:gd name="connsiteX10" fmla="*/ 672235 w 3109506"/>
              <a:gd name="connsiteY10" fmla="*/ 1428410 h 1430428"/>
              <a:gd name="connsiteX11" fmla="*/ 646596 w 3109506"/>
              <a:gd name="connsiteY11" fmla="*/ 1145760 h 1430428"/>
              <a:gd name="connsiteX12" fmla="*/ 43880 w 3109506"/>
              <a:gd name="connsiteY12" fmla="*/ 158681 h 1430428"/>
              <a:gd name="connsiteX0" fmla="*/ 44561 w 3096280"/>
              <a:gd name="connsiteY0" fmla="*/ 153466 h 1430428"/>
              <a:gd name="connsiteX1" fmla="*/ 1074924 w 3096280"/>
              <a:gd name="connsiteY1" fmla="*/ 747666 h 1430428"/>
              <a:gd name="connsiteX2" fmla="*/ 1279619 w 3096280"/>
              <a:gd name="connsiteY2" fmla="*/ 297058 h 1430428"/>
              <a:gd name="connsiteX3" fmla="*/ 1542555 w 3096280"/>
              <a:gd name="connsiteY3" fmla="*/ 735496 h 1430428"/>
              <a:gd name="connsiteX4" fmla="*/ 1683720 w 3096280"/>
              <a:gd name="connsiteY4" fmla="*/ 798413 h 1430428"/>
              <a:gd name="connsiteX5" fmla="*/ 3004553 w 3096280"/>
              <a:gd name="connsiteY5" fmla="*/ 8844 h 1430428"/>
              <a:gd name="connsiteX6" fmla="*/ 2721192 w 3096280"/>
              <a:gd name="connsiteY6" fmla="*/ 681606 h 1430428"/>
              <a:gd name="connsiteX7" fmla="*/ 2806375 w 3096280"/>
              <a:gd name="connsiteY7" fmla="*/ 867615 h 1430428"/>
              <a:gd name="connsiteX8" fmla="*/ 2024094 w 3096280"/>
              <a:gd name="connsiteY8" fmla="*/ 1303953 h 1430428"/>
              <a:gd name="connsiteX9" fmla="*/ 2022356 w 3096280"/>
              <a:gd name="connsiteY9" fmla="*/ 1429120 h 1430428"/>
              <a:gd name="connsiteX10" fmla="*/ 659009 w 3096280"/>
              <a:gd name="connsiteY10" fmla="*/ 1428410 h 1430428"/>
              <a:gd name="connsiteX11" fmla="*/ 633370 w 3096280"/>
              <a:gd name="connsiteY11" fmla="*/ 1145760 h 1430428"/>
              <a:gd name="connsiteX12" fmla="*/ 44561 w 3096280"/>
              <a:gd name="connsiteY12" fmla="*/ 153466 h 1430428"/>
              <a:gd name="connsiteX0" fmla="*/ 44561 w 3096280"/>
              <a:gd name="connsiteY0" fmla="*/ 153466 h 1430428"/>
              <a:gd name="connsiteX1" fmla="*/ 1074924 w 3096280"/>
              <a:gd name="connsiteY1" fmla="*/ 747666 h 1430428"/>
              <a:gd name="connsiteX2" fmla="*/ 1279619 w 3096280"/>
              <a:gd name="connsiteY2" fmla="*/ 297058 h 1430428"/>
              <a:gd name="connsiteX3" fmla="*/ 1542555 w 3096280"/>
              <a:gd name="connsiteY3" fmla="*/ 735496 h 1430428"/>
              <a:gd name="connsiteX4" fmla="*/ 1683720 w 3096280"/>
              <a:gd name="connsiteY4" fmla="*/ 798413 h 1430428"/>
              <a:gd name="connsiteX5" fmla="*/ 3004553 w 3096280"/>
              <a:gd name="connsiteY5" fmla="*/ 8844 h 1430428"/>
              <a:gd name="connsiteX6" fmla="*/ 2721192 w 3096280"/>
              <a:gd name="connsiteY6" fmla="*/ 681606 h 1430428"/>
              <a:gd name="connsiteX7" fmla="*/ 2806375 w 3096280"/>
              <a:gd name="connsiteY7" fmla="*/ 867615 h 1430428"/>
              <a:gd name="connsiteX8" fmla="*/ 2024094 w 3096280"/>
              <a:gd name="connsiteY8" fmla="*/ 1303953 h 1430428"/>
              <a:gd name="connsiteX9" fmla="*/ 2022356 w 3096280"/>
              <a:gd name="connsiteY9" fmla="*/ 1429120 h 1430428"/>
              <a:gd name="connsiteX10" fmla="*/ 659009 w 3096280"/>
              <a:gd name="connsiteY10" fmla="*/ 1428410 h 1430428"/>
              <a:gd name="connsiteX11" fmla="*/ 633370 w 3096280"/>
              <a:gd name="connsiteY11" fmla="*/ 1145760 h 1430428"/>
              <a:gd name="connsiteX12" fmla="*/ 44561 w 3096280"/>
              <a:gd name="connsiteY12" fmla="*/ 153466 h 1430428"/>
              <a:gd name="connsiteX0" fmla="*/ 47308 w 3046875"/>
              <a:gd name="connsiteY0" fmla="*/ 125652 h 1430428"/>
              <a:gd name="connsiteX1" fmla="*/ 1025519 w 3046875"/>
              <a:gd name="connsiteY1" fmla="*/ 747666 h 1430428"/>
              <a:gd name="connsiteX2" fmla="*/ 1230214 w 3046875"/>
              <a:gd name="connsiteY2" fmla="*/ 297058 h 1430428"/>
              <a:gd name="connsiteX3" fmla="*/ 1493150 w 3046875"/>
              <a:gd name="connsiteY3" fmla="*/ 735496 h 1430428"/>
              <a:gd name="connsiteX4" fmla="*/ 1634315 w 3046875"/>
              <a:gd name="connsiteY4" fmla="*/ 798413 h 1430428"/>
              <a:gd name="connsiteX5" fmla="*/ 2955148 w 3046875"/>
              <a:gd name="connsiteY5" fmla="*/ 8844 h 1430428"/>
              <a:gd name="connsiteX6" fmla="*/ 2671787 w 3046875"/>
              <a:gd name="connsiteY6" fmla="*/ 681606 h 1430428"/>
              <a:gd name="connsiteX7" fmla="*/ 2756970 w 3046875"/>
              <a:gd name="connsiteY7" fmla="*/ 867615 h 1430428"/>
              <a:gd name="connsiteX8" fmla="*/ 1974689 w 3046875"/>
              <a:gd name="connsiteY8" fmla="*/ 1303953 h 1430428"/>
              <a:gd name="connsiteX9" fmla="*/ 1972951 w 3046875"/>
              <a:gd name="connsiteY9" fmla="*/ 1429120 h 1430428"/>
              <a:gd name="connsiteX10" fmla="*/ 609604 w 3046875"/>
              <a:gd name="connsiteY10" fmla="*/ 1428410 h 1430428"/>
              <a:gd name="connsiteX11" fmla="*/ 583965 w 3046875"/>
              <a:gd name="connsiteY11" fmla="*/ 1145760 h 1430428"/>
              <a:gd name="connsiteX12" fmla="*/ 47308 w 3046875"/>
              <a:gd name="connsiteY12" fmla="*/ 125652 h 1430428"/>
              <a:gd name="connsiteX0" fmla="*/ 47308 w 3046875"/>
              <a:gd name="connsiteY0" fmla="*/ 125652 h 1430428"/>
              <a:gd name="connsiteX1" fmla="*/ 1025519 w 3046875"/>
              <a:gd name="connsiteY1" fmla="*/ 747666 h 1430428"/>
              <a:gd name="connsiteX2" fmla="*/ 1230214 w 3046875"/>
              <a:gd name="connsiteY2" fmla="*/ 297058 h 1430428"/>
              <a:gd name="connsiteX3" fmla="*/ 1493150 w 3046875"/>
              <a:gd name="connsiteY3" fmla="*/ 735496 h 1430428"/>
              <a:gd name="connsiteX4" fmla="*/ 1634315 w 3046875"/>
              <a:gd name="connsiteY4" fmla="*/ 798413 h 1430428"/>
              <a:gd name="connsiteX5" fmla="*/ 2955148 w 3046875"/>
              <a:gd name="connsiteY5" fmla="*/ 8844 h 1430428"/>
              <a:gd name="connsiteX6" fmla="*/ 2671787 w 3046875"/>
              <a:gd name="connsiteY6" fmla="*/ 681606 h 1430428"/>
              <a:gd name="connsiteX7" fmla="*/ 2756970 w 3046875"/>
              <a:gd name="connsiteY7" fmla="*/ 867615 h 1430428"/>
              <a:gd name="connsiteX8" fmla="*/ 1974689 w 3046875"/>
              <a:gd name="connsiteY8" fmla="*/ 1303953 h 1430428"/>
              <a:gd name="connsiteX9" fmla="*/ 1972951 w 3046875"/>
              <a:gd name="connsiteY9" fmla="*/ 1429120 h 1430428"/>
              <a:gd name="connsiteX10" fmla="*/ 609604 w 3046875"/>
              <a:gd name="connsiteY10" fmla="*/ 1428410 h 1430428"/>
              <a:gd name="connsiteX11" fmla="*/ 583965 w 3046875"/>
              <a:gd name="connsiteY11" fmla="*/ 1145760 h 1430428"/>
              <a:gd name="connsiteX12" fmla="*/ 47308 w 3046875"/>
              <a:gd name="connsiteY12" fmla="*/ 125652 h 1430428"/>
              <a:gd name="connsiteX0" fmla="*/ 78863 w 3078430"/>
              <a:gd name="connsiteY0" fmla="*/ 125652 h 1430428"/>
              <a:gd name="connsiteX1" fmla="*/ 1057074 w 3078430"/>
              <a:gd name="connsiteY1" fmla="*/ 747666 h 1430428"/>
              <a:gd name="connsiteX2" fmla="*/ 1261769 w 3078430"/>
              <a:gd name="connsiteY2" fmla="*/ 297058 h 1430428"/>
              <a:gd name="connsiteX3" fmla="*/ 1524705 w 3078430"/>
              <a:gd name="connsiteY3" fmla="*/ 735496 h 1430428"/>
              <a:gd name="connsiteX4" fmla="*/ 1665870 w 3078430"/>
              <a:gd name="connsiteY4" fmla="*/ 798413 h 1430428"/>
              <a:gd name="connsiteX5" fmla="*/ 2986703 w 3078430"/>
              <a:gd name="connsiteY5" fmla="*/ 8844 h 1430428"/>
              <a:gd name="connsiteX6" fmla="*/ 2703342 w 3078430"/>
              <a:gd name="connsiteY6" fmla="*/ 681606 h 1430428"/>
              <a:gd name="connsiteX7" fmla="*/ 2788525 w 3078430"/>
              <a:gd name="connsiteY7" fmla="*/ 867615 h 1430428"/>
              <a:gd name="connsiteX8" fmla="*/ 2006244 w 3078430"/>
              <a:gd name="connsiteY8" fmla="*/ 1303953 h 1430428"/>
              <a:gd name="connsiteX9" fmla="*/ 2004506 w 3078430"/>
              <a:gd name="connsiteY9" fmla="*/ 1429120 h 1430428"/>
              <a:gd name="connsiteX10" fmla="*/ 641159 w 3078430"/>
              <a:gd name="connsiteY10" fmla="*/ 1428410 h 1430428"/>
              <a:gd name="connsiteX11" fmla="*/ 615520 w 3078430"/>
              <a:gd name="connsiteY11" fmla="*/ 1145760 h 1430428"/>
              <a:gd name="connsiteX12" fmla="*/ 78863 w 3078430"/>
              <a:gd name="connsiteY12" fmla="*/ 125652 h 1430428"/>
              <a:gd name="connsiteX0" fmla="*/ 76361 w 3108957"/>
              <a:gd name="connsiteY0" fmla="*/ 137821 h 1430428"/>
              <a:gd name="connsiteX1" fmla="*/ 1087601 w 3108957"/>
              <a:gd name="connsiteY1" fmla="*/ 747666 h 1430428"/>
              <a:gd name="connsiteX2" fmla="*/ 1292296 w 3108957"/>
              <a:gd name="connsiteY2" fmla="*/ 297058 h 1430428"/>
              <a:gd name="connsiteX3" fmla="*/ 1555232 w 3108957"/>
              <a:gd name="connsiteY3" fmla="*/ 735496 h 1430428"/>
              <a:gd name="connsiteX4" fmla="*/ 1696397 w 3108957"/>
              <a:gd name="connsiteY4" fmla="*/ 798413 h 1430428"/>
              <a:gd name="connsiteX5" fmla="*/ 3017230 w 3108957"/>
              <a:gd name="connsiteY5" fmla="*/ 8844 h 1430428"/>
              <a:gd name="connsiteX6" fmla="*/ 2733869 w 3108957"/>
              <a:gd name="connsiteY6" fmla="*/ 681606 h 1430428"/>
              <a:gd name="connsiteX7" fmla="*/ 2819052 w 3108957"/>
              <a:gd name="connsiteY7" fmla="*/ 867615 h 1430428"/>
              <a:gd name="connsiteX8" fmla="*/ 2036771 w 3108957"/>
              <a:gd name="connsiteY8" fmla="*/ 1303953 h 1430428"/>
              <a:gd name="connsiteX9" fmla="*/ 2035033 w 3108957"/>
              <a:gd name="connsiteY9" fmla="*/ 1429120 h 1430428"/>
              <a:gd name="connsiteX10" fmla="*/ 671686 w 3108957"/>
              <a:gd name="connsiteY10" fmla="*/ 1428410 h 1430428"/>
              <a:gd name="connsiteX11" fmla="*/ 646047 w 3108957"/>
              <a:gd name="connsiteY11" fmla="*/ 1145760 h 1430428"/>
              <a:gd name="connsiteX12" fmla="*/ 76361 w 3108957"/>
              <a:gd name="connsiteY12" fmla="*/ 137821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282640 w 3099301"/>
              <a:gd name="connsiteY2" fmla="*/ 297058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8717 w 3099301"/>
              <a:gd name="connsiteY2" fmla="*/ 236214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8717 w 3099301"/>
              <a:gd name="connsiteY2" fmla="*/ 236214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5240 w 3099301"/>
              <a:gd name="connsiteY2" fmla="*/ 239691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99301" h="1430428">
                <a:moveTo>
                  <a:pt x="77135" y="132606"/>
                </a:moveTo>
                <a:cubicBezTo>
                  <a:pt x="510576" y="-83246"/>
                  <a:pt x="953807" y="834702"/>
                  <a:pt x="1077945" y="747666"/>
                </a:cubicBezTo>
                <a:cubicBezTo>
                  <a:pt x="1120378" y="591094"/>
                  <a:pt x="1029124" y="255627"/>
                  <a:pt x="1305240" y="239691"/>
                </a:cubicBezTo>
                <a:cubicBezTo>
                  <a:pt x="1581356" y="223755"/>
                  <a:pt x="1537041" y="645272"/>
                  <a:pt x="1545576" y="735496"/>
                </a:cubicBezTo>
                <a:cubicBezTo>
                  <a:pt x="1663630" y="792690"/>
                  <a:pt x="1590549" y="777262"/>
                  <a:pt x="1686741" y="798413"/>
                </a:cubicBezTo>
                <a:cubicBezTo>
                  <a:pt x="1869346" y="686056"/>
                  <a:pt x="2882758" y="-91059"/>
                  <a:pt x="3007574" y="8844"/>
                </a:cubicBezTo>
                <a:cubicBezTo>
                  <a:pt x="3342737" y="320832"/>
                  <a:pt x="2645695" y="651474"/>
                  <a:pt x="2724213" y="681606"/>
                </a:cubicBezTo>
                <a:cubicBezTo>
                  <a:pt x="2795139" y="773686"/>
                  <a:pt x="2804760" y="824735"/>
                  <a:pt x="2809396" y="867615"/>
                </a:cubicBezTo>
                <a:cubicBezTo>
                  <a:pt x="2866414" y="988089"/>
                  <a:pt x="2177197" y="1243399"/>
                  <a:pt x="2027115" y="1303953"/>
                </a:cubicBezTo>
                <a:cubicBezTo>
                  <a:pt x="2019582" y="1381892"/>
                  <a:pt x="2019655" y="1330438"/>
                  <a:pt x="2025377" y="1429120"/>
                </a:cubicBezTo>
                <a:cubicBezTo>
                  <a:pt x="1785055" y="1424601"/>
                  <a:pt x="803916" y="1434438"/>
                  <a:pt x="662030" y="1428410"/>
                </a:cubicBezTo>
                <a:cubicBezTo>
                  <a:pt x="647832" y="1300348"/>
                  <a:pt x="645795" y="1280892"/>
                  <a:pt x="636391" y="1145760"/>
                </a:cubicBezTo>
                <a:cubicBezTo>
                  <a:pt x="548759" y="941092"/>
                  <a:pt x="-246788" y="468408"/>
                  <a:pt x="77135" y="132606"/>
                </a:cubicBezTo>
                <a:close/>
              </a:path>
            </a:pathLst>
          </a:custGeom>
          <a:solidFill>
            <a:srgbClr val="FFB3B3">
              <a:alpha val="7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457325"/>
            <a:ext cx="2886075" cy="28860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Slide Number Placeholder 3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4838700" y="2286000"/>
            <a:ext cx="2857500" cy="1657352"/>
            <a:chOff x="4838700" y="2286000"/>
            <a:chExt cx="2857500" cy="1657352"/>
          </a:xfrm>
        </p:grpSpPr>
        <p:cxnSp>
          <p:nvCxnSpPr>
            <p:cNvPr id="13" name="Straight Arrow Connector 12"/>
            <p:cNvCxnSpPr/>
            <p:nvPr/>
          </p:nvCxnSpPr>
          <p:spPr>
            <a:xfrm flipV="1">
              <a:off x="6092825" y="2286000"/>
              <a:ext cx="174625" cy="165735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6096000" y="2571750"/>
              <a:ext cx="1485900" cy="135232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4838700" y="2857500"/>
              <a:ext cx="1285216" cy="107956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6087372" y="2743200"/>
              <a:ext cx="1608828" cy="1164298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 flipV="1">
              <a:off x="5010150" y="2628900"/>
              <a:ext cx="1085850" cy="1295174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5924550" y="2286000"/>
              <a:ext cx="171450" cy="1657352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/>
          <p:nvPr/>
        </p:nvCxnSpPr>
        <p:spPr>
          <a:xfrm flipV="1">
            <a:off x="6123916" y="3200400"/>
            <a:ext cx="1629434" cy="707098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6007100" y="3856697"/>
            <a:ext cx="17145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5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Related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952500" y="1058756"/>
            <a:ext cx="4521421" cy="2884594"/>
            <a:chOff x="895350" y="971550"/>
            <a:chExt cx="4521421" cy="288459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9801" y="971550"/>
              <a:ext cx="4476970" cy="220332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/>
            <p:cNvSpPr txBox="1"/>
            <p:nvPr/>
          </p:nvSpPr>
          <p:spPr>
            <a:xfrm>
              <a:off x="895350" y="3209813"/>
              <a:ext cx="42928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[CAM08]: Practical product importance </a:t>
              </a:r>
              <a:b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</a:br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sampling </a:t>
              </a:r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for direct illumination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38300" y="4171950"/>
            <a:ext cx="11315700" cy="2171700"/>
            <a:chOff x="2266950" y="4171950"/>
            <a:chExt cx="11315700" cy="2171700"/>
          </a:xfrm>
          <a:effectLst/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t="-1" r="1695" b="2175"/>
            <a:stretch/>
          </p:blipFill>
          <p:spPr>
            <a:xfrm>
              <a:off x="2324100" y="4171950"/>
              <a:ext cx="8961120" cy="14630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2266950" y="5688568"/>
              <a:ext cx="11315700" cy="369332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NimbusRomNo9L-Regu"/>
                </a:rPr>
                <a:t>[CJAMJ05]: Wavelet </a:t>
              </a:r>
              <a:r>
                <a:rPr lang="en-US" dirty="0">
                  <a:solidFill>
                    <a:schemeClr val="bg1">
                      <a:lumMod val="65000"/>
                    </a:schemeClr>
                  </a:solidFill>
                  <a:latin typeface="NimbusRomNo9L-Regu"/>
                </a:rPr>
                <a:t>importance sampling: efficiently </a:t>
              </a:r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NimbusRomNo9L-Regu"/>
                </a:rPr>
                <a:t>evaluating products </a:t>
              </a:r>
              <a:r>
                <a:rPr lang="en-US" dirty="0">
                  <a:solidFill>
                    <a:schemeClr val="bg1">
                      <a:lumMod val="65000"/>
                    </a:schemeClr>
                  </a:solidFill>
                  <a:latin typeface="NimbusRomNo9L-Regu"/>
                </a:rPr>
                <a:t>of complex functions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66950" y="5974318"/>
              <a:ext cx="11315700" cy="369332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NimbusRomNo9L-Regu"/>
                </a:rPr>
                <a:t>[JCJ09]: </a:t>
              </a:r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</a:rPr>
                <a:t>Importance sampling </a:t>
              </a:r>
              <a:r>
                <a:rPr lang="en-US" dirty="0">
                  <a:solidFill>
                    <a:schemeClr val="bg1">
                      <a:lumMod val="65000"/>
                    </a:schemeClr>
                  </a:solidFill>
                </a:rPr>
                <a:t>spherical harmonics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86680" y="971550"/>
            <a:ext cx="6096000" cy="2857500"/>
            <a:chOff x="6086680" y="971550"/>
            <a:chExt cx="6096000" cy="2857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8245" y="971550"/>
              <a:ext cx="4976955" cy="247253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6086680" y="3459718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65000"/>
                    </a:schemeClr>
                  </a:solidFill>
                  <a:latin typeface="NimbusRomNo9L-Regu"/>
                </a:rPr>
                <a:t>[TCE05]: Importance resampling for </a:t>
              </a:r>
              <a:r>
                <a:rPr lang="en-US" dirty="0">
                  <a:solidFill>
                    <a:schemeClr val="bg1">
                      <a:lumMod val="65000"/>
                    </a:schemeClr>
                  </a:solidFill>
                  <a:latin typeface="NimbusRomNo9L-Regu"/>
                </a:rPr>
                <a:t>global illumination</a:t>
              </a:r>
              <a:endParaRPr lang="en-US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26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1" y="2715817"/>
            <a:ext cx="10515600" cy="1846659"/>
          </a:xfrm>
        </p:spPr>
        <p:txBody>
          <a:bodyPr/>
          <a:lstStyle/>
          <a:p>
            <a:r>
              <a:rPr lang="de-DE" dirty="0" smtClean="0"/>
              <a:t>Product Importance Sampling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857315"/>
              </p:ext>
            </p:extLst>
          </p:nvPr>
        </p:nvGraphicFramePr>
        <p:xfrm>
          <a:off x="1" y="5972810"/>
          <a:ext cx="122356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411">
                  <a:extLst>
                    <a:ext uri="{9D8B030D-6E8A-4147-A177-3AD203B41FA5}">
                      <a16:colId xmlns:a16="http://schemas.microsoft.com/office/drawing/2014/main" val="3897113553"/>
                    </a:ext>
                  </a:extLst>
                </a:gridCol>
                <a:gridCol w="3462415">
                  <a:extLst>
                    <a:ext uri="{9D8B030D-6E8A-4147-A177-3AD203B41FA5}">
                      <a16:colId xmlns:a16="http://schemas.microsoft.com/office/drawing/2014/main" val="578583798"/>
                    </a:ext>
                  </a:extLst>
                </a:gridCol>
                <a:gridCol w="1643380">
                  <a:extLst>
                    <a:ext uri="{9D8B030D-6E8A-4147-A177-3AD203B41FA5}">
                      <a16:colId xmlns:a16="http://schemas.microsoft.com/office/drawing/2014/main" val="1855628156"/>
                    </a:ext>
                  </a:extLst>
                </a:gridCol>
                <a:gridCol w="2697480">
                  <a:extLst>
                    <a:ext uri="{9D8B030D-6E8A-4147-A177-3AD203B41FA5}">
                      <a16:colId xmlns:a16="http://schemas.microsoft.com/office/drawing/2014/main" val="2899145525"/>
                    </a:ext>
                  </a:extLst>
                </a:gridCol>
                <a:gridCol w="1190057">
                  <a:extLst>
                    <a:ext uri="{9D8B030D-6E8A-4147-A177-3AD203B41FA5}">
                      <a16:colId xmlns:a16="http://schemas.microsoft.com/office/drawing/2014/main" val="440095097"/>
                    </a:ext>
                  </a:extLst>
                </a:gridCol>
                <a:gridCol w="1866901">
                  <a:extLst>
                    <a:ext uri="{9D8B030D-6E8A-4147-A177-3AD203B41FA5}">
                      <a16:colId xmlns:a16="http://schemas.microsoft.com/office/drawing/2014/main" val="115207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Motivation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Product</a:t>
                      </a:r>
                      <a:r>
                        <a:rPr lang="de-DE" baseline="0" dirty="0" smtClean="0"/>
                        <a:t> Importance Sampling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BRDF Fitting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Component Reduction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Results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Future Work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88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8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700431" y="995444"/>
            <a:ext cx="4764015" cy="4764010"/>
            <a:chOff x="5282215" y="140488"/>
            <a:chExt cx="6974995" cy="697498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816" y="1337444"/>
              <a:ext cx="4572001" cy="4572000"/>
            </a:xfrm>
            <a:prstGeom prst="rect">
              <a:avLst/>
            </a:prstGeom>
          </p:spPr>
        </p:pic>
        <p:sp>
          <p:nvSpPr>
            <p:cNvPr id="27" name="Donut 26"/>
            <p:cNvSpPr/>
            <p:nvPr/>
          </p:nvSpPr>
          <p:spPr>
            <a:xfrm>
              <a:off x="5282215" y="140488"/>
              <a:ext cx="6974995" cy="6974987"/>
            </a:xfrm>
            <a:prstGeom prst="donut">
              <a:avLst>
                <a:gd name="adj" fmla="val 17718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BRDF GMM Representation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67200" y="3942422"/>
            <a:ext cx="36576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07419" y="4813197"/>
                <a:ext cx="6746131" cy="13310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800" b="0" dirty="0" smtClean="0"/>
              </a:p>
              <a:p>
                <a:endParaRPr lang="de-DE" sz="2800" b="0" dirty="0" smtClean="0"/>
              </a:p>
              <a:p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419" y="4813197"/>
                <a:ext cx="6746131" cy="13310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C:\Users\Jirka\projects\import\presentations\main\images\ground.png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9000" contrast="-100000"/>
                    </a14:imgEffect>
                  </a14:imgLayer>
                </a14:imgProps>
              </a:ext>
            </a:extLst>
          </a:blip>
          <a:srcRect l="20187" r="19261"/>
          <a:stretch/>
        </p:blipFill>
        <p:spPr bwMode="auto">
          <a:xfrm>
            <a:off x="4267200" y="3949700"/>
            <a:ext cx="3657600" cy="4508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5514273" y="3034478"/>
            <a:ext cx="2384409" cy="867053"/>
            <a:chOff x="2605244" y="2863712"/>
            <a:chExt cx="2194829" cy="798115"/>
          </a:xfrm>
          <a:solidFill>
            <a:srgbClr val="92D050">
              <a:alpha val="70000"/>
            </a:srgbClr>
          </a:solidFill>
        </p:grpSpPr>
        <p:sp>
          <p:nvSpPr>
            <p:cNvPr id="20" name="Oval 3"/>
            <p:cNvSpPr/>
            <p:nvPr/>
          </p:nvSpPr>
          <p:spPr>
            <a:xfrm rot="8684305">
              <a:off x="2991416" y="2863712"/>
              <a:ext cx="1808657" cy="533238"/>
            </a:xfrm>
            <a:custGeom>
              <a:avLst/>
              <a:gdLst>
                <a:gd name="connsiteX0" fmla="*/ 0 w 856925"/>
                <a:gd name="connsiteY0" fmla="*/ 428463 h 856925"/>
                <a:gd name="connsiteX1" fmla="*/ 428463 w 856925"/>
                <a:gd name="connsiteY1" fmla="*/ 0 h 856925"/>
                <a:gd name="connsiteX2" fmla="*/ 856926 w 856925"/>
                <a:gd name="connsiteY2" fmla="*/ 428463 h 856925"/>
                <a:gd name="connsiteX3" fmla="*/ 428463 w 856925"/>
                <a:gd name="connsiteY3" fmla="*/ 856926 h 856925"/>
                <a:gd name="connsiteX4" fmla="*/ 0 w 856925"/>
                <a:gd name="connsiteY4" fmla="*/ 428463 h 856925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777"/>
                <a:gd name="connsiteY0" fmla="*/ 428604 h 857237"/>
                <a:gd name="connsiteX1" fmla="*/ 428463 w 1284777"/>
                <a:gd name="connsiteY1" fmla="*/ 141 h 857237"/>
                <a:gd name="connsiteX2" fmla="*/ 1284679 w 1284777"/>
                <a:gd name="connsiteY2" fmla="*/ 465800 h 857237"/>
                <a:gd name="connsiteX3" fmla="*/ 428463 w 1284777"/>
                <a:gd name="connsiteY3" fmla="*/ 857067 h 857237"/>
                <a:gd name="connsiteX4" fmla="*/ 0 w 1284777"/>
                <a:gd name="connsiteY4" fmla="*/ 428604 h 857237"/>
                <a:gd name="connsiteX0" fmla="*/ 0 w 1284679"/>
                <a:gd name="connsiteY0" fmla="*/ 428604 h 857173"/>
                <a:gd name="connsiteX1" fmla="*/ 428463 w 1284679"/>
                <a:gd name="connsiteY1" fmla="*/ 141 h 857173"/>
                <a:gd name="connsiteX2" fmla="*/ 1284679 w 1284679"/>
                <a:gd name="connsiteY2" fmla="*/ 465800 h 857173"/>
                <a:gd name="connsiteX3" fmla="*/ 428463 w 1284679"/>
                <a:gd name="connsiteY3" fmla="*/ 857067 h 857173"/>
                <a:gd name="connsiteX4" fmla="*/ 0 w 1284679"/>
                <a:gd name="connsiteY4" fmla="*/ 428604 h 8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4679" h="857173">
                  <a:moveTo>
                    <a:pt x="0" y="428604"/>
                  </a:moveTo>
                  <a:cubicBezTo>
                    <a:pt x="0" y="191970"/>
                    <a:pt x="214350" y="-6058"/>
                    <a:pt x="428463" y="141"/>
                  </a:cubicBezTo>
                  <a:cubicBezTo>
                    <a:pt x="642576" y="6340"/>
                    <a:pt x="1284679" y="334555"/>
                    <a:pt x="1284679" y="465800"/>
                  </a:cubicBezTo>
                  <a:cubicBezTo>
                    <a:pt x="1284679" y="597045"/>
                    <a:pt x="642576" y="863266"/>
                    <a:pt x="428463" y="857067"/>
                  </a:cubicBezTo>
                  <a:cubicBezTo>
                    <a:pt x="214350" y="850868"/>
                    <a:pt x="0" y="665238"/>
                    <a:pt x="0" y="428604"/>
                  </a:cubicBezTo>
                  <a:close/>
                </a:path>
              </a:pathLst>
            </a:cu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3"/>
            <p:cNvSpPr/>
            <p:nvPr/>
          </p:nvSpPr>
          <p:spPr>
            <a:xfrm rot="5400000">
              <a:off x="2881779" y="2847165"/>
              <a:ext cx="538127" cy="1091197"/>
            </a:xfrm>
            <a:custGeom>
              <a:avLst/>
              <a:gdLst>
                <a:gd name="connsiteX0" fmla="*/ 0 w 856925"/>
                <a:gd name="connsiteY0" fmla="*/ 428463 h 856925"/>
                <a:gd name="connsiteX1" fmla="*/ 428463 w 856925"/>
                <a:gd name="connsiteY1" fmla="*/ 0 h 856925"/>
                <a:gd name="connsiteX2" fmla="*/ 856926 w 856925"/>
                <a:gd name="connsiteY2" fmla="*/ 428463 h 856925"/>
                <a:gd name="connsiteX3" fmla="*/ 428463 w 856925"/>
                <a:gd name="connsiteY3" fmla="*/ 856926 h 856925"/>
                <a:gd name="connsiteX4" fmla="*/ 0 w 856925"/>
                <a:gd name="connsiteY4" fmla="*/ 428463 h 856925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777"/>
                <a:gd name="connsiteY0" fmla="*/ 428604 h 857237"/>
                <a:gd name="connsiteX1" fmla="*/ 428463 w 1284777"/>
                <a:gd name="connsiteY1" fmla="*/ 141 h 857237"/>
                <a:gd name="connsiteX2" fmla="*/ 1284679 w 1284777"/>
                <a:gd name="connsiteY2" fmla="*/ 465800 h 857237"/>
                <a:gd name="connsiteX3" fmla="*/ 428463 w 1284777"/>
                <a:gd name="connsiteY3" fmla="*/ 857067 h 857237"/>
                <a:gd name="connsiteX4" fmla="*/ 0 w 1284777"/>
                <a:gd name="connsiteY4" fmla="*/ 428604 h 857237"/>
                <a:gd name="connsiteX0" fmla="*/ 0 w 1284679"/>
                <a:gd name="connsiteY0" fmla="*/ 428604 h 857173"/>
                <a:gd name="connsiteX1" fmla="*/ 428463 w 1284679"/>
                <a:gd name="connsiteY1" fmla="*/ 141 h 857173"/>
                <a:gd name="connsiteX2" fmla="*/ 1284679 w 1284679"/>
                <a:gd name="connsiteY2" fmla="*/ 465800 h 857173"/>
                <a:gd name="connsiteX3" fmla="*/ 428463 w 1284679"/>
                <a:gd name="connsiteY3" fmla="*/ 857067 h 857173"/>
                <a:gd name="connsiteX4" fmla="*/ 0 w 1284679"/>
                <a:gd name="connsiteY4" fmla="*/ 428604 h 857173"/>
                <a:gd name="connsiteX0" fmla="*/ 0 w 1783524"/>
                <a:gd name="connsiteY0" fmla="*/ 418804 h 857327"/>
                <a:gd name="connsiteX1" fmla="*/ 927308 w 1783524"/>
                <a:gd name="connsiteY1" fmla="*/ 234 h 857327"/>
                <a:gd name="connsiteX2" fmla="*/ 1783524 w 1783524"/>
                <a:gd name="connsiteY2" fmla="*/ 465893 h 857327"/>
                <a:gd name="connsiteX3" fmla="*/ 927308 w 1783524"/>
                <a:gd name="connsiteY3" fmla="*/ 857160 h 857327"/>
                <a:gd name="connsiteX4" fmla="*/ 0 w 1783524"/>
                <a:gd name="connsiteY4" fmla="*/ 418804 h 857327"/>
                <a:gd name="connsiteX0" fmla="*/ -2 w 2039671"/>
                <a:gd name="connsiteY0" fmla="*/ 418803 h 857328"/>
                <a:gd name="connsiteX1" fmla="*/ 1183455 w 2039671"/>
                <a:gd name="connsiteY1" fmla="*/ 234 h 857328"/>
                <a:gd name="connsiteX2" fmla="*/ 2039671 w 2039671"/>
                <a:gd name="connsiteY2" fmla="*/ 465893 h 857328"/>
                <a:gd name="connsiteX3" fmla="*/ 1183455 w 2039671"/>
                <a:gd name="connsiteY3" fmla="*/ 857160 h 857328"/>
                <a:gd name="connsiteX4" fmla="*/ -2 w 2039671"/>
                <a:gd name="connsiteY4" fmla="*/ 418803 h 857328"/>
                <a:gd name="connsiteX0" fmla="*/ 2 w 1727942"/>
                <a:gd name="connsiteY0" fmla="*/ 418595 h 856968"/>
                <a:gd name="connsiteX1" fmla="*/ 1183459 w 1727942"/>
                <a:gd name="connsiteY1" fmla="*/ 26 h 856968"/>
                <a:gd name="connsiteX2" fmla="*/ 1727943 w 1727942"/>
                <a:gd name="connsiteY2" fmla="*/ 433607 h 856968"/>
                <a:gd name="connsiteX3" fmla="*/ 1183459 w 1727942"/>
                <a:gd name="connsiteY3" fmla="*/ 856952 h 856968"/>
                <a:gd name="connsiteX4" fmla="*/ 2 w 1727942"/>
                <a:gd name="connsiteY4" fmla="*/ 418595 h 85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942" h="856968">
                  <a:moveTo>
                    <a:pt x="2" y="418595"/>
                  </a:moveTo>
                  <a:cubicBezTo>
                    <a:pt x="2" y="181961"/>
                    <a:pt x="895469" y="-2476"/>
                    <a:pt x="1183459" y="26"/>
                  </a:cubicBezTo>
                  <a:cubicBezTo>
                    <a:pt x="1471449" y="2528"/>
                    <a:pt x="1727943" y="302362"/>
                    <a:pt x="1727943" y="433607"/>
                  </a:cubicBezTo>
                  <a:cubicBezTo>
                    <a:pt x="1727943" y="564852"/>
                    <a:pt x="1471449" y="859454"/>
                    <a:pt x="1183459" y="856952"/>
                  </a:cubicBezTo>
                  <a:cubicBezTo>
                    <a:pt x="895469" y="854450"/>
                    <a:pt x="2" y="655229"/>
                    <a:pt x="2" y="418595"/>
                  </a:cubicBezTo>
                  <a:close/>
                </a:path>
              </a:pathLst>
            </a:cu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Chord 12"/>
          <p:cNvSpPr/>
          <p:nvPr/>
        </p:nvSpPr>
        <p:spPr>
          <a:xfrm rot="9546313">
            <a:off x="5272319" y="2866877"/>
            <a:ext cx="2862045" cy="1021146"/>
          </a:xfrm>
          <a:custGeom>
            <a:avLst/>
            <a:gdLst>
              <a:gd name="connsiteX0" fmla="*/ 1132660 w 1633016"/>
              <a:gd name="connsiteY0" fmla="*/ 659052 h 685800"/>
              <a:gd name="connsiteX1" fmla="*/ 624109 w 1633016"/>
              <a:gd name="connsiteY1" fmla="*/ 676144 h 685800"/>
              <a:gd name="connsiteX2" fmla="*/ 128173 w 1633016"/>
              <a:gd name="connsiteY2" fmla="*/ 158461 h 685800"/>
              <a:gd name="connsiteX3" fmla="*/ 816507 w 1633016"/>
              <a:gd name="connsiteY3" fmla="*/ 0 h 685800"/>
              <a:gd name="connsiteX4" fmla="*/ 1132660 w 1633016"/>
              <a:gd name="connsiteY4" fmla="*/ 659052 h 685800"/>
              <a:gd name="connsiteX0" fmla="*/ 1168267 w 1168267"/>
              <a:gd name="connsiteY0" fmla="*/ 533065 h 689380"/>
              <a:gd name="connsiteX1" fmla="*/ 577599 w 1168267"/>
              <a:gd name="connsiteY1" fmla="*/ 676144 h 689380"/>
              <a:gd name="connsiteX2" fmla="*/ 81663 w 1168267"/>
              <a:gd name="connsiteY2" fmla="*/ 158461 h 689380"/>
              <a:gd name="connsiteX3" fmla="*/ 769997 w 1168267"/>
              <a:gd name="connsiteY3" fmla="*/ 0 h 689380"/>
              <a:gd name="connsiteX4" fmla="*/ 1168267 w 1168267"/>
              <a:gd name="connsiteY4" fmla="*/ 533065 h 689380"/>
              <a:gd name="connsiteX0" fmla="*/ 1168267 w 1168267"/>
              <a:gd name="connsiteY0" fmla="*/ 532854 h 689169"/>
              <a:gd name="connsiteX1" fmla="*/ 577599 w 1168267"/>
              <a:gd name="connsiteY1" fmla="*/ 675933 h 689169"/>
              <a:gd name="connsiteX2" fmla="*/ 81663 w 1168267"/>
              <a:gd name="connsiteY2" fmla="*/ 158250 h 689169"/>
              <a:gd name="connsiteX3" fmla="*/ 1059547 w 1168267"/>
              <a:gd name="connsiteY3" fmla="*/ 0 h 689169"/>
              <a:gd name="connsiteX4" fmla="*/ 1168267 w 1168267"/>
              <a:gd name="connsiteY4" fmla="*/ 532854 h 689169"/>
              <a:gd name="connsiteX0" fmla="*/ 1220708 w 1220708"/>
              <a:gd name="connsiteY0" fmla="*/ 532854 h 575136"/>
              <a:gd name="connsiteX1" fmla="*/ 289183 w 1220708"/>
              <a:gd name="connsiteY1" fmla="*/ 543624 h 575136"/>
              <a:gd name="connsiteX2" fmla="*/ 134104 w 1220708"/>
              <a:gd name="connsiteY2" fmla="*/ 158250 h 575136"/>
              <a:gd name="connsiteX3" fmla="*/ 1111988 w 1220708"/>
              <a:gd name="connsiteY3" fmla="*/ 0 h 575136"/>
              <a:gd name="connsiteX4" fmla="*/ 1220708 w 1220708"/>
              <a:gd name="connsiteY4" fmla="*/ 532854 h 575136"/>
              <a:gd name="connsiteX0" fmla="*/ 1206080 w 1206080"/>
              <a:gd name="connsiteY0" fmla="*/ 418281 h 551865"/>
              <a:gd name="connsiteX1" fmla="*/ 288690 w 1206080"/>
              <a:gd name="connsiteY1" fmla="*/ 543624 h 551865"/>
              <a:gd name="connsiteX2" fmla="*/ 133611 w 1206080"/>
              <a:gd name="connsiteY2" fmla="*/ 158250 h 551865"/>
              <a:gd name="connsiteX3" fmla="*/ 1111495 w 1206080"/>
              <a:gd name="connsiteY3" fmla="*/ 0 h 551865"/>
              <a:gd name="connsiteX4" fmla="*/ 1206080 w 1206080"/>
              <a:gd name="connsiteY4" fmla="*/ 418281 h 551865"/>
              <a:gd name="connsiteX0" fmla="*/ 1506210 w 1506210"/>
              <a:gd name="connsiteY0" fmla="*/ 117457 h 543797"/>
              <a:gd name="connsiteX1" fmla="*/ 299325 w 1506210"/>
              <a:gd name="connsiteY1" fmla="*/ 543624 h 543797"/>
              <a:gd name="connsiteX2" fmla="*/ 144246 w 1506210"/>
              <a:gd name="connsiteY2" fmla="*/ 158250 h 543797"/>
              <a:gd name="connsiteX3" fmla="*/ 1122130 w 1506210"/>
              <a:gd name="connsiteY3" fmla="*/ 0 h 543797"/>
              <a:gd name="connsiteX4" fmla="*/ 1506210 w 1506210"/>
              <a:gd name="connsiteY4" fmla="*/ 117457 h 543797"/>
              <a:gd name="connsiteX0" fmla="*/ 1506210 w 1536155"/>
              <a:gd name="connsiteY0" fmla="*/ 66758 h 493098"/>
              <a:gd name="connsiteX1" fmla="*/ 299325 w 1536155"/>
              <a:gd name="connsiteY1" fmla="*/ 492925 h 493098"/>
              <a:gd name="connsiteX2" fmla="*/ 144246 w 1536155"/>
              <a:gd name="connsiteY2" fmla="*/ 107551 h 493098"/>
              <a:gd name="connsiteX3" fmla="*/ 1505672 w 1536155"/>
              <a:gd name="connsiteY3" fmla="*/ 39260 h 493098"/>
              <a:gd name="connsiteX4" fmla="*/ 1506210 w 1536155"/>
              <a:gd name="connsiteY4" fmla="*/ 66758 h 493098"/>
              <a:gd name="connsiteX0" fmla="*/ 1485479 w 1515424"/>
              <a:gd name="connsiteY0" fmla="*/ 66758 h 585249"/>
              <a:gd name="connsiteX1" fmla="*/ 365747 w 1515424"/>
              <a:gd name="connsiteY1" fmla="*/ 585131 h 585249"/>
              <a:gd name="connsiteX2" fmla="*/ 123515 w 1515424"/>
              <a:gd name="connsiteY2" fmla="*/ 107551 h 585249"/>
              <a:gd name="connsiteX3" fmla="*/ 1484941 w 1515424"/>
              <a:gd name="connsiteY3" fmla="*/ 39260 h 585249"/>
              <a:gd name="connsiteX4" fmla="*/ 1485479 w 1515424"/>
              <a:gd name="connsiteY4" fmla="*/ 66758 h 585249"/>
              <a:gd name="connsiteX0" fmla="*/ 1471559 w 1501504"/>
              <a:gd name="connsiteY0" fmla="*/ 66758 h 585146"/>
              <a:gd name="connsiteX1" fmla="*/ 351827 w 1501504"/>
              <a:gd name="connsiteY1" fmla="*/ 585131 h 585146"/>
              <a:gd name="connsiteX2" fmla="*/ 126590 w 1501504"/>
              <a:gd name="connsiteY2" fmla="*/ 47411 h 585146"/>
              <a:gd name="connsiteX3" fmla="*/ 1471021 w 1501504"/>
              <a:gd name="connsiteY3" fmla="*/ 39260 h 585146"/>
              <a:gd name="connsiteX4" fmla="*/ 1471559 w 1501504"/>
              <a:gd name="connsiteY4" fmla="*/ 66758 h 585146"/>
              <a:gd name="connsiteX0" fmla="*/ 1068579 w 1471937"/>
              <a:gd name="connsiteY0" fmla="*/ 329549 h 589286"/>
              <a:gd name="connsiteX1" fmla="*/ 340301 w 1471937"/>
              <a:gd name="connsiteY1" fmla="*/ 583810 h 589286"/>
              <a:gd name="connsiteX2" fmla="*/ 115064 w 1471937"/>
              <a:gd name="connsiteY2" fmla="*/ 46090 h 589286"/>
              <a:gd name="connsiteX3" fmla="*/ 1459495 w 1471937"/>
              <a:gd name="connsiteY3" fmla="*/ 37939 h 589286"/>
              <a:gd name="connsiteX4" fmla="*/ 1068579 w 1471937"/>
              <a:gd name="connsiteY4" fmla="*/ 329549 h 589286"/>
              <a:gd name="connsiteX0" fmla="*/ 1068579 w 1076325"/>
              <a:gd name="connsiteY0" fmla="*/ 346182 h 605919"/>
              <a:gd name="connsiteX1" fmla="*/ 340301 w 1076325"/>
              <a:gd name="connsiteY1" fmla="*/ 600443 h 605919"/>
              <a:gd name="connsiteX2" fmla="*/ 115064 w 1076325"/>
              <a:gd name="connsiteY2" fmla="*/ 62723 h 605919"/>
              <a:gd name="connsiteX3" fmla="*/ 1042562 w 1076325"/>
              <a:gd name="connsiteY3" fmla="*/ 11342 h 605919"/>
              <a:gd name="connsiteX4" fmla="*/ 1068579 w 1076325"/>
              <a:gd name="connsiteY4" fmla="*/ 346182 h 605919"/>
              <a:gd name="connsiteX0" fmla="*/ 1092834 w 1100580"/>
              <a:gd name="connsiteY0" fmla="*/ 346182 h 527662"/>
              <a:gd name="connsiteX1" fmla="*/ 254700 w 1100580"/>
              <a:gd name="connsiteY1" fmla="*/ 520251 h 527662"/>
              <a:gd name="connsiteX2" fmla="*/ 139319 w 1100580"/>
              <a:gd name="connsiteY2" fmla="*/ 62723 h 527662"/>
              <a:gd name="connsiteX3" fmla="*/ 1066817 w 1100580"/>
              <a:gd name="connsiteY3" fmla="*/ 11342 h 527662"/>
              <a:gd name="connsiteX4" fmla="*/ 1092834 w 1100580"/>
              <a:gd name="connsiteY4" fmla="*/ 346182 h 527662"/>
              <a:gd name="connsiteX0" fmla="*/ 1091204 w 1100298"/>
              <a:gd name="connsiteY0" fmla="*/ 290140 h 524304"/>
              <a:gd name="connsiteX1" fmla="*/ 254642 w 1100298"/>
              <a:gd name="connsiteY1" fmla="*/ 520251 h 524304"/>
              <a:gd name="connsiteX2" fmla="*/ 139261 w 1100298"/>
              <a:gd name="connsiteY2" fmla="*/ 62723 h 524304"/>
              <a:gd name="connsiteX3" fmla="*/ 1066759 w 1100298"/>
              <a:gd name="connsiteY3" fmla="*/ 11342 h 524304"/>
              <a:gd name="connsiteX4" fmla="*/ 1091204 w 1100298"/>
              <a:gd name="connsiteY4" fmla="*/ 290140 h 524304"/>
              <a:gd name="connsiteX0" fmla="*/ 1091204 w 1107305"/>
              <a:gd name="connsiteY0" fmla="*/ 291399 h 525563"/>
              <a:gd name="connsiteX1" fmla="*/ 254642 w 1107305"/>
              <a:gd name="connsiteY1" fmla="*/ 521510 h 525563"/>
              <a:gd name="connsiteX2" fmla="*/ 139261 w 1107305"/>
              <a:gd name="connsiteY2" fmla="*/ 63982 h 525563"/>
              <a:gd name="connsiteX3" fmla="*/ 1074873 w 1107305"/>
              <a:gd name="connsiteY3" fmla="*/ 10204 h 525563"/>
              <a:gd name="connsiteX4" fmla="*/ 1091204 w 1107305"/>
              <a:gd name="connsiteY4" fmla="*/ 291399 h 525563"/>
              <a:gd name="connsiteX0" fmla="*/ 1091204 w 1091204"/>
              <a:gd name="connsiteY0" fmla="*/ 291399 h 525563"/>
              <a:gd name="connsiteX1" fmla="*/ 254642 w 1091204"/>
              <a:gd name="connsiteY1" fmla="*/ 521510 h 525563"/>
              <a:gd name="connsiteX2" fmla="*/ 139261 w 1091204"/>
              <a:gd name="connsiteY2" fmla="*/ 63982 h 525563"/>
              <a:gd name="connsiteX3" fmla="*/ 1074873 w 1091204"/>
              <a:gd name="connsiteY3" fmla="*/ 10204 h 525563"/>
              <a:gd name="connsiteX4" fmla="*/ 1091204 w 1091204"/>
              <a:gd name="connsiteY4" fmla="*/ 291399 h 525563"/>
              <a:gd name="connsiteX0" fmla="*/ 1091204 w 1091204"/>
              <a:gd name="connsiteY0" fmla="*/ 291399 h 525563"/>
              <a:gd name="connsiteX1" fmla="*/ 254642 w 1091204"/>
              <a:gd name="connsiteY1" fmla="*/ 521510 h 525563"/>
              <a:gd name="connsiteX2" fmla="*/ 139261 w 1091204"/>
              <a:gd name="connsiteY2" fmla="*/ 63982 h 525563"/>
              <a:gd name="connsiteX3" fmla="*/ 1074873 w 1091204"/>
              <a:gd name="connsiteY3" fmla="*/ 10204 h 525563"/>
              <a:gd name="connsiteX4" fmla="*/ 1091204 w 1091204"/>
              <a:gd name="connsiteY4" fmla="*/ 291399 h 525563"/>
              <a:gd name="connsiteX0" fmla="*/ 1091204 w 1096302"/>
              <a:gd name="connsiteY0" fmla="*/ 291399 h 525563"/>
              <a:gd name="connsiteX1" fmla="*/ 254642 w 1096302"/>
              <a:gd name="connsiteY1" fmla="*/ 521510 h 525563"/>
              <a:gd name="connsiteX2" fmla="*/ 139261 w 1096302"/>
              <a:gd name="connsiteY2" fmla="*/ 63982 h 525563"/>
              <a:gd name="connsiteX3" fmla="*/ 1074873 w 1096302"/>
              <a:gd name="connsiteY3" fmla="*/ 10204 h 525563"/>
              <a:gd name="connsiteX4" fmla="*/ 1091204 w 1096302"/>
              <a:gd name="connsiteY4" fmla="*/ 291399 h 525563"/>
              <a:gd name="connsiteX0" fmla="*/ 1091204 w 1200477"/>
              <a:gd name="connsiteY0" fmla="*/ 291399 h 525563"/>
              <a:gd name="connsiteX1" fmla="*/ 254642 w 1200477"/>
              <a:gd name="connsiteY1" fmla="*/ 521510 h 525563"/>
              <a:gd name="connsiteX2" fmla="*/ 139261 w 1200477"/>
              <a:gd name="connsiteY2" fmla="*/ 63982 h 525563"/>
              <a:gd name="connsiteX3" fmla="*/ 1074873 w 1200477"/>
              <a:gd name="connsiteY3" fmla="*/ 10204 h 525563"/>
              <a:gd name="connsiteX4" fmla="*/ 1200477 w 1200477"/>
              <a:gd name="connsiteY4" fmla="*/ 381279 h 525563"/>
              <a:gd name="connsiteX0" fmla="*/ 1091204 w 1127701"/>
              <a:gd name="connsiteY0" fmla="*/ 291399 h 525563"/>
              <a:gd name="connsiteX1" fmla="*/ 254642 w 1127701"/>
              <a:gd name="connsiteY1" fmla="*/ 521510 h 525563"/>
              <a:gd name="connsiteX2" fmla="*/ 139261 w 1127701"/>
              <a:gd name="connsiteY2" fmla="*/ 63982 h 525563"/>
              <a:gd name="connsiteX3" fmla="*/ 1074873 w 1127701"/>
              <a:gd name="connsiteY3" fmla="*/ 10204 h 525563"/>
              <a:gd name="connsiteX4" fmla="*/ 1127701 w 1127701"/>
              <a:gd name="connsiteY4" fmla="*/ 227807 h 525563"/>
              <a:gd name="connsiteX0" fmla="*/ 1091204 w 1127701"/>
              <a:gd name="connsiteY0" fmla="*/ 235851 h 470015"/>
              <a:gd name="connsiteX1" fmla="*/ 254642 w 1127701"/>
              <a:gd name="connsiteY1" fmla="*/ 465962 h 470015"/>
              <a:gd name="connsiteX2" fmla="*/ 139261 w 1127701"/>
              <a:gd name="connsiteY2" fmla="*/ 8434 h 470015"/>
              <a:gd name="connsiteX3" fmla="*/ 1127701 w 1127701"/>
              <a:gd name="connsiteY3" fmla="*/ 172259 h 470015"/>
              <a:gd name="connsiteX0" fmla="*/ 1091204 w 1091204"/>
              <a:gd name="connsiteY0" fmla="*/ 241024 h 475188"/>
              <a:gd name="connsiteX1" fmla="*/ 254642 w 1091204"/>
              <a:gd name="connsiteY1" fmla="*/ 471135 h 475188"/>
              <a:gd name="connsiteX2" fmla="*/ 139261 w 1091204"/>
              <a:gd name="connsiteY2" fmla="*/ 13607 h 475188"/>
              <a:gd name="connsiteX3" fmla="*/ 1059529 w 1091204"/>
              <a:gd name="connsiteY3" fmla="*/ 95057 h 475188"/>
              <a:gd name="connsiteX0" fmla="*/ 1099151 w 1099151"/>
              <a:gd name="connsiteY0" fmla="*/ 241073 h 475190"/>
              <a:gd name="connsiteX1" fmla="*/ 254928 w 1099151"/>
              <a:gd name="connsiteY1" fmla="*/ 471135 h 475190"/>
              <a:gd name="connsiteX2" fmla="*/ 139547 w 1099151"/>
              <a:gd name="connsiteY2" fmla="*/ 13607 h 475190"/>
              <a:gd name="connsiteX3" fmla="*/ 1059815 w 1099151"/>
              <a:gd name="connsiteY3" fmla="*/ 95057 h 475190"/>
              <a:gd name="connsiteX0" fmla="*/ 1218234 w 1218235"/>
              <a:gd name="connsiteY0" fmla="*/ 267027 h 476546"/>
              <a:gd name="connsiteX1" fmla="*/ 259324 w 1218235"/>
              <a:gd name="connsiteY1" fmla="*/ 471135 h 476546"/>
              <a:gd name="connsiteX2" fmla="*/ 143943 w 1218235"/>
              <a:gd name="connsiteY2" fmla="*/ 13607 h 476546"/>
              <a:gd name="connsiteX3" fmla="*/ 1064211 w 1218235"/>
              <a:gd name="connsiteY3" fmla="*/ 95057 h 476546"/>
              <a:gd name="connsiteX0" fmla="*/ 1218234 w 1218234"/>
              <a:gd name="connsiteY0" fmla="*/ 274844 h 484363"/>
              <a:gd name="connsiteX1" fmla="*/ 259324 w 1218234"/>
              <a:gd name="connsiteY1" fmla="*/ 478952 h 484363"/>
              <a:gd name="connsiteX2" fmla="*/ 143943 w 1218234"/>
              <a:gd name="connsiteY2" fmla="*/ 21424 h 484363"/>
              <a:gd name="connsiteX3" fmla="*/ 1127843 w 1218234"/>
              <a:gd name="connsiteY3" fmla="*/ 52215 h 484363"/>
              <a:gd name="connsiteX0" fmla="*/ 1176697 w 1176696"/>
              <a:gd name="connsiteY0" fmla="*/ 206101 h 481349"/>
              <a:gd name="connsiteX1" fmla="*/ 257772 w 1176696"/>
              <a:gd name="connsiteY1" fmla="*/ 478952 h 481349"/>
              <a:gd name="connsiteX2" fmla="*/ 142391 w 1176696"/>
              <a:gd name="connsiteY2" fmla="*/ 21424 h 481349"/>
              <a:gd name="connsiteX3" fmla="*/ 1126291 w 1176696"/>
              <a:gd name="connsiteY3" fmla="*/ 52215 h 481349"/>
              <a:gd name="connsiteX0" fmla="*/ 1301468 w 1301468"/>
              <a:gd name="connsiteY0" fmla="*/ 206101 h 400068"/>
              <a:gd name="connsiteX1" fmla="*/ 103746 w 1301468"/>
              <a:gd name="connsiteY1" fmla="*/ 396755 h 400068"/>
              <a:gd name="connsiteX2" fmla="*/ 267162 w 1301468"/>
              <a:gd name="connsiteY2" fmla="*/ 21424 h 400068"/>
              <a:gd name="connsiteX3" fmla="*/ 1251062 w 1301468"/>
              <a:gd name="connsiteY3" fmla="*/ 52215 h 400068"/>
              <a:gd name="connsiteX0" fmla="*/ 1438536 w 1438536"/>
              <a:gd name="connsiteY0" fmla="*/ 270566 h 467156"/>
              <a:gd name="connsiteX1" fmla="*/ 240814 w 1438536"/>
              <a:gd name="connsiteY1" fmla="*/ 461220 h 467156"/>
              <a:gd name="connsiteX2" fmla="*/ 164516 w 1438536"/>
              <a:gd name="connsiteY2" fmla="*/ 11582 h 467156"/>
              <a:gd name="connsiteX3" fmla="*/ 1388130 w 1438536"/>
              <a:gd name="connsiteY3" fmla="*/ 116680 h 467156"/>
              <a:gd name="connsiteX0" fmla="*/ 1441178 w 1441178"/>
              <a:gd name="connsiteY0" fmla="*/ 270566 h 568781"/>
              <a:gd name="connsiteX1" fmla="*/ 235794 w 1441178"/>
              <a:gd name="connsiteY1" fmla="*/ 564653 h 568781"/>
              <a:gd name="connsiteX2" fmla="*/ 167158 w 1441178"/>
              <a:gd name="connsiteY2" fmla="*/ 11582 h 568781"/>
              <a:gd name="connsiteX3" fmla="*/ 1390772 w 1441178"/>
              <a:gd name="connsiteY3" fmla="*/ 116680 h 568781"/>
              <a:gd name="connsiteX0" fmla="*/ 1424413 w 1424413"/>
              <a:gd name="connsiteY0" fmla="*/ 305684 h 605012"/>
              <a:gd name="connsiteX1" fmla="*/ 219029 w 1424413"/>
              <a:gd name="connsiteY1" fmla="*/ 599771 h 605012"/>
              <a:gd name="connsiteX2" fmla="*/ 174796 w 1424413"/>
              <a:gd name="connsiteY2" fmla="*/ 9363 h 605012"/>
              <a:gd name="connsiteX3" fmla="*/ 1374007 w 1424413"/>
              <a:gd name="connsiteY3" fmla="*/ 151798 h 605012"/>
              <a:gd name="connsiteX0" fmla="*/ 1431330 w 1431330"/>
              <a:gd name="connsiteY0" fmla="*/ 305684 h 579326"/>
              <a:gd name="connsiteX1" fmla="*/ 208047 w 1431330"/>
              <a:gd name="connsiteY1" fmla="*/ 573662 h 579326"/>
              <a:gd name="connsiteX2" fmla="*/ 181713 w 1431330"/>
              <a:gd name="connsiteY2" fmla="*/ 9363 h 579326"/>
              <a:gd name="connsiteX3" fmla="*/ 1380924 w 1431330"/>
              <a:gd name="connsiteY3" fmla="*/ 151798 h 579326"/>
              <a:gd name="connsiteX0" fmla="*/ 1447277 w 1447278"/>
              <a:gd name="connsiteY0" fmla="*/ 400237 h 586118"/>
              <a:gd name="connsiteX1" fmla="*/ 208851 w 1447278"/>
              <a:gd name="connsiteY1" fmla="*/ 573662 h 586118"/>
              <a:gd name="connsiteX2" fmla="*/ 182517 w 1447278"/>
              <a:gd name="connsiteY2" fmla="*/ 9363 h 586118"/>
              <a:gd name="connsiteX3" fmla="*/ 1381728 w 1447278"/>
              <a:gd name="connsiteY3" fmla="*/ 151798 h 586118"/>
              <a:gd name="connsiteX0" fmla="*/ 1447277 w 1447277"/>
              <a:gd name="connsiteY0" fmla="*/ 412945 h 598826"/>
              <a:gd name="connsiteX1" fmla="*/ 208851 w 1447277"/>
              <a:gd name="connsiteY1" fmla="*/ 586370 h 598826"/>
              <a:gd name="connsiteX2" fmla="*/ 182517 w 1447277"/>
              <a:gd name="connsiteY2" fmla="*/ 22071 h 598826"/>
              <a:gd name="connsiteX3" fmla="*/ 1362306 w 1447277"/>
              <a:gd name="connsiteY3" fmla="*/ 50168 h 598826"/>
              <a:gd name="connsiteX0" fmla="*/ 1447277 w 1447277"/>
              <a:gd name="connsiteY0" fmla="*/ 409195 h 595076"/>
              <a:gd name="connsiteX1" fmla="*/ 208851 w 1447277"/>
              <a:gd name="connsiteY1" fmla="*/ 582620 h 595076"/>
              <a:gd name="connsiteX2" fmla="*/ 182517 w 1447277"/>
              <a:gd name="connsiteY2" fmla="*/ 18321 h 595076"/>
              <a:gd name="connsiteX3" fmla="*/ 1362306 w 1447277"/>
              <a:gd name="connsiteY3" fmla="*/ 46418 h 595076"/>
              <a:gd name="connsiteX0" fmla="*/ 1238587 w 1238587"/>
              <a:gd name="connsiteY0" fmla="*/ 362777 h 547275"/>
              <a:gd name="connsiteX1" fmla="*/ 161 w 1238587"/>
              <a:gd name="connsiteY1" fmla="*/ 536202 h 547275"/>
              <a:gd name="connsiteX2" fmla="*/ 1153616 w 1238587"/>
              <a:gd name="connsiteY2" fmla="*/ 0 h 547275"/>
              <a:gd name="connsiteX0" fmla="*/ 1435503 w 1435503"/>
              <a:gd name="connsiteY0" fmla="*/ 362777 h 370069"/>
              <a:gd name="connsiteX1" fmla="*/ 132 w 1435503"/>
              <a:gd name="connsiteY1" fmla="*/ 271267 h 370069"/>
              <a:gd name="connsiteX2" fmla="*/ 1350532 w 1435503"/>
              <a:gd name="connsiteY2" fmla="*/ 0 h 370069"/>
              <a:gd name="connsiteX0" fmla="*/ 1435378 w 1435378"/>
              <a:gd name="connsiteY0" fmla="*/ 362777 h 442286"/>
              <a:gd name="connsiteX1" fmla="*/ 7 w 1435378"/>
              <a:gd name="connsiteY1" fmla="*/ 271267 h 442286"/>
              <a:gd name="connsiteX2" fmla="*/ 1350407 w 1435378"/>
              <a:gd name="connsiteY2" fmla="*/ 0 h 442286"/>
              <a:gd name="connsiteX0" fmla="*/ 1435489 w 1435489"/>
              <a:gd name="connsiteY0" fmla="*/ 362777 h 396265"/>
              <a:gd name="connsiteX1" fmla="*/ 118 w 1435489"/>
              <a:gd name="connsiteY1" fmla="*/ 271267 h 396265"/>
              <a:gd name="connsiteX2" fmla="*/ 1350518 w 1435489"/>
              <a:gd name="connsiteY2" fmla="*/ 0 h 396265"/>
              <a:gd name="connsiteX0" fmla="*/ 1435462 w 1435462"/>
              <a:gd name="connsiteY0" fmla="*/ 392415 h 400106"/>
              <a:gd name="connsiteX1" fmla="*/ 91 w 1435462"/>
              <a:gd name="connsiteY1" fmla="*/ 300905 h 400106"/>
              <a:gd name="connsiteX2" fmla="*/ 1364993 w 1435462"/>
              <a:gd name="connsiteY2" fmla="*/ 0 h 400106"/>
              <a:gd name="connsiteX0" fmla="*/ 1435462 w 1539585"/>
              <a:gd name="connsiteY0" fmla="*/ 392415 h 409779"/>
              <a:gd name="connsiteX1" fmla="*/ 1432629 w 1539585"/>
              <a:gd name="connsiteY1" fmla="*/ 404970 h 409779"/>
              <a:gd name="connsiteX2" fmla="*/ 91 w 1539585"/>
              <a:gd name="connsiteY2" fmla="*/ 300905 h 409779"/>
              <a:gd name="connsiteX3" fmla="*/ 1364993 w 1539585"/>
              <a:gd name="connsiteY3" fmla="*/ 0 h 409779"/>
              <a:gd name="connsiteX0" fmla="*/ 1436500 w 1693973"/>
              <a:gd name="connsiteY0" fmla="*/ 392415 h 559672"/>
              <a:gd name="connsiteX1" fmla="*/ 1620802 w 1693973"/>
              <a:gd name="connsiteY1" fmla="*/ 558753 h 559672"/>
              <a:gd name="connsiteX2" fmla="*/ 1129 w 1693973"/>
              <a:gd name="connsiteY2" fmla="*/ 300905 h 559672"/>
              <a:gd name="connsiteX3" fmla="*/ 1366031 w 1693973"/>
              <a:gd name="connsiteY3" fmla="*/ 0 h 559672"/>
              <a:gd name="connsiteX0" fmla="*/ 1808835 w 1813225"/>
              <a:gd name="connsiteY0" fmla="*/ 515668 h 561372"/>
              <a:gd name="connsiteX1" fmla="*/ 1620802 w 1813225"/>
              <a:gd name="connsiteY1" fmla="*/ 558753 h 561372"/>
              <a:gd name="connsiteX2" fmla="*/ 1129 w 1813225"/>
              <a:gd name="connsiteY2" fmla="*/ 300905 h 561372"/>
              <a:gd name="connsiteX3" fmla="*/ 1366031 w 1813225"/>
              <a:gd name="connsiteY3" fmla="*/ 0 h 561372"/>
              <a:gd name="connsiteX0" fmla="*/ 1807771 w 1807771"/>
              <a:gd name="connsiteY0" fmla="*/ 515668 h 515697"/>
              <a:gd name="connsiteX1" fmla="*/ 1424463 w 1807771"/>
              <a:gd name="connsiteY1" fmla="*/ 393094 h 515697"/>
              <a:gd name="connsiteX2" fmla="*/ 65 w 1807771"/>
              <a:gd name="connsiteY2" fmla="*/ 300905 h 515697"/>
              <a:gd name="connsiteX3" fmla="*/ 1364967 w 1807771"/>
              <a:gd name="connsiteY3" fmla="*/ 0 h 515697"/>
              <a:gd name="connsiteX0" fmla="*/ 1807853 w 1807853"/>
              <a:gd name="connsiteY0" fmla="*/ 449670 h 449699"/>
              <a:gd name="connsiteX1" fmla="*/ 1424545 w 1807853"/>
              <a:gd name="connsiteY1" fmla="*/ 327096 h 449699"/>
              <a:gd name="connsiteX2" fmla="*/ 147 w 1807853"/>
              <a:gd name="connsiteY2" fmla="*/ 234907 h 449699"/>
              <a:gd name="connsiteX3" fmla="*/ 1335548 w 1807853"/>
              <a:gd name="connsiteY3" fmla="*/ 0 h 449699"/>
              <a:gd name="connsiteX0" fmla="*/ 1807853 w 1807853"/>
              <a:gd name="connsiteY0" fmla="*/ 470232 h 470261"/>
              <a:gd name="connsiteX1" fmla="*/ 1424545 w 1807853"/>
              <a:gd name="connsiteY1" fmla="*/ 347658 h 470261"/>
              <a:gd name="connsiteX2" fmla="*/ 147 w 1807853"/>
              <a:gd name="connsiteY2" fmla="*/ 255469 h 470261"/>
              <a:gd name="connsiteX3" fmla="*/ 1335548 w 1807853"/>
              <a:gd name="connsiteY3" fmla="*/ 20562 h 470261"/>
              <a:gd name="connsiteX4" fmla="*/ 1363378 w 1807853"/>
              <a:gd name="connsiteY4" fmla="*/ 10576 h 470261"/>
              <a:gd name="connsiteX0" fmla="*/ 1807853 w 1807853"/>
              <a:gd name="connsiteY0" fmla="*/ 456195 h 456224"/>
              <a:gd name="connsiteX1" fmla="*/ 1424545 w 1807853"/>
              <a:gd name="connsiteY1" fmla="*/ 333621 h 456224"/>
              <a:gd name="connsiteX2" fmla="*/ 147 w 1807853"/>
              <a:gd name="connsiteY2" fmla="*/ 241432 h 456224"/>
              <a:gd name="connsiteX3" fmla="*/ 1335548 w 1807853"/>
              <a:gd name="connsiteY3" fmla="*/ 6525 h 456224"/>
              <a:gd name="connsiteX4" fmla="*/ 1301976 w 1807853"/>
              <a:gd name="connsiteY4" fmla="*/ 127741 h 456224"/>
              <a:gd name="connsiteX0" fmla="*/ 1807846 w 1807846"/>
              <a:gd name="connsiteY0" fmla="*/ 444376 h 444405"/>
              <a:gd name="connsiteX1" fmla="*/ 1424538 w 1807846"/>
              <a:gd name="connsiteY1" fmla="*/ 321802 h 444405"/>
              <a:gd name="connsiteX2" fmla="*/ 140 w 1807846"/>
              <a:gd name="connsiteY2" fmla="*/ 229613 h 444405"/>
              <a:gd name="connsiteX3" fmla="*/ 1337913 w 1807846"/>
              <a:gd name="connsiteY3" fmla="*/ 6971 h 444405"/>
              <a:gd name="connsiteX4" fmla="*/ 1301969 w 1807846"/>
              <a:gd name="connsiteY4" fmla="*/ 115922 h 444405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46 w 1807846"/>
              <a:gd name="connsiteY0" fmla="*/ 541124 h 541153"/>
              <a:gd name="connsiteX1" fmla="*/ 1424538 w 1807846"/>
              <a:gd name="connsiteY1" fmla="*/ 418550 h 541153"/>
              <a:gd name="connsiteX2" fmla="*/ 140 w 1807846"/>
              <a:gd name="connsiteY2" fmla="*/ 326361 h 541153"/>
              <a:gd name="connsiteX3" fmla="*/ 1337913 w 1807846"/>
              <a:gd name="connsiteY3" fmla="*/ 103719 h 541153"/>
              <a:gd name="connsiteX4" fmla="*/ 1366948 w 1807846"/>
              <a:gd name="connsiteY4" fmla="*/ 0 h 541153"/>
              <a:gd name="connsiteX0" fmla="*/ 1807856 w 1807856"/>
              <a:gd name="connsiteY0" fmla="*/ 541124 h 541153"/>
              <a:gd name="connsiteX1" fmla="*/ 1424548 w 1807856"/>
              <a:gd name="connsiteY1" fmla="*/ 418550 h 541153"/>
              <a:gd name="connsiteX2" fmla="*/ 150 w 1807856"/>
              <a:gd name="connsiteY2" fmla="*/ 326361 h 541153"/>
              <a:gd name="connsiteX3" fmla="*/ 1337923 w 1807856"/>
              <a:gd name="connsiteY3" fmla="*/ 103719 h 541153"/>
              <a:gd name="connsiteX4" fmla="*/ 1366958 w 1807856"/>
              <a:gd name="connsiteY4" fmla="*/ 0 h 541153"/>
              <a:gd name="connsiteX0" fmla="*/ 1807856 w 1807856"/>
              <a:gd name="connsiteY0" fmla="*/ 763438 h 763467"/>
              <a:gd name="connsiteX1" fmla="*/ 1424548 w 1807856"/>
              <a:gd name="connsiteY1" fmla="*/ 640864 h 763467"/>
              <a:gd name="connsiteX2" fmla="*/ 150 w 1807856"/>
              <a:gd name="connsiteY2" fmla="*/ 548675 h 763467"/>
              <a:gd name="connsiteX3" fmla="*/ 1337923 w 1807856"/>
              <a:gd name="connsiteY3" fmla="*/ 326033 h 763467"/>
              <a:gd name="connsiteX4" fmla="*/ 660691 w 1807856"/>
              <a:gd name="connsiteY4" fmla="*/ 0 h 763467"/>
              <a:gd name="connsiteX0" fmla="*/ 1807856 w 1807856"/>
              <a:gd name="connsiteY0" fmla="*/ 763438 h 763467"/>
              <a:gd name="connsiteX1" fmla="*/ 1424548 w 1807856"/>
              <a:gd name="connsiteY1" fmla="*/ 640864 h 763467"/>
              <a:gd name="connsiteX2" fmla="*/ 150 w 1807856"/>
              <a:gd name="connsiteY2" fmla="*/ 548675 h 763467"/>
              <a:gd name="connsiteX3" fmla="*/ 1337923 w 1807856"/>
              <a:gd name="connsiteY3" fmla="*/ 326033 h 763467"/>
              <a:gd name="connsiteX4" fmla="*/ 660691 w 1807856"/>
              <a:gd name="connsiteY4" fmla="*/ 0 h 763467"/>
              <a:gd name="connsiteX0" fmla="*/ 1807856 w 1807856"/>
              <a:gd name="connsiteY0" fmla="*/ 605919 h 605948"/>
              <a:gd name="connsiteX1" fmla="*/ 1424548 w 1807856"/>
              <a:gd name="connsiteY1" fmla="*/ 483345 h 605948"/>
              <a:gd name="connsiteX2" fmla="*/ 150 w 1807856"/>
              <a:gd name="connsiteY2" fmla="*/ 391156 h 605948"/>
              <a:gd name="connsiteX3" fmla="*/ 1337923 w 1807856"/>
              <a:gd name="connsiteY3" fmla="*/ 168514 h 605948"/>
              <a:gd name="connsiteX4" fmla="*/ 1178154 w 1807856"/>
              <a:gd name="connsiteY4" fmla="*/ 0 h 605948"/>
              <a:gd name="connsiteX0" fmla="*/ 1807856 w 1807856"/>
              <a:gd name="connsiteY0" fmla="*/ 607439 h 607468"/>
              <a:gd name="connsiteX1" fmla="*/ 1424548 w 1807856"/>
              <a:gd name="connsiteY1" fmla="*/ 484865 h 607468"/>
              <a:gd name="connsiteX2" fmla="*/ 150 w 1807856"/>
              <a:gd name="connsiteY2" fmla="*/ 392676 h 607468"/>
              <a:gd name="connsiteX3" fmla="*/ 1337923 w 1807856"/>
              <a:gd name="connsiteY3" fmla="*/ 170034 h 607468"/>
              <a:gd name="connsiteX4" fmla="*/ 1178154 w 1807856"/>
              <a:gd name="connsiteY4" fmla="*/ 1520 h 607468"/>
              <a:gd name="connsiteX0" fmla="*/ 1807856 w 1807856"/>
              <a:gd name="connsiteY0" fmla="*/ 542994 h 543023"/>
              <a:gd name="connsiteX1" fmla="*/ 1424548 w 1807856"/>
              <a:gd name="connsiteY1" fmla="*/ 420420 h 543023"/>
              <a:gd name="connsiteX2" fmla="*/ 150 w 1807856"/>
              <a:gd name="connsiteY2" fmla="*/ 328231 h 543023"/>
              <a:gd name="connsiteX3" fmla="*/ 1337923 w 1807856"/>
              <a:gd name="connsiteY3" fmla="*/ 105589 h 543023"/>
              <a:gd name="connsiteX4" fmla="*/ 1370766 w 1807856"/>
              <a:gd name="connsiteY4" fmla="*/ 16906 h 543023"/>
              <a:gd name="connsiteX0" fmla="*/ 1807856 w 1807856"/>
              <a:gd name="connsiteY0" fmla="*/ 526648 h 526677"/>
              <a:gd name="connsiteX1" fmla="*/ 1424548 w 1807856"/>
              <a:gd name="connsiteY1" fmla="*/ 404074 h 526677"/>
              <a:gd name="connsiteX2" fmla="*/ 150 w 1807856"/>
              <a:gd name="connsiteY2" fmla="*/ 311885 h 526677"/>
              <a:gd name="connsiteX3" fmla="*/ 1337923 w 1807856"/>
              <a:gd name="connsiteY3" fmla="*/ 89243 h 526677"/>
              <a:gd name="connsiteX4" fmla="*/ 1370766 w 1807856"/>
              <a:gd name="connsiteY4" fmla="*/ 560 h 526677"/>
              <a:gd name="connsiteX0" fmla="*/ 1807856 w 1807856"/>
              <a:gd name="connsiteY0" fmla="*/ 526651 h 526680"/>
              <a:gd name="connsiteX1" fmla="*/ 1424548 w 1807856"/>
              <a:gd name="connsiteY1" fmla="*/ 404077 h 526680"/>
              <a:gd name="connsiteX2" fmla="*/ 150 w 1807856"/>
              <a:gd name="connsiteY2" fmla="*/ 311888 h 526680"/>
              <a:gd name="connsiteX3" fmla="*/ 1337923 w 1807856"/>
              <a:gd name="connsiteY3" fmla="*/ 89246 h 526680"/>
              <a:gd name="connsiteX4" fmla="*/ 1370766 w 1807856"/>
              <a:gd name="connsiteY4" fmla="*/ 563 h 526680"/>
              <a:gd name="connsiteX0" fmla="*/ 1807856 w 1807856"/>
              <a:gd name="connsiteY0" fmla="*/ 514466 h 514495"/>
              <a:gd name="connsiteX1" fmla="*/ 1424548 w 1807856"/>
              <a:gd name="connsiteY1" fmla="*/ 391892 h 514495"/>
              <a:gd name="connsiteX2" fmla="*/ 150 w 1807856"/>
              <a:gd name="connsiteY2" fmla="*/ 299703 h 514495"/>
              <a:gd name="connsiteX3" fmla="*/ 1337923 w 1807856"/>
              <a:gd name="connsiteY3" fmla="*/ 77061 h 514495"/>
              <a:gd name="connsiteX4" fmla="*/ 1373139 w 1807856"/>
              <a:gd name="connsiteY4" fmla="*/ 645 h 514495"/>
              <a:gd name="connsiteX0" fmla="*/ 1808121 w 1808121"/>
              <a:gd name="connsiteY0" fmla="*/ 514402 h 514431"/>
              <a:gd name="connsiteX1" fmla="*/ 1424813 w 1808121"/>
              <a:gd name="connsiteY1" fmla="*/ 391828 h 514431"/>
              <a:gd name="connsiteX2" fmla="*/ 415 w 1808121"/>
              <a:gd name="connsiteY2" fmla="*/ 299639 h 514431"/>
              <a:gd name="connsiteX3" fmla="*/ 1283349 w 1808121"/>
              <a:gd name="connsiteY3" fmla="*/ 86395 h 514431"/>
              <a:gd name="connsiteX4" fmla="*/ 1373404 w 1808121"/>
              <a:gd name="connsiteY4" fmla="*/ 581 h 514431"/>
              <a:gd name="connsiteX0" fmla="*/ 1808000 w 1808000"/>
              <a:gd name="connsiteY0" fmla="*/ 514429 h 514458"/>
              <a:gd name="connsiteX1" fmla="*/ 1424692 w 1808000"/>
              <a:gd name="connsiteY1" fmla="*/ 391855 h 514458"/>
              <a:gd name="connsiteX2" fmla="*/ 294 w 1808000"/>
              <a:gd name="connsiteY2" fmla="*/ 299666 h 514458"/>
              <a:gd name="connsiteX3" fmla="*/ 1304876 w 1808000"/>
              <a:gd name="connsiteY3" fmla="*/ 82108 h 514458"/>
              <a:gd name="connsiteX4" fmla="*/ 1373283 w 1808000"/>
              <a:gd name="connsiteY4" fmla="*/ 608 h 514458"/>
              <a:gd name="connsiteX0" fmla="*/ 1807965 w 1807965"/>
              <a:gd name="connsiteY0" fmla="*/ 514429 h 514458"/>
              <a:gd name="connsiteX1" fmla="*/ 1424657 w 1807965"/>
              <a:gd name="connsiteY1" fmla="*/ 391855 h 514458"/>
              <a:gd name="connsiteX2" fmla="*/ 259 w 1807965"/>
              <a:gd name="connsiteY2" fmla="*/ 299666 h 514458"/>
              <a:gd name="connsiteX3" fmla="*/ 1304841 w 1807965"/>
              <a:gd name="connsiteY3" fmla="*/ 82108 h 514458"/>
              <a:gd name="connsiteX4" fmla="*/ 1373248 w 1807965"/>
              <a:gd name="connsiteY4" fmla="*/ 608 h 514458"/>
              <a:gd name="connsiteX0" fmla="*/ 1807965 w 1807965"/>
              <a:gd name="connsiteY0" fmla="*/ 514429 h 518745"/>
              <a:gd name="connsiteX1" fmla="*/ 1424657 w 1807965"/>
              <a:gd name="connsiteY1" fmla="*/ 391855 h 518745"/>
              <a:gd name="connsiteX2" fmla="*/ 259 w 1807965"/>
              <a:gd name="connsiteY2" fmla="*/ 299666 h 518745"/>
              <a:gd name="connsiteX3" fmla="*/ 1304841 w 1807965"/>
              <a:gd name="connsiteY3" fmla="*/ 82108 h 518745"/>
              <a:gd name="connsiteX4" fmla="*/ 1373248 w 1807965"/>
              <a:gd name="connsiteY4" fmla="*/ 608 h 518745"/>
              <a:gd name="connsiteX0" fmla="*/ 1827652 w 1827652"/>
              <a:gd name="connsiteY0" fmla="*/ 525538 h 527750"/>
              <a:gd name="connsiteX1" fmla="*/ 1424657 w 1827652"/>
              <a:gd name="connsiteY1" fmla="*/ 391855 h 527750"/>
              <a:gd name="connsiteX2" fmla="*/ 259 w 1827652"/>
              <a:gd name="connsiteY2" fmla="*/ 299666 h 527750"/>
              <a:gd name="connsiteX3" fmla="*/ 1304841 w 1827652"/>
              <a:gd name="connsiteY3" fmla="*/ 82108 h 527750"/>
              <a:gd name="connsiteX4" fmla="*/ 1373248 w 1827652"/>
              <a:gd name="connsiteY4" fmla="*/ 608 h 527750"/>
              <a:gd name="connsiteX0" fmla="*/ 1827652 w 1849903"/>
              <a:gd name="connsiteY0" fmla="*/ 525538 h 534436"/>
              <a:gd name="connsiteX1" fmla="*/ 1817644 w 1849903"/>
              <a:gd name="connsiteY1" fmla="*/ 524236 h 534436"/>
              <a:gd name="connsiteX2" fmla="*/ 1424657 w 1849903"/>
              <a:gd name="connsiteY2" fmla="*/ 391855 h 534436"/>
              <a:gd name="connsiteX3" fmla="*/ 259 w 1849903"/>
              <a:gd name="connsiteY3" fmla="*/ 299666 h 534436"/>
              <a:gd name="connsiteX4" fmla="*/ 1304841 w 1849903"/>
              <a:gd name="connsiteY4" fmla="*/ 82108 h 534436"/>
              <a:gd name="connsiteX5" fmla="*/ 1373248 w 1849903"/>
              <a:gd name="connsiteY5" fmla="*/ 608 h 534436"/>
              <a:gd name="connsiteX0" fmla="*/ 1827652 w 1827652"/>
              <a:gd name="connsiteY0" fmla="*/ 525538 h 536331"/>
              <a:gd name="connsiteX1" fmla="*/ 1693581 w 1827652"/>
              <a:gd name="connsiteY1" fmla="*/ 526789 h 536331"/>
              <a:gd name="connsiteX2" fmla="*/ 1424657 w 1827652"/>
              <a:gd name="connsiteY2" fmla="*/ 391855 h 536331"/>
              <a:gd name="connsiteX3" fmla="*/ 259 w 1827652"/>
              <a:gd name="connsiteY3" fmla="*/ 299666 h 536331"/>
              <a:gd name="connsiteX4" fmla="*/ 1304841 w 1827652"/>
              <a:gd name="connsiteY4" fmla="*/ 82108 h 536331"/>
              <a:gd name="connsiteX5" fmla="*/ 1373248 w 1827652"/>
              <a:gd name="connsiteY5" fmla="*/ 608 h 536331"/>
              <a:gd name="connsiteX0" fmla="*/ 2095144 w 2095144"/>
              <a:gd name="connsiteY0" fmla="*/ 469445 h 530714"/>
              <a:gd name="connsiteX1" fmla="*/ 1693581 w 2095144"/>
              <a:gd name="connsiteY1" fmla="*/ 526789 h 530714"/>
              <a:gd name="connsiteX2" fmla="*/ 1424657 w 2095144"/>
              <a:gd name="connsiteY2" fmla="*/ 391855 h 530714"/>
              <a:gd name="connsiteX3" fmla="*/ 259 w 2095144"/>
              <a:gd name="connsiteY3" fmla="*/ 299666 h 530714"/>
              <a:gd name="connsiteX4" fmla="*/ 1304841 w 2095144"/>
              <a:gd name="connsiteY4" fmla="*/ 82108 h 530714"/>
              <a:gd name="connsiteX5" fmla="*/ 1373248 w 2095144"/>
              <a:gd name="connsiteY5" fmla="*/ 608 h 530714"/>
              <a:gd name="connsiteX0" fmla="*/ 2095144 w 2095144"/>
              <a:gd name="connsiteY0" fmla="*/ 469445 h 530714"/>
              <a:gd name="connsiteX1" fmla="*/ 1693581 w 2095144"/>
              <a:gd name="connsiteY1" fmla="*/ 526789 h 530714"/>
              <a:gd name="connsiteX2" fmla="*/ 1424657 w 2095144"/>
              <a:gd name="connsiteY2" fmla="*/ 391855 h 530714"/>
              <a:gd name="connsiteX3" fmla="*/ 259 w 2095144"/>
              <a:gd name="connsiteY3" fmla="*/ 299666 h 530714"/>
              <a:gd name="connsiteX4" fmla="*/ 1304841 w 2095144"/>
              <a:gd name="connsiteY4" fmla="*/ 82108 h 530714"/>
              <a:gd name="connsiteX5" fmla="*/ 1373248 w 2095144"/>
              <a:gd name="connsiteY5" fmla="*/ 608 h 530714"/>
              <a:gd name="connsiteX0" fmla="*/ 2095144 w 2095144"/>
              <a:gd name="connsiteY0" fmla="*/ 469445 h 541117"/>
              <a:gd name="connsiteX1" fmla="*/ 1693581 w 2095144"/>
              <a:gd name="connsiteY1" fmla="*/ 526789 h 541117"/>
              <a:gd name="connsiteX2" fmla="*/ 1424657 w 2095144"/>
              <a:gd name="connsiteY2" fmla="*/ 391855 h 541117"/>
              <a:gd name="connsiteX3" fmla="*/ 259 w 2095144"/>
              <a:gd name="connsiteY3" fmla="*/ 299666 h 541117"/>
              <a:gd name="connsiteX4" fmla="*/ 1304841 w 2095144"/>
              <a:gd name="connsiteY4" fmla="*/ 82108 h 541117"/>
              <a:gd name="connsiteX5" fmla="*/ 1373248 w 2095144"/>
              <a:gd name="connsiteY5" fmla="*/ 608 h 541117"/>
              <a:gd name="connsiteX0" fmla="*/ 2095144 w 2095144"/>
              <a:gd name="connsiteY0" fmla="*/ 469445 h 541117"/>
              <a:gd name="connsiteX1" fmla="*/ 1693581 w 2095144"/>
              <a:gd name="connsiteY1" fmla="*/ 526789 h 541117"/>
              <a:gd name="connsiteX2" fmla="*/ 1424657 w 2095144"/>
              <a:gd name="connsiteY2" fmla="*/ 391855 h 541117"/>
              <a:gd name="connsiteX3" fmla="*/ 259 w 2095144"/>
              <a:gd name="connsiteY3" fmla="*/ 299666 h 541117"/>
              <a:gd name="connsiteX4" fmla="*/ 1304841 w 2095144"/>
              <a:gd name="connsiteY4" fmla="*/ 82108 h 541117"/>
              <a:gd name="connsiteX5" fmla="*/ 1373248 w 2095144"/>
              <a:gd name="connsiteY5" fmla="*/ 608 h 541117"/>
              <a:gd name="connsiteX0" fmla="*/ 2095144 w 2095144"/>
              <a:gd name="connsiteY0" fmla="*/ 469445 h 541719"/>
              <a:gd name="connsiteX1" fmla="*/ 1693581 w 2095144"/>
              <a:gd name="connsiteY1" fmla="*/ 526789 h 541719"/>
              <a:gd name="connsiteX2" fmla="*/ 1424657 w 2095144"/>
              <a:gd name="connsiteY2" fmla="*/ 391855 h 541719"/>
              <a:gd name="connsiteX3" fmla="*/ 259 w 2095144"/>
              <a:gd name="connsiteY3" fmla="*/ 299666 h 541719"/>
              <a:gd name="connsiteX4" fmla="*/ 1304841 w 2095144"/>
              <a:gd name="connsiteY4" fmla="*/ 82108 h 541719"/>
              <a:gd name="connsiteX5" fmla="*/ 1373248 w 2095144"/>
              <a:gd name="connsiteY5" fmla="*/ 608 h 541719"/>
              <a:gd name="connsiteX0" fmla="*/ 2095143 w 2095143"/>
              <a:gd name="connsiteY0" fmla="*/ 469445 h 541719"/>
              <a:gd name="connsiteX1" fmla="*/ 1693581 w 2095143"/>
              <a:gd name="connsiteY1" fmla="*/ 526789 h 541719"/>
              <a:gd name="connsiteX2" fmla="*/ 1424657 w 2095143"/>
              <a:gd name="connsiteY2" fmla="*/ 391855 h 541719"/>
              <a:gd name="connsiteX3" fmla="*/ 259 w 2095143"/>
              <a:gd name="connsiteY3" fmla="*/ 299666 h 541719"/>
              <a:gd name="connsiteX4" fmla="*/ 1304841 w 2095143"/>
              <a:gd name="connsiteY4" fmla="*/ 82108 h 541719"/>
              <a:gd name="connsiteX5" fmla="*/ 1373248 w 2095143"/>
              <a:gd name="connsiteY5" fmla="*/ 608 h 541719"/>
              <a:gd name="connsiteX0" fmla="*/ 2095143 w 2115889"/>
              <a:gd name="connsiteY0" fmla="*/ 469445 h 528084"/>
              <a:gd name="connsiteX1" fmla="*/ 2083230 w 2115889"/>
              <a:gd name="connsiteY1" fmla="*/ 460623 h 528084"/>
              <a:gd name="connsiteX2" fmla="*/ 1693581 w 2115889"/>
              <a:gd name="connsiteY2" fmla="*/ 526789 h 528084"/>
              <a:gd name="connsiteX3" fmla="*/ 1424657 w 2115889"/>
              <a:gd name="connsiteY3" fmla="*/ 391855 h 528084"/>
              <a:gd name="connsiteX4" fmla="*/ 259 w 2115889"/>
              <a:gd name="connsiteY4" fmla="*/ 299666 h 528084"/>
              <a:gd name="connsiteX5" fmla="*/ 1304841 w 2115889"/>
              <a:gd name="connsiteY5" fmla="*/ 82108 h 528084"/>
              <a:gd name="connsiteX6" fmla="*/ 1373248 w 2115889"/>
              <a:gd name="connsiteY6" fmla="*/ 608 h 528084"/>
              <a:gd name="connsiteX0" fmla="*/ 2095143 w 2095143"/>
              <a:gd name="connsiteY0" fmla="*/ 469445 h 529858"/>
              <a:gd name="connsiteX1" fmla="*/ 1933094 w 2095143"/>
              <a:gd name="connsiteY1" fmla="*/ 505054 h 529858"/>
              <a:gd name="connsiteX2" fmla="*/ 1693581 w 2095143"/>
              <a:gd name="connsiteY2" fmla="*/ 526789 h 529858"/>
              <a:gd name="connsiteX3" fmla="*/ 1424657 w 2095143"/>
              <a:gd name="connsiteY3" fmla="*/ 391855 h 529858"/>
              <a:gd name="connsiteX4" fmla="*/ 259 w 2095143"/>
              <a:gd name="connsiteY4" fmla="*/ 299666 h 529858"/>
              <a:gd name="connsiteX5" fmla="*/ 1304841 w 2095143"/>
              <a:gd name="connsiteY5" fmla="*/ 82108 h 529858"/>
              <a:gd name="connsiteX6" fmla="*/ 1373248 w 2095143"/>
              <a:gd name="connsiteY6" fmla="*/ 608 h 529858"/>
              <a:gd name="connsiteX0" fmla="*/ 2273051 w 2273051"/>
              <a:gd name="connsiteY0" fmla="*/ 282680 h 529858"/>
              <a:gd name="connsiteX1" fmla="*/ 1933094 w 2273051"/>
              <a:gd name="connsiteY1" fmla="*/ 505054 h 529858"/>
              <a:gd name="connsiteX2" fmla="*/ 1693581 w 2273051"/>
              <a:gd name="connsiteY2" fmla="*/ 526789 h 529858"/>
              <a:gd name="connsiteX3" fmla="*/ 1424657 w 2273051"/>
              <a:gd name="connsiteY3" fmla="*/ 391855 h 529858"/>
              <a:gd name="connsiteX4" fmla="*/ 259 w 2273051"/>
              <a:gd name="connsiteY4" fmla="*/ 299666 h 529858"/>
              <a:gd name="connsiteX5" fmla="*/ 1304841 w 2273051"/>
              <a:gd name="connsiteY5" fmla="*/ 82108 h 529858"/>
              <a:gd name="connsiteX6" fmla="*/ 1373248 w 2273051"/>
              <a:gd name="connsiteY6" fmla="*/ 608 h 529858"/>
              <a:gd name="connsiteX0" fmla="*/ 2273051 w 2273051"/>
              <a:gd name="connsiteY0" fmla="*/ 282680 h 529538"/>
              <a:gd name="connsiteX1" fmla="*/ 2004749 w 2273051"/>
              <a:gd name="connsiteY1" fmla="*/ 501224 h 529538"/>
              <a:gd name="connsiteX2" fmla="*/ 1693581 w 2273051"/>
              <a:gd name="connsiteY2" fmla="*/ 526789 h 529538"/>
              <a:gd name="connsiteX3" fmla="*/ 1424657 w 2273051"/>
              <a:gd name="connsiteY3" fmla="*/ 391855 h 529538"/>
              <a:gd name="connsiteX4" fmla="*/ 259 w 2273051"/>
              <a:gd name="connsiteY4" fmla="*/ 299666 h 529538"/>
              <a:gd name="connsiteX5" fmla="*/ 1304841 w 2273051"/>
              <a:gd name="connsiteY5" fmla="*/ 82108 h 529538"/>
              <a:gd name="connsiteX6" fmla="*/ 1373248 w 2273051"/>
              <a:gd name="connsiteY6" fmla="*/ 608 h 529538"/>
              <a:gd name="connsiteX0" fmla="*/ 2273051 w 2273051"/>
              <a:gd name="connsiteY0" fmla="*/ 282680 h 531079"/>
              <a:gd name="connsiteX1" fmla="*/ 2004749 w 2273051"/>
              <a:gd name="connsiteY1" fmla="*/ 501224 h 531079"/>
              <a:gd name="connsiteX2" fmla="*/ 1693581 w 2273051"/>
              <a:gd name="connsiteY2" fmla="*/ 526789 h 531079"/>
              <a:gd name="connsiteX3" fmla="*/ 1424657 w 2273051"/>
              <a:gd name="connsiteY3" fmla="*/ 391855 h 531079"/>
              <a:gd name="connsiteX4" fmla="*/ 259 w 2273051"/>
              <a:gd name="connsiteY4" fmla="*/ 299666 h 531079"/>
              <a:gd name="connsiteX5" fmla="*/ 1304841 w 2273051"/>
              <a:gd name="connsiteY5" fmla="*/ 82108 h 531079"/>
              <a:gd name="connsiteX6" fmla="*/ 1373248 w 2273051"/>
              <a:gd name="connsiteY6" fmla="*/ 608 h 531079"/>
              <a:gd name="connsiteX0" fmla="*/ 2273051 w 2273051"/>
              <a:gd name="connsiteY0" fmla="*/ 282680 h 531079"/>
              <a:gd name="connsiteX1" fmla="*/ 2004749 w 2273051"/>
              <a:gd name="connsiteY1" fmla="*/ 501224 h 531079"/>
              <a:gd name="connsiteX2" fmla="*/ 1693581 w 2273051"/>
              <a:gd name="connsiteY2" fmla="*/ 526789 h 531079"/>
              <a:gd name="connsiteX3" fmla="*/ 1424657 w 2273051"/>
              <a:gd name="connsiteY3" fmla="*/ 391855 h 531079"/>
              <a:gd name="connsiteX4" fmla="*/ 259 w 2273051"/>
              <a:gd name="connsiteY4" fmla="*/ 299666 h 531079"/>
              <a:gd name="connsiteX5" fmla="*/ 1304841 w 2273051"/>
              <a:gd name="connsiteY5" fmla="*/ 82108 h 531079"/>
              <a:gd name="connsiteX6" fmla="*/ 1373248 w 2273051"/>
              <a:gd name="connsiteY6" fmla="*/ 608 h 531079"/>
              <a:gd name="connsiteX0" fmla="*/ 2273051 w 2273051"/>
              <a:gd name="connsiteY0" fmla="*/ 282680 h 530372"/>
              <a:gd name="connsiteX1" fmla="*/ 2037940 w 2273051"/>
              <a:gd name="connsiteY1" fmla="*/ 496139 h 530372"/>
              <a:gd name="connsiteX2" fmla="*/ 1693581 w 2273051"/>
              <a:gd name="connsiteY2" fmla="*/ 526789 h 530372"/>
              <a:gd name="connsiteX3" fmla="*/ 1424657 w 2273051"/>
              <a:gd name="connsiteY3" fmla="*/ 391855 h 530372"/>
              <a:gd name="connsiteX4" fmla="*/ 259 w 2273051"/>
              <a:gd name="connsiteY4" fmla="*/ 299666 h 530372"/>
              <a:gd name="connsiteX5" fmla="*/ 1304841 w 2273051"/>
              <a:gd name="connsiteY5" fmla="*/ 82108 h 530372"/>
              <a:gd name="connsiteX6" fmla="*/ 1373248 w 2273051"/>
              <a:gd name="connsiteY6" fmla="*/ 608 h 530372"/>
              <a:gd name="connsiteX0" fmla="*/ 2262476 w 2262476"/>
              <a:gd name="connsiteY0" fmla="*/ 281476 h 530372"/>
              <a:gd name="connsiteX1" fmla="*/ 2037940 w 2262476"/>
              <a:gd name="connsiteY1" fmla="*/ 496139 h 530372"/>
              <a:gd name="connsiteX2" fmla="*/ 1693581 w 2262476"/>
              <a:gd name="connsiteY2" fmla="*/ 526789 h 530372"/>
              <a:gd name="connsiteX3" fmla="*/ 1424657 w 2262476"/>
              <a:gd name="connsiteY3" fmla="*/ 391855 h 530372"/>
              <a:gd name="connsiteX4" fmla="*/ 259 w 2262476"/>
              <a:gd name="connsiteY4" fmla="*/ 299666 h 530372"/>
              <a:gd name="connsiteX5" fmla="*/ 1304841 w 2262476"/>
              <a:gd name="connsiteY5" fmla="*/ 82108 h 530372"/>
              <a:gd name="connsiteX6" fmla="*/ 1373248 w 2262476"/>
              <a:gd name="connsiteY6" fmla="*/ 608 h 530372"/>
              <a:gd name="connsiteX0" fmla="*/ 2262476 w 2262476"/>
              <a:gd name="connsiteY0" fmla="*/ 281476 h 530372"/>
              <a:gd name="connsiteX1" fmla="*/ 2037940 w 2262476"/>
              <a:gd name="connsiteY1" fmla="*/ 496139 h 530372"/>
              <a:gd name="connsiteX2" fmla="*/ 1693581 w 2262476"/>
              <a:gd name="connsiteY2" fmla="*/ 526789 h 530372"/>
              <a:gd name="connsiteX3" fmla="*/ 1424657 w 2262476"/>
              <a:gd name="connsiteY3" fmla="*/ 391855 h 530372"/>
              <a:gd name="connsiteX4" fmla="*/ 259 w 2262476"/>
              <a:gd name="connsiteY4" fmla="*/ 299666 h 530372"/>
              <a:gd name="connsiteX5" fmla="*/ 1304841 w 2262476"/>
              <a:gd name="connsiteY5" fmla="*/ 82108 h 530372"/>
              <a:gd name="connsiteX6" fmla="*/ 1373248 w 2262476"/>
              <a:gd name="connsiteY6" fmla="*/ 608 h 530372"/>
              <a:gd name="connsiteX7" fmla="*/ 2262476 w 2262476"/>
              <a:gd name="connsiteY7" fmla="*/ 281476 h 530372"/>
              <a:gd name="connsiteX0" fmla="*/ 2263405 w 2263405"/>
              <a:gd name="connsiteY0" fmla="*/ 281717 h 530613"/>
              <a:gd name="connsiteX1" fmla="*/ 2038869 w 2263405"/>
              <a:gd name="connsiteY1" fmla="*/ 496380 h 530613"/>
              <a:gd name="connsiteX2" fmla="*/ 1694510 w 2263405"/>
              <a:gd name="connsiteY2" fmla="*/ 527030 h 530613"/>
              <a:gd name="connsiteX3" fmla="*/ 1425586 w 2263405"/>
              <a:gd name="connsiteY3" fmla="*/ 392096 h 530613"/>
              <a:gd name="connsiteX4" fmla="*/ 1188 w 2263405"/>
              <a:gd name="connsiteY4" fmla="*/ 299907 h 530613"/>
              <a:gd name="connsiteX5" fmla="*/ 1178895 w 2263405"/>
              <a:gd name="connsiteY5" fmla="*/ 56422 h 530613"/>
              <a:gd name="connsiteX6" fmla="*/ 1374177 w 2263405"/>
              <a:gd name="connsiteY6" fmla="*/ 849 h 530613"/>
              <a:gd name="connsiteX7" fmla="*/ 2263405 w 2263405"/>
              <a:gd name="connsiteY7" fmla="*/ 281717 h 530613"/>
              <a:gd name="connsiteX0" fmla="*/ 2263405 w 2263405"/>
              <a:gd name="connsiteY0" fmla="*/ 282103 h 530999"/>
              <a:gd name="connsiteX1" fmla="*/ 2038869 w 2263405"/>
              <a:gd name="connsiteY1" fmla="*/ 496766 h 530999"/>
              <a:gd name="connsiteX2" fmla="*/ 1694510 w 2263405"/>
              <a:gd name="connsiteY2" fmla="*/ 527416 h 530999"/>
              <a:gd name="connsiteX3" fmla="*/ 1425586 w 2263405"/>
              <a:gd name="connsiteY3" fmla="*/ 392482 h 530999"/>
              <a:gd name="connsiteX4" fmla="*/ 1188 w 2263405"/>
              <a:gd name="connsiteY4" fmla="*/ 300293 h 530999"/>
              <a:gd name="connsiteX5" fmla="*/ 1178895 w 2263405"/>
              <a:gd name="connsiteY5" fmla="*/ 56808 h 530999"/>
              <a:gd name="connsiteX6" fmla="*/ 1374177 w 2263405"/>
              <a:gd name="connsiteY6" fmla="*/ 1235 h 530999"/>
              <a:gd name="connsiteX7" fmla="*/ 2263405 w 2263405"/>
              <a:gd name="connsiteY7" fmla="*/ 282103 h 530999"/>
              <a:gd name="connsiteX0" fmla="*/ 2267242 w 2267242"/>
              <a:gd name="connsiteY0" fmla="*/ 285668 h 530999"/>
              <a:gd name="connsiteX1" fmla="*/ 2038869 w 2267242"/>
              <a:gd name="connsiteY1" fmla="*/ 496766 h 530999"/>
              <a:gd name="connsiteX2" fmla="*/ 1694510 w 2267242"/>
              <a:gd name="connsiteY2" fmla="*/ 527416 h 530999"/>
              <a:gd name="connsiteX3" fmla="*/ 1425586 w 2267242"/>
              <a:gd name="connsiteY3" fmla="*/ 392482 h 530999"/>
              <a:gd name="connsiteX4" fmla="*/ 1188 w 2267242"/>
              <a:gd name="connsiteY4" fmla="*/ 300293 h 530999"/>
              <a:gd name="connsiteX5" fmla="*/ 1178895 w 2267242"/>
              <a:gd name="connsiteY5" fmla="*/ 56808 h 530999"/>
              <a:gd name="connsiteX6" fmla="*/ 1374177 w 2267242"/>
              <a:gd name="connsiteY6" fmla="*/ 1235 h 530999"/>
              <a:gd name="connsiteX7" fmla="*/ 2267242 w 2267242"/>
              <a:gd name="connsiteY7" fmla="*/ 285668 h 530999"/>
              <a:gd name="connsiteX0" fmla="*/ 2195937 w 2195937"/>
              <a:gd name="connsiteY0" fmla="*/ 340125 h 530999"/>
              <a:gd name="connsiteX1" fmla="*/ 2038869 w 2195937"/>
              <a:gd name="connsiteY1" fmla="*/ 496766 h 530999"/>
              <a:gd name="connsiteX2" fmla="*/ 1694510 w 2195937"/>
              <a:gd name="connsiteY2" fmla="*/ 527416 h 530999"/>
              <a:gd name="connsiteX3" fmla="*/ 1425586 w 2195937"/>
              <a:gd name="connsiteY3" fmla="*/ 392482 h 530999"/>
              <a:gd name="connsiteX4" fmla="*/ 1188 w 2195937"/>
              <a:gd name="connsiteY4" fmla="*/ 300293 h 530999"/>
              <a:gd name="connsiteX5" fmla="*/ 1178895 w 2195937"/>
              <a:gd name="connsiteY5" fmla="*/ 56808 h 530999"/>
              <a:gd name="connsiteX6" fmla="*/ 1374177 w 2195937"/>
              <a:gd name="connsiteY6" fmla="*/ 1235 h 530999"/>
              <a:gd name="connsiteX7" fmla="*/ 2195937 w 2195937"/>
              <a:gd name="connsiteY7" fmla="*/ 340125 h 530999"/>
              <a:gd name="connsiteX0" fmla="*/ 2203789 w 2203789"/>
              <a:gd name="connsiteY0" fmla="*/ 278440 h 530999"/>
              <a:gd name="connsiteX1" fmla="*/ 2038869 w 2203789"/>
              <a:gd name="connsiteY1" fmla="*/ 496766 h 530999"/>
              <a:gd name="connsiteX2" fmla="*/ 1694510 w 2203789"/>
              <a:gd name="connsiteY2" fmla="*/ 527416 h 530999"/>
              <a:gd name="connsiteX3" fmla="*/ 1425586 w 2203789"/>
              <a:gd name="connsiteY3" fmla="*/ 392482 h 530999"/>
              <a:gd name="connsiteX4" fmla="*/ 1188 w 2203789"/>
              <a:gd name="connsiteY4" fmla="*/ 300293 h 530999"/>
              <a:gd name="connsiteX5" fmla="*/ 1178895 w 2203789"/>
              <a:gd name="connsiteY5" fmla="*/ 56808 h 530999"/>
              <a:gd name="connsiteX6" fmla="*/ 1374177 w 2203789"/>
              <a:gd name="connsiteY6" fmla="*/ 1235 h 530999"/>
              <a:gd name="connsiteX7" fmla="*/ 2203789 w 2203789"/>
              <a:gd name="connsiteY7" fmla="*/ 278440 h 530999"/>
              <a:gd name="connsiteX0" fmla="*/ 2125954 w 2132024"/>
              <a:gd name="connsiteY0" fmla="*/ 254970 h 530999"/>
              <a:gd name="connsiteX1" fmla="*/ 2038869 w 2132024"/>
              <a:gd name="connsiteY1" fmla="*/ 496766 h 530999"/>
              <a:gd name="connsiteX2" fmla="*/ 1694510 w 2132024"/>
              <a:gd name="connsiteY2" fmla="*/ 527416 h 530999"/>
              <a:gd name="connsiteX3" fmla="*/ 1425586 w 2132024"/>
              <a:gd name="connsiteY3" fmla="*/ 392482 h 530999"/>
              <a:gd name="connsiteX4" fmla="*/ 1188 w 2132024"/>
              <a:gd name="connsiteY4" fmla="*/ 300293 h 530999"/>
              <a:gd name="connsiteX5" fmla="*/ 1178895 w 2132024"/>
              <a:gd name="connsiteY5" fmla="*/ 56808 h 530999"/>
              <a:gd name="connsiteX6" fmla="*/ 1374177 w 2132024"/>
              <a:gd name="connsiteY6" fmla="*/ 1235 h 530999"/>
              <a:gd name="connsiteX7" fmla="*/ 2125954 w 2132024"/>
              <a:gd name="connsiteY7" fmla="*/ 254970 h 530999"/>
              <a:gd name="connsiteX0" fmla="*/ 2224882 w 2224882"/>
              <a:gd name="connsiteY0" fmla="*/ 303789 h 530999"/>
              <a:gd name="connsiteX1" fmla="*/ 2038869 w 2224882"/>
              <a:gd name="connsiteY1" fmla="*/ 496766 h 530999"/>
              <a:gd name="connsiteX2" fmla="*/ 1694510 w 2224882"/>
              <a:gd name="connsiteY2" fmla="*/ 527416 h 530999"/>
              <a:gd name="connsiteX3" fmla="*/ 1425586 w 2224882"/>
              <a:gd name="connsiteY3" fmla="*/ 392482 h 530999"/>
              <a:gd name="connsiteX4" fmla="*/ 1188 w 2224882"/>
              <a:gd name="connsiteY4" fmla="*/ 300293 h 530999"/>
              <a:gd name="connsiteX5" fmla="*/ 1178895 w 2224882"/>
              <a:gd name="connsiteY5" fmla="*/ 56808 h 530999"/>
              <a:gd name="connsiteX6" fmla="*/ 1374177 w 2224882"/>
              <a:gd name="connsiteY6" fmla="*/ 1235 h 530999"/>
              <a:gd name="connsiteX7" fmla="*/ 2224882 w 2224882"/>
              <a:gd name="connsiteY7" fmla="*/ 303789 h 530999"/>
              <a:gd name="connsiteX0" fmla="*/ 2217120 w 2217120"/>
              <a:gd name="connsiteY0" fmla="*/ 331066 h 530999"/>
              <a:gd name="connsiteX1" fmla="*/ 2038869 w 2217120"/>
              <a:gd name="connsiteY1" fmla="*/ 496766 h 530999"/>
              <a:gd name="connsiteX2" fmla="*/ 1694510 w 2217120"/>
              <a:gd name="connsiteY2" fmla="*/ 527416 h 530999"/>
              <a:gd name="connsiteX3" fmla="*/ 1425586 w 2217120"/>
              <a:gd name="connsiteY3" fmla="*/ 392482 h 530999"/>
              <a:gd name="connsiteX4" fmla="*/ 1188 w 2217120"/>
              <a:gd name="connsiteY4" fmla="*/ 300293 h 530999"/>
              <a:gd name="connsiteX5" fmla="*/ 1178895 w 2217120"/>
              <a:gd name="connsiteY5" fmla="*/ 56808 h 530999"/>
              <a:gd name="connsiteX6" fmla="*/ 1374177 w 2217120"/>
              <a:gd name="connsiteY6" fmla="*/ 1235 h 530999"/>
              <a:gd name="connsiteX7" fmla="*/ 2217120 w 2217120"/>
              <a:gd name="connsiteY7" fmla="*/ 331066 h 530999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0410"/>
              <a:gd name="connsiteX1" fmla="*/ 2038869 w 2217120"/>
              <a:gd name="connsiteY1" fmla="*/ 496766 h 530410"/>
              <a:gd name="connsiteX2" fmla="*/ 1694510 w 2217120"/>
              <a:gd name="connsiteY2" fmla="*/ 527416 h 530410"/>
              <a:gd name="connsiteX3" fmla="*/ 1425586 w 2217120"/>
              <a:gd name="connsiteY3" fmla="*/ 392482 h 530410"/>
              <a:gd name="connsiteX4" fmla="*/ 1188 w 2217120"/>
              <a:gd name="connsiteY4" fmla="*/ 300293 h 530410"/>
              <a:gd name="connsiteX5" fmla="*/ 1178895 w 2217120"/>
              <a:gd name="connsiteY5" fmla="*/ 56808 h 530410"/>
              <a:gd name="connsiteX6" fmla="*/ 1374177 w 2217120"/>
              <a:gd name="connsiteY6" fmla="*/ 1235 h 530410"/>
              <a:gd name="connsiteX7" fmla="*/ 2217120 w 2217120"/>
              <a:gd name="connsiteY7" fmla="*/ 331066 h 530410"/>
              <a:gd name="connsiteX0" fmla="*/ 2217120 w 2217120"/>
              <a:gd name="connsiteY0" fmla="*/ 331066 h 534340"/>
              <a:gd name="connsiteX1" fmla="*/ 2038869 w 2217120"/>
              <a:gd name="connsiteY1" fmla="*/ 496766 h 534340"/>
              <a:gd name="connsiteX2" fmla="*/ 1694510 w 2217120"/>
              <a:gd name="connsiteY2" fmla="*/ 527416 h 534340"/>
              <a:gd name="connsiteX3" fmla="*/ 1425586 w 2217120"/>
              <a:gd name="connsiteY3" fmla="*/ 392482 h 534340"/>
              <a:gd name="connsiteX4" fmla="*/ 1188 w 2217120"/>
              <a:gd name="connsiteY4" fmla="*/ 300293 h 534340"/>
              <a:gd name="connsiteX5" fmla="*/ 1178895 w 2217120"/>
              <a:gd name="connsiteY5" fmla="*/ 56808 h 534340"/>
              <a:gd name="connsiteX6" fmla="*/ 1374177 w 2217120"/>
              <a:gd name="connsiteY6" fmla="*/ 1235 h 534340"/>
              <a:gd name="connsiteX7" fmla="*/ 2217120 w 2217120"/>
              <a:gd name="connsiteY7" fmla="*/ 331066 h 534340"/>
              <a:gd name="connsiteX0" fmla="*/ 2217120 w 2217120"/>
              <a:gd name="connsiteY0" fmla="*/ 331066 h 551752"/>
              <a:gd name="connsiteX1" fmla="*/ 2036379 w 2217120"/>
              <a:gd name="connsiteY1" fmla="*/ 530380 h 551752"/>
              <a:gd name="connsiteX2" fmla="*/ 1694510 w 2217120"/>
              <a:gd name="connsiteY2" fmla="*/ 527416 h 551752"/>
              <a:gd name="connsiteX3" fmla="*/ 1425586 w 2217120"/>
              <a:gd name="connsiteY3" fmla="*/ 392482 h 551752"/>
              <a:gd name="connsiteX4" fmla="*/ 1188 w 2217120"/>
              <a:gd name="connsiteY4" fmla="*/ 300293 h 551752"/>
              <a:gd name="connsiteX5" fmla="*/ 1178895 w 2217120"/>
              <a:gd name="connsiteY5" fmla="*/ 56808 h 551752"/>
              <a:gd name="connsiteX6" fmla="*/ 1374177 w 2217120"/>
              <a:gd name="connsiteY6" fmla="*/ 1235 h 551752"/>
              <a:gd name="connsiteX7" fmla="*/ 2217120 w 2217120"/>
              <a:gd name="connsiteY7" fmla="*/ 331066 h 551752"/>
              <a:gd name="connsiteX0" fmla="*/ 2127742 w 2135685"/>
              <a:gd name="connsiteY0" fmla="*/ 308367 h 551752"/>
              <a:gd name="connsiteX1" fmla="*/ 2036379 w 2135685"/>
              <a:gd name="connsiteY1" fmla="*/ 530380 h 551752"/>
              <a:gd name="connsiteX2" fmla="*/ 1694510 w 2135685"/>
              <a:gd name="connsiteY2" fmla="*/ 527416 h 551752"/>
              <a:gd name="connsiteX3" fmla="*/ 1425586 w 2135685"/>
              <a:gd name="connsiteY3" fmla="*/ 392482 h 551752"/>
              <a:gd name="connsiteX4" fmla="*/ 1188 w 2135685"/>
              <a:gd name="connsiteY4" fmla="*/ 300293 h 551752"/>
              <a:gd name="connsiteX5" fmla="*/ 1178895 w 2135685"/>
              <a:gd name="connsiteY5" fmla="*/ 56808 h 551752"/>
              <a:gd name="connsiteX6" fmla="*/ 1374177 w 2135685"/>
              <a:gd name="connsiteY6" fmla="*/ 1235 h 551752"/>
              <a:gd name="connsiteX7" fmla="*/ 2127742 w 2135685"/>
              <a:gd name="connsiteY7" fmla="*/ 308367 h 551752"/>
              <a:gd name="connsiteX0" fmla="*/ 2127742 w 2132536"/>
              <a:gd name="connsiteY0" fmla="*/ 308367 h 551752"/>
              <a:gd name="connsiteX1" fmla="*/ 2036379 w 2132536"/>
              <a:gd name="connsiteY1" fmla="*/ 530380 h 551752"/>
              <a:gd name="connsiteX2" fmla="*/ 1694510 w 2132536"/>
              <a:gd name="connsiteY2" fmla="*/ 527416 h 551752"/>
              <a:gd name="connsiteX3" fmla="*/ 1425586 w 2132536"/>
              <a:gd name="connsiteY3" fmla="*/ 392482 h 551752"/>
              <a:gd name="connsiteX4" fmla="*/ 1188 w 2132536"/>
              <a:gd name="connsiteY4" fmla="*/ 300293 h 551752"/>
              <a:gd name="connsiteX5" fmla="*/ 1178895 w 2132536"/>
              <a:gd name="connsiteY5" fmla="*/ 56808 h 551752"/>
              <a:gd name="connsiteX6" fmla="*/ 1374177 w 2132536"/>
              <a:gd name="connsiteY6" fmla="*/ 1235 h 551752"/>
              <a:gd name="connsiteX7" fmla="*/ 2127742 w 2132536"/>
              <a:gd name="connsiteY7" fmla="*/ 308367 h 551752"/>
              <a:gd name="connsiteX0" fmla="*/ 2250948 w 2250948"/>
              <a:gd name="connsiteY0" fmla="*/ 275982 h 551752"/>
              <a:gd name="connsiteX1" fmla="*/ 2036379 w 2250948"/>
              <a:gd name="connsiteY1" fmla="*/ 530380 h 551752"/>
              <a:gd name="connsiteX2" fmla="*/ 1694510 w 2250948"/>
              <a:gd name="connsiteY2" fmla="*/ 527416 h 551752"/>
              <a:gd name="connsiteX3" fmla="*/ 1425586 w 2250948"/>
              <a:gd name="connsiteY3" fmla="*/ 392482 h 551752"/>
              <a:gd name="connsiteX4" fmla="*/ 1188 w 2250948"/>
              <a:gd name="connsiteY4" fmla="*/ 300293 h 551752"/>
              <a:gd name="connsiteX5" fmla="*/ 1178895 w 2250948"/>
              <a:gd name="connsiteY5" fmla="*/ 56808 h 551752"/>
              <a:gd name="connsiteX6" fmla="*/ 1374177 w 2250948"/>
              <a:gd name="connsiteY6" fmla="*/ 1235 h 551752"/>
              <a:gd name="connsiteX7" fmla="*/ 2250948 w 2250948"/>
              <a:gd name="connsiteY7" fmla="*/ 275982 h 551752"/>
              <a:gd name="connsiteX0" fmla="*/ 2250948 w 2250948"/>
              <a:gd name="connsiteY0" fmla="*/ 275982 h 551752"/>
              <a:gd name="connsiteX1" fmla="*/ 2036379 w 2250948"/>
              <a:gd name="connsiteY1" fmla="*/ 530380 h 551752"/>
              <a:gd name="connsiteX2" fmla="*/ 1694510 w 2250948"/>
              <a:gd name="connsiteY2" fmla="*/ 527416 h 551752"/>
              <a:gd name="connsiteX3" fmla="*/ 1425586 w 2250948"/>
              <a:gd name="connsiteY3" fmla="*/ 392482 h 551752"/>
              <a:gd name="connsiteX4" fmla="*/ 1188 w 2250948"/>
              <a:gd name="connsiteY4" fmla="*/ 300293 h 551752"/>
              <a:gd name="connsiteX5" fmla="*/ 1178895 w 2250948"/>
              <a:gd name="connsiteY5" fmla="*/ 56808 h 551752"/>
              <a:gd name="connsiteX6" fmla="*/ 1374177 w 2250948"/>
              <a:gd name="connsiteY6" fmla="*/ 1235 h 551752"/>
              <a:gd name="connsiteX7" fmla="*/ 2250948 w 2250948"/>
              <a:gd name="connsiteY7" fmla="*/ 275982 h 551752"/>
              <a:gd name="connsiteX0" fmla="*/ 2250948 w 2250948"/>
              <a:gd name="connsiteY0" fmla="*/ 275982 h 534702"/>
              <a:gd name="connsiteX1" fmla="*/ 2026157 w 2250948"/>
              <a:gd name="connsiteY1" fmla="*/ 497981 h 534702"/>
              <a:gd name="connsiteX2" fmla="*/ 1694510 w 2250948"/>
              <a:gd name="connsiteY2" fmla="*/ 527416 h 534702"/>
              <a:gd name="connsiteX3" fmla="*/ 1425586 w 2250948"/>
              <a:gd name="connsiteY3" fmla="*/ 392482 h 534702"/>
              <a:gd name="connsiteX4" fmla="*/ 1188 w 2250948"/>
              <a:gd name="connsiteY4" fmla="*/ 300293 h 534702"/>
              <a:gd name="connsiteX5" fmla="*/ 1178895 w 2250948"/>
              <a:gd name="connsiteY5" fmla="*/ 56808 h 534702"/>
              <a:gd name="connsiteX6" fmla="*/ 1374177 w 2250948"/>
              <a:gd name="connsiteY6" fmla="*/ 1235 h 534702"/>
              <a:gd name="connsiteX7" fmla="*/ 2250948 w 2250948"/>
              <a:gd name="connsiteY7" fmla="*/ 275982 h 534702"/>
              <a:gd name="connsiteX0" fmla="*/ 2250948 w 2250948"/>
              <a:gd name="connsiteY0" fmla="*/ 275982 h 534702"/>
              <a:gd name="connsiteX1" fmla="*/ 2026157 w 2250948"/>
              <a:gd name="connsiteY1" fmla="*/ 497981 h 534702"/>
              <a:gd name="connsiteX2" fmla="*/ 1694510 w 2250948"/>
              <a:gd name="connsiteY2" fmla="*/ 527416 h 534702"/>
              <a:gd name="connsiteX3" fmla="*/ 1425586 w 2250948"/>
              <a:gd name="connsiteY3" fmla="*/ 392482 h 534702"/>
              <a:gd name="connsiteX4" fmla="*/ 1188 w 2250948"/>
              <a:gd name="connsiteY4" fmla="*/ 300293 h 534702"/>
              <a:gd name="connsiteX5" fmla="*/ 1178895 w 2250948"/>
              <a:gd name="connsiteY5" fmla="*/ 56808 h 534702"/>
              <a:gd name="connsiteX6" fmla="*/ 1374177 w 2250948"/>
              <a:gd name="connsiteY6" fmla="*/ 1235 h 534702"/>
              <a:gd name="connsiteX7" fmla="*/ 2250948 w 2250948"/>
              <a:gd name="connsiteY7" fmla="*/ 275982 h 534702"/>
              <a:gd name="connsiteX0" fmla="*/ 2250948 w 2250948"/>
              <a:gd name="connsiteY0" fmla="*/ 275982 h 535948"/>
              <a:gd name="connsiteX1" fmla="*/ 2026157 w 2250948"/>
              <a:gd name="connsiteY1" fmla="*/ 497981 h 535948"/>
              <a:gd name="connsiteX2" fmla="*/ 1694510 w 2250948"/>
              <a:gd name="connsiteY2" fmla="*/ 527416 h 535948"/>
              <a:gd name="connsiteX3" fmla="*/ 1425586 w 2250948"/>
              <a:gd name="connsiteY3" fmla="*/ 392482 h 535948"/>
              <a:gd name="connsiteX4" fmla="*/ 1188 w 2250948"/>
              <a:gd name="connsiteY4" fmla="*/ 300293 h 535948"/>
              <a:gd name="connsiteX5" fmla="*/ 1178895 w 2250948"/>
              <a:gd name="connsiteY5" fmla="*/ 56808 h 535948"/>
              <a:gd name="connsiteX6" fmla="*/ 1374177 w 2250948"/>
              <a:gd name="connsiteY6" fmla="*/ 1235 h 535948"/>
              <a:gd name="connsiteX7" fmla="*/ 2250948 w 2250948"/>
              <a:gd name="connsiteY7" fmla="*/ 275982 h 535948"/>
              <a:gd name="connsiteX0" fmla="*/ 2250948 w 2250948"/>
              <a:gd name="connsiteY0" fmla="*/ 275982 h 500645"/>
              <a:gd name="connsiteX1" fmla="*/ 2026157 w 2250948"/>
              <a:gd name="connsiteY1" fmla="*/ 497981 h 500645"/>
              <a:gd name="connsiteX2" fmla="*/ 1425586 w 2250948"/>
              <a:gd name="connsiteY2" fmla="*/ 392482 h 500645"/>
              <a:gd name="connsiteX3" fmla="*/ 1188 w 2250948"/>
              <a:gd name="connsiteY3" fmla="*/ 300293 h 500645"/>
              <a:gd name="connsiteX4" fmla="*/ 1178895 w 2250948"/>
              <a:gd name="connsiteY4" fmla="*/ 56808 h 500645"/>
              <a:gd name="connsiteX5" fmla="*/ 1374177 w 2250948"/>
              <a:gd name="connsiteY5" fmla="*/ 1235 h 500645"/>
              <a:gd name="connsiteX6" fmla="*/ 2250948 w 2250948"/>
              <a:gd name="connsiteY6" fmla="*/ 275982 h 500645"/>
              <a:gd name="connsiteX0" fmla="*/ 2250948 w 2250948"/>
              <a:gd name="connsiteY0" fmla="*/ 275982 h 520802"/>
              <a:gd name="connsiteX1" fmla="*/ 1615785 w 2250948"/>
              <a:gd name="connsiteY1" fmla="*/ 518567 h 520802"/>
              <a:gd name="connsiteX2" fmla="*/ 1425586 w 2250948"/>
              <a:gd name="connsiteY2" fmla="*/ 392482 h 520802"/>
              <a:gd name="connsiteX3" fmla="*/ 1188 w 2250948"/>
              <a:gd name="connsiteY3" fmla="*/ 300293 h 520802"/>
              <a:gd name="connsiteX4" fmla="*/ 1178895 w 2250948"/>
              <a:gd name="connsiteY4" fmla="*/ 56808 h 520802"/>
              <a:gd name="connsiteX5" fmla="*/ 1374177 w 2250948"/>
              <a:gd name="connsiteY5" fmla="*/ 1235 h 520802"/>
              <a:gd name="connsiteX6" fmla="*/ 2250948 w 2250948"/>
              <a:gd name="connsiteY6" fmla="*/ 275982 h 520802"/>
              <a:gd name="connsiteX0" fmla="*/ 2250948 w 2250948"/>
              <a:gd name="connsiteY0" fmla="*/ 275982 h 518567"/>
              <a:gd name="connsiteX1" fmla="*/ 1615785 w 2250948"/>
              <a:gd name="connsiteY1" fmla="*/ 518567 h 518567"/>
              <a:gd name="connsiteX2" fmla="*/ 1425586 w 2250948"/>
              <a:gd name="connsiteY2" fmla="*/ 392482 h 518567"/>
              <a:gd name="connsiteX3" fmla="*/ 1188 w 2250948"/>
              <a:gd name="connsiteY3" fmla="*/ 300293 h 518567"/>
              <a:gd name="connsiteX4" fmla="*/ 1178895 w 2250948"/>
              <a:gd name="connsiteY4" fmla="*/ 56808 h 518567"/>
              <a:gd name="connsiteX5" fmla="*/ 1374177 w 2250948"/>
              <a:gd name="connsiteY5" fmla="*/ 1235 h 518567"/>
              <a:gd name="connsiteX6" fmla="*/ 2250948 w 2250948"/>
              <a:gd name="connsiteY6" fmla="*/ 275982 h 518567"/>
              <a:gd name="connsiteX0" fmla="*/ 2250948 w 2250948"/>
              <a:gd name="connsiteY0" fmla="*/ 275982 h 552217"/>
              <a:gd name="connsiteX1" fmla="*/ 1615785 w 2250948"/>
              <a:gd name="connsiteY1" fmla="*/ 518567 h 552217"/>
              <a:gd name="connsiteX2" fmla="*/ 1425586 w 2250948"/>
              <a:gd name="connsiteY2" fmla="*/ 392482 h 552217"/>
              <a:gd name="connsiteX3" fmla="*/ 1188 w 2250948"/>
              <a:gd name="connsiteY3" fmla="*/ 300293 h 552217"/>
              <a:gd name="connsiteX4" fmla="*/ 1178895 w 2250948"/>
              <a:gd name="connsiteY4" fmla="*/ 56808 h 552217"/>
              <a:gd name="connsiteX5" fmla="*/ 1374177 w 2250948"/>
              <a:gd name="connsiteY5" fmla="*/ 1235 h 552217"/>
              <a:gd name="connsiteX6" fmla="*/ 2250948 w 2250948"/>
              <a:gd name="connsiteY6" fmla="*/ 275982 h 552217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948 w 2250948"/>
              <a:gd name="connsiteY0" fmla="*/ 275982 h 550775"/>
              <a:gd name="connsiteX1" fmla="*/ 1615785 w 2250948"/>
              <a:gd name="connsiteY1" fmla="*/ 518567 h 550775"/>
              <a:gd name="connsiteX2" fmla="*/ 1425586 w 2250948"/>
              <a:gd name="connsiteY2" fmla="*/ 392482 h 550775"/>
              <a:gd name="connsiteX3" fmla="*/ 1188 w 2250948"/>
              <a:gd name="connsiteY3" fmla="*/ 300293 h 550775"/>
              <a:gd name="connsiteX4" fmla="*/ 1178895 w 2250948"/>
              <a:gd name="connsiteY4" fmla="*/ 56808 h 550775"/>
              <a:gd name="connsiteX5" fmla="*/ 1374177 w 2250948"/>
              <a:gd name="connsiteY5" fmla="*/ 1235 h 550775"/>
              <a:gd name="connsiteX6" fmla="*/ 2250948 w 2250948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0764 w 2250764"/>
              <a:gd name="connsiteY0" fmla="*/ 275982 h 550775"/>
              <a:gd name="connsiteX1" fmla="*/ 1615601 w 2250764"/>
              <a:gd name="connsiteY1" fmla="*/ 518567 h 550775"/>
              <a:gd name="connsiteX2" fmla="*/ 1404799 w 2250764"/>
              <a:gd name="connsiteY2" fmla="*/ 390709 h 550775"/>
              <a:gd name="connsiteX3" fmla="*/ 1004 w 2250764"/>
              <a:gd name="connsiteY3" fmla="*/ 300293 h 550775"/>
              <a:gd name="connsiteX4" fmla="*/ 1178711 w 2250764"/>
              <a:gd name="connsiteY4" fmla="*/ 56808 h 550775"/>
              <a:gd name="connsiteX5" fmla="*/ 1373993 w 2250764"/>
              <a:gd name="connsiteY5" fmla="*/ 1235 h 550775"/>
              <a:gd name="connsiteX6" fmla="*/ 2250764 w 2250764"/>
              <a:gd name="connsiteY6" fmla="*/ 275982 h 550775"/>
              <a:gd name="connsiteX0" fmla="*/ 2252067 w 2252067"/>
              <a:gd name="connsiteY0" fmla="*/ 275982 h 550775"/>
              <a:gd name="connsiteX1" fmla="*/ 1616904 w 2252067"/>
              <a:gd name="connsiteY1" fmla="*/ 518567 h 550775"/>
              <a:gd name="connsiteX2" fmla="*/ 1406102 w 2252067"/>
              <a:gd name="connsiteY2" fmla="*/ 390709 h 550775"/>
              <a:gd name="connsiteX3" fmla="*/ 2307 w 2252067"/>
              <a:gd name="connsiteY3" fmla="*/ 300293 h 550775"/>
              <a:gd name="connsiteX4" fmla="*/ 1180014 w 2252067"/>
              <a:gd name="connsiteY4" fmla="*/ 56808 h 550775"/>
              <a:gd name="connsiteX5" fmla="*/ 1375296 w 2252067"/>
              <a:gd name="connsiteY5" fmla="*/ 1235 h 550775"/>
              <a:gd name="connsiteX6" fmla="*/ 2252067 w 2252067"/>
              <a:gd name="connsiteY6" fmla="*/ 275982 h 550775"/>
              <a:gd name="connsiteX0" fmla="*/ 2046737 w 2046737"/>
              <a:gd name="connsiteY0" fmla="*/ 275982 h 550775"/>
              <a:gd name="connsiteX1" fmla="*/ 1411574 w 2046737"/>
              <a:gd name="connsiteY1" fmla="*/ 518567 h 550775"/>
              <a:gd name="connsiteX2" fmla="*/ 1200772 w 2046737"/>
              <a:gd name="connsiteY2" fmla="*/ 390709 h 550775"/>
              <a:gd name="connsiteX3" fmla="*/ 2840 w 2046737"/>
              <a:gd name="connsiteY3" fmla="*/ 283917 h 550775"/>
              <a:gd name="connsiteX4" fmla="*/ 974684 w 2046737"/>
              <a:gd name="connsiteY4" fmla="*/ 56808 h 550775"/>
              <a:gd name="connsiteX5" fmla="*/ 1169966 w 2046737"/>
              <a:gd name="connsiteY5" fmla="*/ 1235 h 550775"/>
              <a:gd name="connsiteX6" fmla="*/ 2046737 w 2046737"/>
              <a:gd name="connsiteY6" fmla="*/ 275982 h 550775"/>
              <a:gd name="connsiteX0" fmla="*/ 2044504 w 2044504"/>
              <a:gd name="connsiteY0" fmla="*/ 275893 h 550686"/>
              <a:gd name="connsiteX1" fmla="*/ 1409341 w 2044504"/>
              <a:gd name="connsiteY1" fmla="*/ 518478 h 550686"/>
              <a:gd name="connsiteX2" fmla="*/ 1198539 w 2044504"/>
              <a:gd name="connsiteY2" fmla="*/ 390620 h 550686"/>
              <a:gd name="connsiteX3" fmla="*/ 607 w 2044504"/>
              <a:gd name="connsiteY3" fmla="*/ 283828 h 550686"/>
              <a:gd name="connsiteX4" fmla="*/ 1036645 w 2044504"/>
              <a:gd name="connsiteY4" fmla="*/ 60308 h 550686"/>
              <a:gd name="connsiteX5" fmla="*/ 1167733 w 2044504"/>
              <a:gd name="connsiteY5" fmla="*/ 1146 h 550686"/>
              <a:gd name="connsiteX6" fmla="*/ 2044504 w 2044504"/>
              <a:gd name="connsiteY6" fmla="*/ 275893 h 550686"/>
              <a:gd name="connsiteX0" fmla="*/ 2044529 w 2044529"/>
              <a:gd name="connsiteY0" fmla="*/ 275893 h 550686"/>
              <a:gd name="connsiteX1" fmla="*/ 1409366 w 2044529"/>
              <a:gd name="connsiteY1" fmla="*/ 518478 h 550686"/>
              <a:gd name="connsiteX2" fmla="*/ 1198564 w 2044529"/>
              <a:gd name="connsiteY2" fmla="*/ 390620 h 550686"/>
              <a:gd name="connsiteX3" fmla="*/ 632 w 2044529"/>
              <a:gd name="connsiteY3" fmla="*/ 283828 h 550686"/>
              <a:gd name="connsiteX4" fmla="*/ 1036670 w 2044529"/>
              <a:gd name="connsiteY4" fmla="*/ 60308 h 550686"/>
              <a:gd name="connsiteX5" fmla="*/ 1167758 w 2044529"/>
              <a:gd name="connsiteY5" fmla="*/ 1146 h 550686"/>
              <a:gd name="connsiteX6" fmla="*/ 2044529 w 2044529"/>
              <a:gd name="connsiteY6" fmla="*/ 275893 h 550686"/>
              <a:gd name="connsiteX0" fmla="*/ 2044543 w 2044543"/>
              <a:gd name="connsiteY0" fmla="*/ 275893 h 550686"/>
              <a:gd name="connsiteX1" fmla="*/ 1409380 w 2044543"/>
              <a:gd name="connsiteY1" fmla="*/ 518478 h 550686"/>
              <a:gd name="connsiteX2" fmla="*/ 1198578 w 2044543"/>
              <a:gd name="connsiteY2" fmla="*/ 390620 h 550686"/>
              <a:gd name="connsiteX3" fmla="*/ 646 w 2044543"/>
              <a:gd name="connsiteY3" fmla="*/ 283828 h 550686"/>
              <a:gd name="connsiteX4" fmla="*/ 1036684 w 2044543"/>
              <a:gd name="connsiteY4" fmla="*/ 60308 h 550686"/>
              <a:gd name="connsiteX5" fmla="*/ 1167772 w 2044543"/>
              <a:gd name="connsiteY5" fmla="*/ 1146 h 550686"/>
              <a:gd name="connsiteX6" fmla="*/ 2044543 w 2044543"/>
              <a:gd name="connsiteY6" fmla="*/ 275893 h 550686"/>
              <a:gd name="connsiteX0" fmla="*/ 2045105 w 2045105"/>
              <a:gd name="connsiteY0" fmla="*/ 275893 h 550686"/>
              <a:gd name="connsiteX1" fmla="*/ 1409942 w 2045105"/>
              <a:gd name="connsiteY1" fmla="*/ 518478 h 550686"/>
              <a:gd name="connsiteX2" fmla="*/ 1199140 w 2045105"/>
              <a:gd name="connsiteY2" fmla="*/ 390620 h 550686"/>
              <a:gd name="connsiteX3" fmla="*/ 1208 w 2045105"/>
              <a:gd name="connsiteY3" fmla="*/ 283828 h 550686"/>
              <a:gd name="connsiteX4" fmla="*/ 1037246 w 2045105"/>
              <a:gd name="connsiteY4" fmla="*/ 60308 h 550686"/>
              <a:gd name="connsiteX5" fmla="*/ 1168334 w 2045105"/>
              <a:gd name="connsiteY5" fmla="*/ 1146 h 550686"/>
              <a:gd name="connsiteX6" fmla="*/ 2045105 w 2045105"/>
              <a:gd name="connsiteY6" fmla="*/ 275893 h 550686"/>
              <a:gd name="connsiteX0" fmla="*/ 2046437 w 2046437"/>
              <a:gd name="connsiteY0" fmla="*/ 275893 h 550686"/>
              <a:gd name="connsiteX1" fmla="*/ 1411274 w 2046437"/>
              <a:gd name="connsiteY1" fmla="*/ 518478 h 550686"/>
              <a:gd name="connsiteX2" fmla="*/ 1200472 w 2046437"/>
              <a:gd name="connsiteY2" fmla="*/ 390620 h 550686"/>
              <a:gd name="connsiteX3" fmla="*/ 2540 w 2046437"/>
              <a:gd name="connsiteY3" fmla="*/ 283828 h 550686"/>
              <a:gd name="connsiteX4" fmla="*/ 1038578 w 2046437"/>
              <a:gd name="connsiteY4" fmla="*/ 60308 h 550686"/>
              <a:gd name="connsiteX5" fmla="*/ 1169666 w 2046437"/>
              <a:gd name="connsiteY5" fmla="*/ 1146 h 550686"/>
              <a:gd name="connsiteX6" fmla="*/ 2046437 w 2046437"/>
              <a:gd name="connsiteY6" fmla="*/ 275893 h 550686"/>
              <a:gd name="connsiteX0" fmla="*/ 2044194 w 2044194"/>
              <a:gd name="connsiteY0" fmla="*/ 275738 h 550531"/>
              <a:gd name="connsiteX1" fmla="*/ 1409031 w 2044194"/>
              <a:gd name="connsiteY1" fmla="*/ 518323 h 550531"/>
              <a:gd name="connsiteX2" fmla="*/ 1198229 w 2044194"/>
              <a:gd name="connsiteY2" fmla="*/ 390465 h 550531"/>
              <a:gd name="connsiteX3" fmla="*/ 297 w 2044194"/>
              <a:gd name="connsiteY3" fmla="*/ 283673 h 550531"/>
              <a:gd name="connsiteX4" fmla="*/ 1086252 w 2044194"/>
              <a:gd name="connsiteY4" fmla="*/ 67845 h 550531"/>
              <a:gd name="connsiteX5" fmla="*/ 1167423 w 2044194"/>
              <a:gd name="connsiteY5" fmla="*/ 991 h 550531"/>
              <a:gd name="connsiteX6" fmla="*/ 2044194 w 2044194"/>
              <a:gd name="connsiteY6" fmla="*/ 275738 h 550531"/>
              <a:gd name="connsiteX0" fmla="*/ 2044421 w 2044421"/>
              <a:gd name="connsiteY0" fmla="*/ 275738 h 550531"/>
              <a:gd name="connsiteX1" fmla="*/ 1409258 w 2044421"/>
              <a:gd name="connsiteY1" fmla="*/ 518323 h 550531"/>
              <a:gd name="connsiteX2" fmla="*/ 1198456 w 2044421"/>
              <a:gd name="connsiteY2" fmla="*/ 390465 h 550531"/>
              <a:gd name="connsiteX3" fmla="*/ 524 w 2044421"/>
              <a:gd name="connsiteY3" fmla="*/ 283673 h 550531"/>
              <a:gd name="connsiteX4" fmla="*/ 1086479 w 2044421"/>
              <a:gd name="connsiteY4" fmla="*/ 67845 h 550531"/>
              <a:gd name="connsiteX5" fmla="*/ 1167650 w 2044421"/>
              <a:gd name="connsiteY5" fmla="*/ 991 h 550531"/>
              <a:gd name="connsiteX6" fmla="*/ 2044421 w 2044421"/>
              <a:gd name="connsiteY6" fmla="*/ 275738 h 550531"/>
              <a:gd name="connsiteX0" fmla="*/ 2044417 w 2044417"/>
              <a:gd name="connsiteY0" fmla="*/ 275738 h 550531"/>
              <a:gd name="connsiteX1" fmla="*/ 1409254 w 2044417"/>
              <a:gd name="connsiteY1" fmla="*/ 518323 h 550531"/>
              <a:gd name="connsiteX2" fmla="*/ 1198452 w 2044417"/>
              <a:gd name="connsiteY2" fmla="*/ 390465 h 550531"/>
              <a:gd name="connsiteX3" fmla="*/ 520 w 2044417"/>
              <a:gd name="connsiteY3" fmla="*/ 283673 h 550531"/>
              <a:gd name="connsiteX4" fmla="*/ 1086475 w 2044417"/>
              <a:gd name="connsiteY4" fmla="*/ 67845 h 550531"/>
              <a:gd name="connsiteX5" fmla="*/ 1167646 w 2044417"/>
              <a:gd name="connsiteY5" fmla="*/ 991 h 550531"/>
              <a:gd name="connsiteX6" fmla="*/ 2044417 w 2044417"/>
              <a:gd name="connsiteY6" fmla="*/ 275738 h 550531"/>
              <a:gd name="connsiteX0" fmla="*/ 2044075 w 2044075"/>
              <a:gd name="connsiteY0" fmla="*/ 275738 h 550531"/>
              <a:gd name="connsiteX1" fmla="*/ 1408912 w 2044075"/>
              <a:gd name="connsiteY1" fmla="*/ 518323 h 550531"/>
              <a:gd name="connsiteX2" fmla="*/ 1198110 w 2044075"/>
              <a:gd name="connsiteY2" fmla="*/ 390465 h 550531"/>
              <a:gd name="connsiteX3" fmla="*/ 178 w 2044075"/>
              <a:gd name="connsiteY3" fmla="*/ 283673 h 550531"/>
              <a:gd name="connsiteX4" fmla="*/ 1086133 w 2044075"/>
              <a:gd name="connsiteY4" fmla="*/ 67845 h 550531"/>
              <a:gd name="connsiteX5" fmla="*/ 1167304 w 2044075"/>
              <a:gd name="connsiteY5" fmla="*/ 991 h 550531"/>
              <a:gd name="connsiteX6" fmla="*/ 2044075 w 2044075"/>
              <a:gd name="connsiteY6" fmla="*/ 275738 h 550531"/>
              <a:gd name="connsiteX0" fmla="*/ 1983923 w 1983923"/>
              <a:gd name="connsiteY0" fmla="*/ 275738 h 550531"/>
              <a:gd name="connsiteX1" fmla="*/ 1348760 w 1983923"/>
              <a:gd name="connsiteY1" fmla="*/ 518323 h 550531"/>
              <a:gd name="connsiteX2" fmla="*/ 1137958 w 1983923"/>
              <a:gd name="connsiteY2" fmla="*/ 390465 h 550531"/>
              <a:gd name="connsiteX3" fmla="*/ 203 w 1983923"/>
              <a:gd name="connsiteY3" fmla="*/ 474536 h 550531"/>
              <a:gd name="connsiteX4" fmla="*/ 1025981 w 1983923"/>
              <a:gd name="connsiteY4" fmla="*/ 67845 h 550531"/>
              <a:gd name="connsiteX5" fmla="*/ 1107152 w 1983923"/>
              <a:gd name="connsiteY5" fmla="*/ 991 h 550531"/>
              <a:gd name="connsiteX6" fmla="*/ 1983923 w 1983923"/>
              <a:gd name="connsiteY6" fmla="*/ 275738 h 550531"/>
              <a:gd name="connsiteX0" fmla="*/ 1984688 w 1984688"/>
              <a:gd name="connsiteY0" fmla="*/ 275738 h 550531"/>
              <a:gd name="connsiteX1" fmla="*/ 1349525 w 1984688"/>
              <a:gd name="connsiteY1" fmla="*/ 518323 h 550531"/>
              <a:gd name="connsiteX2" fmla="*/ 1171776 w 1984688"/>
              <a:gd name="connsiteY2" fmla="*/ 440528 h 550531"/>
              <a:gd name="connsiteX3" fmla="*/ 968 w 1984688"/>
              <a:gd name="connsiteY3" fmla="*/ 474536 h 550531"/>
              <a:gd name="connsiteX4" fmla="*/ 1026746 w 1984688"/>
              <a:gd name="connsiteY4" fmla="*/ 67845 h 550531"/>
              <a:gd name="connsiteX5" fmla="*/ 1107917 w 1984688"/>
              <a:gd name="connsiteY5" fmla="*/ 991 h 550531"/>
              <a:gd name="connsiteX6" fmla="*/ 1984688 w 1984688"/>
              <a:gd name="connsiteY6" fmla="*/ 275738 h 550531"/>
              <a:gd name="connsiteX0" fmla="*/ 1984688 w 1984688"/>
              <a:gd name="connsiteY0" fmla="*/ 275738 h 550531"/>
              <a:gd name="connsiteX1" fmla="*/ 1349525 w 1984688"/>
              <a:gd name="connsiteY1" fmla="*/ 518323 h 550531"/>
              <a:gd name="connsiteX2" fmla="*/ 1171776 w 1984688"/>
              <a:gd name="connsiteY2" fmla="*/ 440528 h 550531"/>
              <a:gd name="connsiteX3" fmla="*/ 968 w 1984688"/>
              <a:gd name="connsiteY3" fmla="*/ 474536 h 550531"/>
              <a:gd name="connsiteX4" fmla="*/ 1026746 w 1984688"/>
              <a:gd name="connsiteY4" fmla="*/ 67845 h 550531"/>
              <a:gd name="connsiteX5" fmla="*/ 1107917 w 1984688"/>
              <a:gd name="connsiteY5" fmla="*/ 991 h 550531"/>
              <a:gd name="connsiteX6" fmla="*/ 1984688 w 1984688"/>
              <a:gd name="connsiteY6" fmla="*/ 275738 h 550531"/>
              <a:gd name="connsiteX0" fmla="*/ 1998639 w 1998639"/>
              <a:gd name="connsiteY0" fmla="*/ 275738 h 574779"/>
              <a:gd name="connsiteX1" fmla="*/ 1363476 w 1998639"/>
              <a:gd name="connsiteY1" fmla="*/ 518323 h 574779"/>
              <a:gd name="connsiteX2" fmla="*/ 1185727 w 1998639"/>
              <a:gd name="connsiteY2" fmla="*/ 440528 h 574779"/>
              <a:gd name="connsiteX3" fmla="*/ 14919 w 1998639"/>
              <a:gd name="connsiteY3" fmla="*/ 474536 h 574779"/>
              <a:gd name="connsiteX4" fmla="*/ 1040697 w 1998639"/>
              <a:gd name="connsiteY4" fmla="*/ 67845 h 574779"/>
              <a:gd name="connsiteX5" fmla="*/ 1121868 w 1998639"/>
              <a:gd name="connsiteY5" fmla="*/ 991 h 574779"/>
              <a:gd name="connsiteX6" fmla="*/ 1998639 w 1998639"/>
              <a:gd name="connsiteY6" fmla="*/ 275738 h 574779"/>
              <a:gd name="connsiteX0" fmla="*/ 1998639 w 1998639"/>
              <a:gd name="connsiteY0" fmla="*/ 275738 h 586542"/>
              <a:gd name="connsiteX1" fmla="*/ 1363476 w 1998639"/>
              <a:gd name="connsiteY1" fmla="*/ 518323 h 586542"/>
              <a:gd name="connsiteX2" fmla="*/ 1185727 w 1998639"/>
              <a:gd name="connsiteY2" fmla="*/ 440528 h 586542"/>
              <a:gd name="connsiteX3" fmla="*/ 14919 w 1998639"/>
              <a:gd name="connsiteY3" fmla="*/ 474536 h 586542"/>
              <a:gd name="connsiteX4" fmla="*/ 1040697 w 1998639"/>
              <a:gd name="connsiteY4" fmla="*/ 67845 h 586542"/>
              <a:gd name="connsiteX5" fmla="*/ 1121868 w 1998639"/>
              <a:gd name="connsiteY5" fmla="*/ 991 h 586542"/>
              <a:gd name="connsiteX6" fmla="*/ 1998639 w 1998639"/>
              <a:gd name="connsiteY6" fmla="*/ 275738 h 586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98639" h="586542">
                <a:moveTo>
                  <a:pt x="1998639" y="275738"/>
                </a:moveTo>
                <a:cubicBezTo>
                  <a:pt x="1934179" y="393486"/>
                  <a:pt x="1737323" y="638172"/>
                  <a:pt x="1363476" y="518323"/>
                </a:cubicBezTo>
                <a:cubicBezTo>
                  <a:pt x="1255649" y="483245"/>
                  <a:pt x="1242772" y="474081"/>
                  <a:pt x="1185727" y="440528"/>
                </a:cubicBezTo>
                <a:cubicBezTo>
                  <a:pt x="820099" y="468194"/>
                  <a:pt x="125171" y="732340"/>
                  <a:pt x="14919" y="474536"/>
                </a:cubicBezTo>
                <a:cubicBezTo>
                  <a:pt x="-95333" y="216732"/>
                  <a:pt x="421332" y="132195"/>
                  <a:pt x="1040697" y="67845"/>
                </a:cubicBezTo>
                <a:cubicBezTo>
                  <a:pt x="1132266" y="41824"/>
                  <a:pt x="1118501" y="-7604"/>
                  <a:pt x="1121868" y="991"/>
                </a:cubicBezTo>
                <a:lnTo>
                  <a:pt x="1998639" y="275738"/>
                </a:lnTo>
                <a:close/>
              </a:path>
            </a:pathLst>
          </a:custGeom>
          <a:noFill/>
          <a:ln w="38100">
            <a:solidFill>
              <a:srgbClr val="00B0F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18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007100" y="3856697"/>
            <a:ext cx="17145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1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7700431" y="995444"/>
            <a:ext cx="4764015" cy="4764010"/>
            <a:chOff x="5282216" y="140488"/>
            <a:chExt cx="6974995" cy="6974986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816" y="1347955"/>
              <a:ext cx="4572000" cy="4550977"/>
            </a:xfrm>
            <a:prstGeom prst="rect">
              <a:avLst/>
            </a:prstGeom>
          </p:spPr>
        </p:pic>
        <p:sp>
          <p:nvSpPr>
            <p:cNvPr id="37" name="Donut 36"/>
            <p:cNvSpPr/>
            <p:nvPr/>
          </p:nvSpPr>
          <p:spPr>
            <a:xfrm>
              <a:off x="5282216" y="140488"/>
              <a:ext cx="6974995" cy="6974986"/>
            </a:xfrm>
            <a:prstGeom prst="donut">
              <a:avLst>
                <a:gd name="adj" fmla="val 17718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Illumination GMM Representation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67200" y="3942422"/>
            <a:ext cx="36576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38650" y="2685122"/>
            <a:ext cx="108585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781300" y="4800600"/>
                <a:ext cx="6746131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800" b="0" dirty="0" smtClean="0"/>
              </a:p>
              <a:p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300" y="4800600"/>
                <a:ext cx="6746131" cy="8617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C:\Users\Jirka\projects\import\presentations\main\images\ground.png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9000" contrast="-100000"/>
                    </a14:imgEffect>
                  </a14:imgLayer>
                </a14:imgProps>
              </a:ext>
            </a:extLst>
          </a:blip>
          <a:srcRect l="20187" r="19261"/>
          <a:stretch/>
        </p:blipFill>
        <p:spPr bwMode="auto">
          <a:xfrm>
            <a:off x="4267200" y="3949700"/>
            <a:ext cx="3657600" cy="4508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Chord 24"/>
          <p:cNvSpPr/>
          <p:nvPr/>
        </p:nvSpPr>
        <p:spPr>
          <a:xfrm rot="6694740">
            <a:off x="4318033" y="739294"/>
            <a:ext cx="2217991" cy="4066966"/>
          </a:xfrm>
          <a:custGeom>
            <a:avLst/>
            <a:gdLst>
              <a:gd name="connsiteX0" fmla="*/ 1463417 w 1714500"/>
              <a:gd name="connsiteY0" fmla="*/ 1463417 h 1714500"/>
              <a:gd name="connsiteX1" fmla="*/ 428625 w 1714500"/>
              <a:gd name="connsiteY1" fmla="*/ 1599650 h 1714500"/>
              <a:gd name="connsiteX2" fmla="*/ 29210 w 1714500"/>
              <a:gd name="connsiteY2" fmla="*/ 635377 h 1714500"/>
              <a:gd name="connsiteX3" fmla="*/ 857250 w 1714500"/>
              <a:gd name="connsiteY3" fmla="*/ 0 h 1714500"/>
              <a:gd name="connsiteX4" fmla="*/ 1463417 w 1714500"/>
              <a:gd name="connsiteY4" fmla="*/ 1463417 h 1714500"/>
              <a:gd name="connsiteX0" fmla="*/ 1452437 w 1453497"/>
              <a:gd name="connsiteY0" fmla="*/ 1463417 h 1736720"/>
              <a:gd name="connsiteX1" fmla="*/ 977942 w 1453497"/>
              <a:gd name="connsiteY1" fmla="*/ 1715984 h 1736720"/>
              <a:gd name="connsiteX2" fmla="*/ 417645 w 1453497"/>
              <a:gd name="connsiteY2" fmla="*/ 1599650 h 1736720"/>
              <a:gd name="connsiteX3" fmla="*/ 18230 w 1453497"/>
              <a:gd name="connsiteY3" fmla="*/ 635377 h 1736720"/>
              <a:gd name="connsiteX4" fmla="*/ 846270 w 1453497"/>
              <a:gd name="connsiteY4" fmla="*/ 0 h 1736720"/>
              <a:gd name="connsiteX5" fmla="*/ 1452437 w 1453497"/>
              <a:gd name="connsiteY5" fmla="*/ 1463417 h 1736720"/>
              <a:gd name="connsiteX0" fmla="*/ 1481560 w 1482620"/>
              <a:gd name="connsiteY0" fmla="*/ 1463417 h 1721398"/>
              <a:gd name="connsiteX1" fmla="*/ 1007065 w 1482620"/>
              <a:gd name="connsiteY1" fmla="*/ 1715984 h 1721398"/>
              <a:gd name="connsiteX2" fmla="*/ 446768 w 1482620"/>
              <a:gd name="connsiteY2" fmla="*/ 1599650 h 1721398"/>
              <a:gd name="connsiteX3" fmla="*/ 138380 w 1482620"/>
              <a:gd name="connsiteY3" fmla="*/ 1185355 h 1721398"/>
              <a:gd name="connsiteX4" fmla="*/ 47353 w 1482620"/>
              <a:gd name="connsiteY4" fmla="*/ 635377 h 1721398"/>
              <a:gd name="connsiteX5" fmla="*/ 875393 w 1482620"/>
              <a:gd name="connsiteY5" fmla="*/ 0 h 1721398"/>
              <a:gd name="connsiteX6" fmla="*/ 1481560 w 1482620"/>
              <a:gd name="connsiteY6" fmla="*/ 1463417 h 1721398"/>
              <a:gd name="connsiteX0" fmla="*/ 1445200 w 1446260"/>
              <a:gd name="connsiteY0" fmla="*/ 1522823 h 1780804"/>
              <a:gd name="connsiteX1" fmla="*/ 970705 w 1446260"/>
              <a:gd name="connsiteY1" fmla="*/ 1775390 h 1780804"/>
              <a:gd name="connsiteX2" fmla="*/ 410408 w 1446260"/>
              <a:gd name="connsiteY2" fmla="*/ 1659056 h 1780804"/>
              <a:gd name="connsiteX3" fmla="*/ 102020 w 1446260"/>
              <a:gd name="connsiteY3" fmla="*/ 1244761 h 1780804"/>
              <a:gd name="connsiteX4" fmla="*/ 10993 w 1446260"/>
              <a:gd name="connsiteY4" fmla="*/ 694783 h 1780804"/>
              <a:gd name="connsiteX5" fmla="*/ 321614 w 1446260"/>
              <a:gd name="connsiteY5" fmla="*/ 324653 h 1780804"/>
              <a:gd name="connsiteX6" fmla="*/ 839033 w 1446260"/>
              <a:gd name="connsiteY6" fmla="*/ 59406 h 1780804"/>
              <a:gd name="connsiteX7" fmla="*/ 1445200 w 1446260"/>
              <a:gd name="connsiteY7" fmla="*/ 1522823 h 1780804"/>
              <a:gd name="connsiteX0" fmla="*/ 1462952 w 1464012"/>
              <a:gd name="connsiteY0" fmla="*/ 1522823 h 1780804"/>
              <a:gd name="connsiteX1" fmla="*/ 988457 w 1464012"/>
              <a:gd name="connsiteY1" fmla="*/ 1775390 h 1780804"/>
              <a:gd name="connsiteX2" fmla="*/ 428160 w 1464012"/>
              <a:gd name="connsiteY2" fmla="*/ 1659056 h 1780804"/>
              <a:gd name="connsiteX3" fmla="*/ 119772 w 1464012"/>
              <a:gd name="connsiteY3" fmla="*/ 1244761 h 1780804"/>
              <a:gd name="connsiteX4" fmla="*/ 24027 w 1464012"/>
              <a:gd name="connsiteY4" fmla="*/ 964526 h 1780804"/>
              <a:gd name="connsiteX5" fmla="*/ 28745 w 1464012"/>
              <a:gd name="connsiteY5" fmla="*/ 694783 h 1780804"/>
              <a:gd name="connsiteX6" fmla="*/ 339366 w 1464012"/>
              <a:gd name="connsiteY6" fmla="*/ 324653 h 1780804"/>
              <a:gd name="connsiteX7" fmla="*/ 856785 w 1464012"/>
              <a:gd name="connsiteY7" fmla="*/ 59406 h 1780804"/>
              <a:gd name="connsiteX8" fmla="*/ 1462952 w 1464012"/>
              <a:gd name="connsiteY8" fmla="*/ 1522823 h 1780804"/>
              <a:gd name="connsiteX0" fmla="*/ 1462952 w 1464012"/>
              <a:gd name="connsiteY0" fmla="*/ 1522823 h 1779152"/>
              <a:gd name="connsiteX1" fmla="*/ 988457 w 1464012"/>
              <a:gd name="connsiteY1" fmla="*/ 1775390 h 1779152"/>
              <a:gd name="connsiteX2" fmla="*/ 428160 w 1464012"/>
              <a:gd name="connsiteY2" fmla="*/ 1659056 h 1779152"/>
              <a:gd name="connsiteX3" fmla="*/ 245586 w 1464012"/>
              <a:gd name="connsiteY3" fmla="*/ 1452621 h 1779152"/>
              <a:gd name="connsiteX4" fmla="*/ 119772 w 1464012"/>
              <a:gd name="connsiteY4" fmla="*/ 1244761 h 1779152"/>
              <a:gd name="connsiteX5" fmla="*/ 24027 w 1464012"/>
              <a:gd name="connsiteY5" fmla="*/ 964526 h 1779152"/>
              <a:gd name="connsiteX6" fmla="*/ 28745 w 1464012"/>
              <a:gd name="connsiteY6" fmla="*/ 694783 h 1779152"/>
              <a:gd name="connsiteX7" fmla="*/ 339366 w 1464012"/>
              <a:gd name="connsiteY7" fmla="*/ 324653 h 1779152"/>
              <a:gd name="connsiteX8" fmla="*/ 856785 w 1464012"/>
              <a:gd name="connsiteY8" fmla="*/ 59406 h 1779152"/>
              <a:gd name="connsiteX9" fmla="*/ 1462952 w 1464012"/>
              <a:gd name="connsiteY9" fmla="*/ 1522823 h 1779152"/>
              <a:gd name="connsiteX0" fmla="*/ 1462952 w 1464012"/>
              <a:gd name="connsiteY0" fmla="*/ 1522823 h 1803706"/>
              <a:gd name="connsiteX1" fmla="*/ 988457 w 1464012"/>
              <a:gd name="connsiteY1" fmla="*/ 1775390 h 1803706"/>
              <a:gd name="connsiteX2" fmla="*/ 772440 w 1464012"/>
              <a:gd name="connsiteY2" fmla="*/ 1784656 h 1803706"/>
              <a:gd name="connsiteX3" fmla="*/ 428160 w 1464012"/>
              <a:gd name="connsiteY3" fmla="*/ 1659056 h 1803706"/>
              <a:gd name="connsiteX4" fmla="*/ 245586 w 1464012"/>
              <a:gd name="connsiteY4" fmla="*/ 1452621 h 1803706"/>
              <a:gd name="connsiteX5" fmla="*/ 119772 w 1464012"/>
              <a:gd name="connsiteY5" fmla="*/ 1244761 h 1803706"/>
              <a:gd name="connsiteX6" fmla="*/ 24027 w 1464012"/>
              <a:gd name="connsiteY6" fmla="*/ 964526 h 1803706"/>
              <a:gd name="connsiteX7" fmla="*/ 28745 w 1464012"/>
              <a:gd name="connsiteY7" fmla="*/ 694783 h 1803706"/>
              <a:gd name="connsiteX8" fmla="*/ 339366 w 1464012"/>
              <a:gd name="connsiteY8" fmla="*/ 324653 h 1803706"/>
              <a:gd name="connsiteX9" fmla="*/ 856785 w 1464012"/>
              <a:gd name="connsiteY9" fmla="*/ 59406 h 1803706"/>
              <a:gd name="connsiteX10" fmla="*/ 1462952 w 1464012"/>
              <a:gd name="connsiteY10" fmla="*/ 1522823 h 1803706"/>
              <a:gd name="connsiteX0" fmla="*/ 1462952 w 1474055"/>
              <a:gd name="connsiteY0" fmla="*/ 1522823 h 1803706"/>
              <a:gd name="connsiteX1" fmla="*/ 1230089 w 1474055"/>
              <a:gd name="connsiteY1" fmla="*/ 1755544 h 1803706"/>
              <a:gd name="connsiteX2" fmla="*/ 988457 w 1474055"/>
              <a:gd name="connsiteY2" fmla="*/ 1775390 h 1803706"/>
              <a:gd name="connsiteX3" fmla="*/ 772440 w 1474055"/>
              <a:gd name="connsiteY3" fmla="*/ 1784656 h 1803706"/>
              <a:gd name="connsiteX4" fmla="*/ 428160 w 1474055"/>
              <a:gd name="connsiteY4" fmla="*/ 1659056 h 1803706"/>
              <a:gd name="connsiteX5" fmla="*/ 245586 w 1474055"/>
              <a:gd name="connsiteY5" fmla="*/ 1452621 h 1803706"/>
              <a:gd name="connsiteX6" fmla="*/ 119772 w 1474055"/>
              <a:gd name="connsiteY6" fmla="*/ 1244761 h 1803706"/>
              <a:gd name="connsiteX7" fmla="*/ 24027 w 1474055"/>
              <a:gd name="connsiteY7" fmla="*/ 964526 h 1803706"/>
              <a:gd name="connsiteX8" fmla="*/ 28745 w 1474055"/>
              <a:gd name="connsiteY8" fmla="*/ 694783 h 1803706"/>
              <a:gd name="connsiteX9" fmla="*/ 339366 w 1474055"/>
              <a:gd name="connsiteY9" fmla="*/ 324653 h 1803706"/>
              <a:gd name="connsiteX10" fmla="*/ 856785 w 1474055"/>
              <a:gd name="connsiteY10" fmla="*/ 59406 h 1803706"/>
              <a:gd name="connsiteX11" fmla="*/ 1462952 w 1474055"/>
              <a:gd name="connsiteY11" fmla="*/ 1522823 h 1803706"/>
              <a:gd name="connsiteX0" fmla="*/ 1449413 w 1460516"/>
              <a:gd name="connsiteY0" fmla="*/ 1519376 h 1800259"/>
              <a:gd name="connsiteX1" fmla="*/ 1216550 w 1460516"/>
              <a:gd name="connsiteY1" fmla="*/ 1752097 h 1800259"/>
              <a:gd name="connsiteX2" fmla="*/ 974918 w 1460516"/>
              <a:gd name="connsiteY2" fmla="*/ 1771943 h 1800259"/>
              <a:gd name="connsiteX3" fmla="*/ 758901 w 1460516"/>
              <a:gd name="connsiteY3" fmla="*/ 1781209 h 1800259"/>
              <a:gd name="connsiteX4" fmla="*/ 414621 w 1460516"/>
              <a:gd name="connsiteY4" fmla="*/ 1655609 h 1800259"/>
              <a:gd name="connsiteX5" fmla="*/ 232047 w 1460516"/>
              <a:gd name="connsiteY5" fmla="*/ 1449174 h 1800259"/>
              <a:gd name="connsiteX6" fmla="*/ 106233 w 1460516"/>
              <a:gd name="connsiteY6" fmla="*/ 1241314 h 1800259"/>
              <a:gd name="connsiteX7" fmla="*/ 10488 w 1460516"/>
              <a:gd name="connsiteY7" fmla="*/ 961079 h 1800259"/>
              <a:gd name="connsiteX8" fmla="*/ 15206 w 1460516"/>
              <a:gd name="connsiteY8" fmla="*/ 691336 h 1800259"/>
              <a:gd name="connsiteX9" fmla="*/ 123533 w 1460516"/>
              <a:gd name="connsiteY9" fmla="*/ 484693 h 1800259"/>
              <a:gd name="connsiteX10" fmla="*/ 325827 w 1460516"/>
              <a:gd name="connsiteY10" fmla="*/ 321206 h 1800259"/>
              <a:gd name="connsiteX11" fmla="*/ 843246 w 1460516"/>
              <a:gd name="connsiteY11" fmla="*/ 55959 h 1800259"/>
              <a:gd name="connsiteX12" fmla="*/ 1449413 w 1460516"/>
              <a:gd name="connsiteY12" fmla="*/ 1519376 h 1800259"/>
              <a:gd name="connsiteX0" fmla="*/ 1449413 w 1460516"/>
              <a:gd name="connsiteY0" fmla="*/ 1554880 h 1835763"/>
              <a:gd name="connsiteX1" fmla="*/ 1216550 w 1460516"/>
              <a:gd name="connsiteY1" fmla="*/ 1787601 h 1835763"/>
              <a:gd name="connsiteX2" fmla="*/ 974918 w 1460516"/>
              <a:gd name="connsiteY2" fmla="*/ 1807447 h 1835763"/>
              <a:gd name="connsiteX3" fmla="*/ 758901 w 1460516"/>
              <a:gd name="connsiteY3" fmla="*/ 1816713 h 1835763"/>
              <a:gd name="connsiteX4" fmla="*/ 414621 w 1460516"/>
              <a:gd name="connsiteY4" fmla="*/ 1691113 h 1835763"/>
              <a:gd name="connsiteX5" fmla="*/ 232047 w 1460516"/>
              <a:gd name="connsiteY5" fmla="*/ 1484678 h 1835763"/>
              <a:gd name="connsiteX6" fmla="*/ 106233 w 1460516"/>
              <a:gd name="connsiteY6" fmla="*/ 1276818 h 1835763"/>
              <a:gd name="connsiteX7" fmla="*/ 10488 w 1460516"/>
              <a:gd name="connsiteY7" fmla="*/ 996583 h 1835763"/>
              <a:gd name="connsiteX8" fmla="*/ 15206 w 1460516"/>
              <a:gd name="connsiteY8" fmla="*/ 726840 h 1835763"/>
              <a:gd name="connsiteX9" fmla="*/ 123533 w 1460516"/>
              <a:gd name="connsiteY9" fmla="*/ 520197 h 1835763"/>
              <a:gd name="connsiteX10" fmla="*/ 325827 w 1460516"/>
              <a:gd name="connsiteY10" fmla="*/ 356710 h 1835763"/>
              <a:gd name="connsiteX11" fmla="*/ 521071 w 1460516"/>
              <a:gd name="connsiteY11" fmla="*/ 176148 h 1835763"/>
              <a:gd name="connsiteX12" fmla="*/ 843246 w 1460516"/>
              <a:gd name="connsiteY12" fmla="*/ 91463 h 1835763"/>
              <a:gd name="connsiteX13" fmla="*/ 1449413 w 1460516"/>
              <a:gd name="connsiteY13" fmla="*/ 1554880 h 1835763"/>
              <a:gd name="connsiteX0" fmla="*/ 1449413 w 1460516"/>
              <a:gd name="connsiteY0" fmla="*/ 1554880 h 2305040"/>
              <a:gd name="connsiteX1" fmla="*/ 1216550 w 1460516"/>
              <a:gd name="connsiteY1" fmla="*/ 1787601 h 2305040"/>
              <a:gd name="connsiteX2" fmla="*/ 889523 w 1460516"/>
              <a:gd name="connsiteY2" fmla="*/ 2302393 h 2305040"/>
              <a:gd name="connsiteX3" fmla="*/ 758901 w 1460516"/>
              <a:gd name="connsiteY3" fmla="*/ 1816713 h 2305040"/>
              <a:gd name="connsiteX4" fmla="*/ 414621 w 1460516"/>
              <a:gd name="connsiteY4" fmla="*/ 1691113 h 2305040"/>
              <a:gd name="connsiteX5" fmla="*/ 232047 w 1460516"/>
              <a:gd name="connsiteY5" fmla="*/ 1484678 h 2305040"/>
              <a:gd name="connsiteX6" fmla="*/ 106233 w 1460516"/>
              <a:gd name="connsiteY6" fmla="*/ 1276818 h 2305040"/>
              <a:gd name="connsiteX7" fmla="*/ 10488 w 1460516"/>
              <a:gd name="connsiteY7" fmla="*/ 996583 h 2305040"/>
              <a:gd name="connsiteX8" fmla="*/ 15206 w 1460516"/>
              <a:gd name="connsiteY8" fmla="*/ 726840 h 2305040"/>
              <a:gd name="connsiteX9" fmla="*/ 123533 w 1460516"/>
              <a:gd name="connsiteY9" fmla="*/ 520197 h 2305040"/>
              <a:gd name="connsiteX10" fmla="*/ 325827 w 1460516"/>
              <a:gd name="connsiteY10" fmla="*/ 356710 h 2305040"/>
              <a:gd name="connsiteX11" fmla="*/ 521071 w 1460516"/>
              <a:gd name="connsiteY11" fmla="*/ 176148 h 2305040"/>
              <a:gd name="connsiteX12" fmla="*/ 843246 w 1460516"/>
              <a:gd name="connsiteY12" fmla="*/ 91463 h 2305040"/>
              <a:gd name="connsiteX13" fmla="*/ 1449413 w 1460516"/>
              <a:gd name="connsiteY13" fmla="*/ 1554880 h 2305040"/>
              <a:gd name="connsiteX0" fmla="*/ 1449413 w 1460516"/>
              <a:gd name="connsiteY0" fmla="*/ 1554880 h 2312529"/>
              <a:gd name="connsiteX1" fmla="*/ 1216550 w 1460516"/>
              <a:gd name="connsiteY1" fmla="*/ 1787601 h 2312529"/>
              <a:gd name="connsiteX2" fmla="*/ 889523 w 1460516"/>
              <a:gd name="connsiteY2" fmla="*/ 2302393 h 2312529"/>
              <a:gd name="connsiteX3" fmla="*/ 444317 w 1460516"/>
              <a:gd name="connsiteY3" fmla="*/ 2216441 h 2312529"/>
              <a:gd name="connsiteX4" fmla="*/ 414621 w 1460516"/>
              <a:gd name="connsiteY4" fmla="*/ 1691113 h 2312529"/>
              <a:gd name="connsiteX5" fmla="*/ 232047 w 1460516"/>
              <a:gd name="connsiteY5" fmla="*/ 1484678 h 2312529"/>
              <a:gd name="connsiteX6" fmla="*/ 106233 w 1460516"/>
              <a:gd name="connsiteY6" fmla="*/ 1276818 h 2312529"/>
              <a:gd name="connsiteX7" fmla="*/ 10488 w 1460516"/>
              <a:gd name="connsiteY7" fmla="*/ 996583 h 2312529"/>
              <a:gd name="connsiteX8" fmla="*/ 15206 w 1460516"/>
              <a:gd name="connsiteY8" fmla="*/ 726840 h 2312529"/>
              <a:gd name="connsiteX9" fmla="*/ 123533 w 1460516"/>
              <a:gd name="connsiteY9" fmla="*/ 520197 h 2312529"/>
              <a:gd name="connsiteX10" fmla="*/ 325827 w 1460516"/>
              <a:gd name="connsiteY10" fmla="*/ 356710 h 2312529"/>
              <a:gd name="connsiteX11" fmla="*/ 521071 w 1460516"/>
              <a:gd name="connsiteY11" fmla="*/ 176148 h 2312529"/>
              <a:gd name="connsiteX12" fmla="*/ 843246 w 1460516"/>
              <a:gd name="connsiteY12" fmla="*/ 91463 h 2312529"/>
              <a:gd name="connsiteX13" fmla="*/ 1449413 w 1460516"/>
              <a:gd name="connsiteY13" fmla="*/ 1554880 h 2312529"/>
              <a:gd name="connsiteX0" fmla="*/ 1449413 w 1457608"/>
              <a:gd name="connsiteY0" fmla="*/ 1554880 h 2312529"/>
              <a:gd name="connsiteX1" fmla="*/ 1122643 w 1457608"/>
              <a:gd name="connsiteY1" fmla="*/ 1826383 h 2312529"/>
              <a:gd name="connsiteX2" fmla="*/ 889523 w 1457608"/>
              <a:gd name="connsiteY2" fmla="*/ 2302393 h 2312529"/>
              <a:gd name="connsiteX3" fmla="*/ 444317 w 1457608"/>
              <a:gd name="connsiteY3" fmla="*/ 2216441 h 2312529"/>
              <a:gd name="connsiteX4" fmla="*/ 414621 w 1457608"/>
              <a:gd name="connsiteY4" fmla="*/ 1691113 h 2312529"/>
              <a:gd name="connsiteX5" fmla="*/ 232047 w 1457608"/>
              <a:gd name="connsiteY5" fmla="*/ 1484678 h 2312529"/>
              <a:gd name="connsiteX6" fmla="*/ 106233 w 1457608"/>
              <a:gd name="connsiteY6" fmla="*/ 1276818 h 2312529"/>
              <a:gd name="connsiteX7" fmla="*/ 10488 w 1457608"/>
              <a:gd name="connsiteY7" fmla="*/ 996583 h 2312529"/>
              <a:gd name="connsiteX8" fmla="*/ 15206 w 1457608"/>
              <a:gd name="connsiteY8" fmla="*/ 726840 h 2312529"/>
              <a:gd name="connsiteX9" fmla="*/ 123533 w 1457608"/>
              <a:gd name="connsiteY9" fmla="*/ 520197 h 2312529"/>
              <a:gd name="connsiteX10" fmla="*/ 325827 w 1457608"/>
              <a:gd name="connsiteY10" fmla="*/ 356710 h 2312529"/>
              <a:gd name="connsiteX11" fmla="*/ 521071 w 1457608"/>
              <a:gd name="connsiteY11" fmla="*/ 176148 h 2312529"/>
              <a:gd name="connsiteX12" fmla="*/ 843246 w 1457608"/>
              <a:gd name="connsiteY12" fmla="*/ 91463 h 2312529"/>
              <a:gd name="connsiteX13" fmla="*/ 1449413 w 1457608"/>
              <a:gd name="connsiteY13" fmla="*/ 1554880 h 2312529"/>
              <a:gd name="connsiteX0" fmla="*/ 1291314 w 1305920"/>
              <a:gd name="connsiteY0" fmla="*/ 1220452 h 2312529"/>
              <a:gd name="connsiteX1" fmla="*/ 1122643 w 1305920"/>
              <a:gd name="connsiteY1" fmla="*/ 1826383 h 2312529"/>
              <a:gd name="connsiteX2" fmla="*/ 889523 w 1305920"/>
              <a:gd name="connsiteY2" fmla="*/ 2302393 h 2312529"/>
              <a:gd name="connsiteX3" fmla="*/ 444317 w 1305920"/>
              <a:gd name="connsiteY3" fmla="*/ 2216441 h 2312529"/>
              <a:gd name="connsiteX4" fmla="*/ 414621 w 1305920"/>
              <a:gd name="connsiteY4" fmla="*/ 1691113 h 2312529"/>
              <a:gd name="connsiteX5" fmla="*/ 232047 w 1305920"/>
              <a:gd name="connsiteY5" fmla="*/ 1484678 h 2312529"/>
              <a:gd name="connsiteX6" fmla="*/ 106233 w 1305920"/>
              <a:gd name="connsiteY6" fmla="*/ 1276818 h 2312529"/>
              <a:gd name="connsiteX7" fmla="*/ 10488 w 1305920"/>
              <a:gd name="connsiteY7" fmla="*/ 996583 h 2312529"/>
              <a:gd name="connsiteX8" fmla="*/ 15206 w 1305920"/>
              <a:gd name="connsiteY8" fmla="*/ 726840 h 2312529"/>
              <a:gd name="connsiteX9" fmla="*/ 123533 w 1305920"/>
              <a:gd name="connsiteY9" fmla="*/ 520197 h 2312529"/>
              <a:gd name="connsiteX10" fmla="*/ 325827 w 1305920"/>
              <a:gd name="connsiteY10" fmla="*/ 356710 h 2312529"/>
              <a:gd name="connsiteX11" fmla="*/ 521071 w 1305920"/>
              <a:gd name="connsiteY11" fmla="*/ 176148 h 2312529"/>
              <a:gd name="connsiteX12" fmla="*/ 843246 w 1305920"/>
              <a:gd name="connsiteY12" fmla="*/ 91463 h 2312529"/>
              <a:gd name="connsiteX13" fmla="*/ 1291314 w 1305920"/>
              <a:gd name="connsiteY13" fmla="*/ 1220452 h 2312529"/>
              <a:gd name="connsiteX0" fmla="*/ 1291314 w 1345936"/>
              <a:gd name="connsiteY0" fmla="*/ 1220452 h 2312529"/>
              <a:gd name="connsiteX1" fmla="*/ 1122643 w 1345936"/>
              <a:gd name="connsiteY1" fmla="*/ 1826383 h 2312529"/>
              <a:gd name="connsiteX2" fmla="*/ 889523 w 1345936"/>
              <a:gd name="connsiteY2" fmla="*/ 2302393 h 2312529"/>
              <a:gd name="connsiteX3" fmla="*/ 444317 w 1345936"/>
              <a:gd name="connsiteY3" fmla="*/ 2216441 h 2312529"/>
              <a:gd name="connsiteX4" fmla="*/ 414621 w 1345936"/>
              <a:gd name="connsiteY4" fmla="*/ 1691113 h 2312529"/>
              <a:gd name="connsiteX5" fmla="*/ 232047 w 1345936"/>
              <a:gd name="connsiteY5" fmla="*/ 1484678 h 2312529"/>
              <a:gd name="connsiteX6" fmla="*/ 106233 w 1345936"/>
              <a:gd name="connsiteY6" fmla="*/ 1276818 h 2312529"/>
              <a:gd name="connsiteX7" fmla="*/ 10488 w 1345936"/>
              <a:gd name="connsiteY7" fmla="*/ 996583 h 2312529"/>
              <a:gd name="connsiteX8" fmla="*/ 15206 w 1345936"/>
              <a:gd name="connsiteY8" fmla="*/ 726840 h 2312529"/>
              <a:gd name="connsiteX9" fmla="*/ 123533 w 1345936"/>
              <a:gd name="connsiteY9" fmla="*/ 520197 h 2312529"/>
              <a:gd name="connsiteX10" fmla="*/ 325827 w 1345936"/>
              <a:gd name="connsiteY10" fmla="*/ 356710 h 2312529"/>
              <a:gd name="connsiteX11" fmla="*/ 521071 w 1345936"/>
              <a:gd name="connsiteY11" fmla="*/ 176148 h 2312529"/>
              <a:gd name="connsiteX12" fmla="*/ 843246 w 1345936"/>
              <a:gd name="connsiteY12" fmla="*/ 91463 h 2312529"/>
              <a:gd name="connsiteX13" fmla="*/ 1291314 w 1345936"/>
              <a:gd name="connsiteY13" fmla="*/ 1220452 h 2312529"/>
              <a:gd name="connsiteX0" fmla="*/ 1291314 w 1345936"/>
              <a:gd name="connsiteY0" fmla="*/ 1220452 h 2337085"/>
              <a:gd name="connsiteX1" fmla="*/ 1122643 w 1345936"/>
              <a:gd name="connsiteY1" fmla="*/ 1826383 h 2337085"/>
              <a:gd name="connsiteX2" fmla="*/ 889523 w 1345936"/>
              <a:gd name="connsiteY2" fmla="*/ 2302393 h 2337085"/>
              <a:gd name="connsiteX3" fmla="*/ 378615 w 1345936"/>
              <a:gd name="connsiteY3" fmla="*/ 2323519 h 2337085"/>
              <a:gd name="connsiteX4" fmla="*/ 414621 w 1345936"/>
              <a:gd name="connsiteY4" fmla="*/ 1691113 h 2337085"/>
              <a:gd name="connsiteX5" fmla="*/ 232047 w 1345936"/>
              <a:gd name="connsiteY5" fmla="*/ 1484678 h 2337085"/>
              <a:gd name="connsiteX6" fmla="*/ 106233 w 1345936"/>
              <a:gd name="connsiteY6" fmla="*/ 1276818 h 2337085"/>
              <a:gd name="connsiteX7" fmla="*/ 10488 w 1345936"/>
              <a:gd name="connsiteY7" fmla="*/ 996583 h 2337085"/>
              <a:gd name="connsiteX8" fmla="*/ 15206 w 1345936"/>
              <a:gd name="connsiteY8" fmla="*/ 726840 h 2337085"/>
              <a:gd name="connsiteX9" fmla="*/ 123533 w 1345936"/>
              <a:gd name="connsiteY9" fmla="*/ 520197 h 2337085"/>
              <a:gd name="connsiteX10" fmla="*/ 325827 w 1345936"/>
              <a:gd name="connsiteY10" fmla="*/ 356710 h 2337085"/>
              <a:gd name="connsiteX11" fmla="*/ 521071 w 1345936"/>
              <a:gd name="connsiteY11" fmla="*/ 176148 h 2337085"/>
              <a:gd name="connsiteX12" fmla="*/ 843246 w 1345936"/>
              <a:gd name="connsiteY12" fmla="*/ 91463 h 2337085"/>
              <a:gd name="connsiteX13" fmla="*/ 1291314 w 1345936"/>
              <a:gd name="connsiteY13" fmla="*/ 1220452 h 2337085"/>
              <a:gd name="connsiteX0" fmla="*/ 1291314 w 1345936"/>
              <a:gd name="connsiteY0" fmla="*/ 1220452 h 2325777"/>
              <a:gd name="connsiteX1" fmla="*/ 1122643 w 1345936"/>
              <a:gd name="connsiteY1" fmla="*/ 1826383 h 2325777"/>
              <a:gd name="connsiteX2" fmla="*/ 889523 w 1345936"/>
              <a:gd name="connsiteY2" fmla="*/ 2302393 h 2325777"/>
              <a:gd name="connsiteX3" fmla="*/ 388637 w 1345936"/>
              <a:gd name="connsiteY3" fmla="*/ 2299394 h 2325777"/>
              <a:gd name="connsiteX4" fmla="*/ 414621 w 1345936"/>
              <a:gd name="connsiteY4" fmla="*/ 1691113 h 2325777"/>
              <a:gd name="connsiteX5" fmla="*/ 232047 w 1345936"/>
              <a:gd name="connsiteY5" fmla="*/ 1484678 h 2325777"/>
              <a:gd name="connsiteX6" fmla="*/ 106233 w 1345936"/>
              <a:gd name="connsiteY6" fmla="*/ 1276818 h 2325777"/>
              <a:gd name="connsiteX7" fmla="*/ 10488 w 1345936"/>
              <a:gd name="connsiteY7" fmla="*/ 996583 h 2325777"/>
              <a:gd name="connsiteX8" fmla="*/ 15206 w 1345936"/>
              <a:gd name="connsiteY8" fmla="*/ 726840 h 2325777"/>
              <a:gd name="connsiteX9" fmla="*/ 123533 w 1345936"/>
              <a:gd name="connsiteY9" fmla="*/ 520197 h 2325777"/>
              <a:gd name="connsiteX10" fmla="*/ 325827 w 1345936"/>
              <a:gd name="connsiteY10" fmla="*/ 356710 h 2325777"/>
              <a:gd name="connsiteX11" fmla="*/ 521071 w 1345936"/>
              <a:gd name="connsiteY11" fmla="*/ 176148 h 2325777"/>
              <a:gd name="connsiteX12" fmla="*/ 843246 w 1345936"/>
              <a:gd name="connsiteY12" fmla="*/ 91463 h 2325777"/>
              <a:gd name="connsiteX13" fmla="*/ 1291314 w 1345936"/>
              <a:gd name="connsiteY13" fmla="*/ 1220452 h 2325777"/>
              <a:gd name="connsiteX0" fmla="*/ 1291314 w 1345936"/>
              <a:gd name="connsiteY0" fmla="*/ 1220452 h 2325777"/>
              <a:gd name="connsiteX1" fmla="*/ 1122643 w 1345936"/>
              <a:gd name="connsiteY1" fmla="*/ 1826383 h 2325777"/>
              <a:gd name="connsiteX2" fmla="*/ 889523 w 1345936"/>
              <a:gd name="connsiteY2" fmla="*/ 2302393 h 2325777"/>
              <a:gd name="connsiteX3" fmla="*/ 388637 w 1345936"/>
              <a:gd name="connsiteY3" fmla="*/ 2299394 h 2325777"/>
              <a:gd name="connsiteX4" fmla="*/ 414621 w 1345936"/>
              <a:gd name="connsiteY4" fmla="*/ 1691113 h 2325777"/>
              <a:gd name="connsiteX5" fmla="*/ 232047 w 1345936"/>
              <a:gd name="connsiteY5" fmla="*/ 1484678 h 2325777"/>
              <a:gd name="connsiteX6" fmla="*/ 106233 w 1345936"/>
              <a:gd name="connsiteY6" fmla="*/ 1276818 h 2325777"/>
              <a:gd name="connsiteX7" fmla="*/ 10488 w 1345936"/>
              <a:gd name="connsiteY7" fmla="*/ 996583 h 2325777"/>
              <a:gd name="connsiteX8" fmla="*/ 15206 w 1345936"/>
              <a:gd name="connsiteY8" fmla="*/ 726840 h 2325777"/>
              <a:gd name="connsiteX9" fmla="*/ 123533 w 1345936"/>
              <a:gd name="connsiteY9" fmla="*/ 520197 h 2325777"/>
              <a:gd name="connsiteX10" fmla="*/ 325827 w 1345936"/>
              <a:gd name="connsiteY10" fmla="*/ 356710 h 2325777"/>
              <a:gd name="connsiteX11" fmla="*/ 521071 w 1345936"/>
              <a:gd name="connsiteY11" fmla="*/ 176148 h 2325777"/>
              <a:gd name="connsiteX12" fmla="*/ 843246 w 1345936"/>
              <a:gd name="connsiteY12" fmla="*/ 91463 h 2325777"/>
              <a:gd name="connsiteX13" fmla="*/ 1291314 w 1345936"/>
              <a:gd name="connsiteY13" fmla="*/ 1220452 h 2325777"/>
              <a:gd name="connsiteX0" fmla="*/ 1291314 w 1345936"/>
              <a:gd name="connsiteY0" fmla="*/ 1220452 h 2431628"/>
              <a:gd name="connsiteX1" fmla="*/ 1122643 w 1345936"/>
              <a:gd name="connsiteY1" fmla="*/ 1826383 h 2431628"/>
              <a:gd name="connsiteX2" fmla="*/ 889523 w 1345936"/>
              <a:gd name="connsiteY2" fmla="*/ 2302393 h 2431628"/>
              <a:gd name="connsiteX3" fmla="*/ 388637 w 1345936"/>
              <a:gd name="connsiteY3" fmla="*/ 2299394 h 2431628"/>
              <a:gd name="connsiteX4" fmla="*/ 414621 w 1345936"/>
              <a:gd name="connsiteY4" fmla="*/ 1691113 h 2431628"/>
              <a:gd name="connsiteX5" fmla="*/ 232047 w 1345936"/>
              <a:gd name="connsiteY5" fmla="*/ 1484678 h 2431628"/>
              <a:gd name="connsiteX6" fmla="*/ 106233 w 1345936"/>
              <a:gd name="connsiteY6" fmla="*/ 1276818 h 2431628"/>
              <a:gd name="connsiteX7" fmla="*/ 10488 w 1345936"/>
              <a:gd name="connsiteY7" fmla="*/ 996583 h 2431628"/>
              <a:gd name="connsiteX8" fmla="*/ 15206 w 1345936"/>
              <a:gd name="connsiteY8" fmla="*/ 726840 h 2431628"/>
              <a:gd name="connsiteX9" fmla="*/ 123533 w 1345936"/>
              <a:gd name="connsiteY9" fmla="*/ 520197 h 2431628"/>
              <a:gd name="connsiteX10" fmla="*/ 325827 w 1345936"/>
              <a:gd name="connsiteY10" fmla="*/ 356710 h 2431628"/>
              <a:gd name="connsiteX11" fmla="*/ 521071 w 1345936"/>
              <a:gd name="connsiteY11" fmla="*/ 176148 h 2431628"/>
              <a:gd name="connsiteX12" fmla="*/ 843246 w 1345936"/>
              <a:gd name="connsiteY12" fmla="*/ 91463 h 2431628"/>
              <a:gd name="connsiteX13" fmla="*/ 1291314 w 1345936"/>
              <a:gd name="connsiteY13" fmla="*/ 1220452 h 2431628"/>
              <a:gd name="connsiteX0" fmla="*/ 1291314 w 1345936"/>
              <a:gd name="connsiteY0" fmla="*/ 1220452 h 2406123"/>
              <a:gd name="connsiteX1" fmla="*/ 1122643 w 1345936"/>
              <a:gd name="connsiteY1" fmla="*/ 1826383 h 2406123"/>
              <a:gd name="connsiteX2" fmla="*/ 826616 w 1345936"/>
              <a:gd name="connsiteY2" fmla="*/ 2198462 h 2406123"/>
              <a:gd name="connsiteX3" fmla="*/ 388637 w 1345936"/>
              <a:gd name="connsiteY3" fmla="*/ 2299394 h 2406123"/>
              <a:gd name="connsiteX4" fmla="*/ 414621 w 1345936"/>
              <a:gd name="connsiteY4" fmla="*/ 1691113 h 2406123"/>
              <a:gd name="connsiteX5" fmla="*/ 232047 w 1345936"/>
              <a:gd name="connsiteY5" fmla="*/ 1484678 h 2406123"/>
              <a:gd name="connsiteX6" fmla="*/ 106233 w 1345936"/>
              <a:gd name="connsiteY6" fmla="*/ 1276818 h 2406123"/>
              <a:gd name="connsiteX7" fmla="*/ 10488 w 1345936"/>
              <a:gd name="connsiteY7" fmla="*/ 996583 h 2406123"/>
              <a:gd name="connsiteX8" fmla="*/ 15206 w 1345936"/>
              <a:gd name="connsiteY8" fmla="*/ 726840 h 2406123"/>
              <a:gd name="connsiteX9" fmla="*/ 123533 w 1345936"/>
              <a:gd name="connsiteY9" fmla="*/ 520197 h 2406123"/>
              <a:gd name="connsiteX10" fmla="*/ 325827 w 1345936"/>
              <a:gd name="connsiteY10" fmla="*/ 356710 h 2406123"/>
              <a:gd name="connsiteX11" fmla="*/ 521071 w 1345936"/>
              <a:gd name="connsiteY11" fmla="*/ 176148 h 2406123"/>
              <a:gd name="connsiteX12" fmla="*/ 843246 w 1345936"/>
              <a:gd name="connsiteY12" fmla="*/ 91463 h 2406123"/>
              <a:gd name="connsiteX13" fmla="*/ 1291314 w 1345936"/>
              <a:gd name="connsiteY13" fmla="*/ 1220452 h 2406123"/>
              <a:gd name="connsiteX0" fmla="*/ 1291314 w 1345936"/>
              <a:gd name="connsiteY0" fmla="*/ 1220452 h 2372696"/>
              <a:gd name="connsiteX1" fmla="*/ 1122643 w 1345936"/>
              <a:gd name="connsiteY1" fmla="*/ 1826383 h 2372696"/>
              <a:gd name="connsiteX2" fmla="*/ 1096652 w 1345936"/>
              <a:gd name="connsiteY2" fmla="*/ 1957034 h 2372696"/>
              <a:gd name="connsiteX3" fmla="*/ 388637 w 1345936"/>
              <a:gd name="connsiteY3" fmla="*/ 2299394 h 2372696"/>
              <a:gd name="connsiteX4" fmla="*/ 414621 w 1345936"/>
              <a:gd name="connsiteY4" fmla="*/ 1691113 h 2372696"/>
              <a:gd name="connsiteX5" fmla="*/ 232047 w 1345936"/>
              <a:gd name="connsiteY5" fmla="*/ 1484678 h 2372696"/>
              <a:gd name="connsiteX6" fmla="*/ 106233 w 1345936"/>
              <a:gd name="connsiteY6" fmla="*/ 1276818 h 2372696"/>
              <a:gd name="connsiteX7" fmla="*/ 10488 w 1345936"/>
              <a:gd name="connsiteY7" fmla="*/ 996583 h 2372696"/>
              <a:gd name="connsiteX8" fmla="*/ 15206 w 1345936"/>
              <a:gd name="connsiteY8" fmla="*/ 726840 h 2372696"/>
              <a:gd name="connsiteX9" fmla="*/ 123533 w 1345936"/>
              <a:gd name="connsiteY9" fmla="*/ 520197 h 2372696"/>
              <a:gd name="connsiteX10" fmla="*/ 325827 w 1345936"/>
              <a:gd name="connsiteY10" fmla="*/ 356710 h 2372696"/>
              <a:gd name="connsiteX11" fmla="*/ 521071 w 1345936"/>
              <a:gd name="connsiteY11" fmla="*/ 176148 h 2372696"/>
              <a:gd name="connsiteX12" fmla="*/ 843246 w 1345936"/>
              <a:gd name="connsiteY12" fmla="*/ 91463 h 2372696"/>
              <a:gd name="connsiteX13" fmla="*/ 1291314 w 1345936"/>
              <a:gd name="connsiteY13" fmla="*/ 1220452 h 2372696"/>
              <a:gd name="connsiteX0" fmla="*/ 1291314 w 1345936"/>
              <a:gd name="connsiteY0" fmla="*/ 1220452 h 2421867"/>
              <a:gd name="connsiteX1" fmla="*/ 1122643 w 1345936"/>
              <a:gd name="connsiteY1" fmla="*/ 1826383 h 2421867"/>
              <a:gd name="connsiteX2" fmla="*/ 1096652 w 1345936"/>
              <a:gd name="connsiteY2" fmla="*/ 1957034 h 2421867"/>
              <a:gd name="connsiteX3" fmla="*/ 388637 w 1345936"/>
              <a:gd name="connsiteY3" fmla="*/ 2299394 h 2421867"/>
              <a:gd name="connsiteX4" fmla="*/ 414621 w 1345936"/>
              <a:gd name="connsiteY4" fmla="*/ 1691113 h 2421867"/>
              <a:gd name="connsiteX5" fmla="*/ 232047 w 1345936"/>
              <a:gd name="connsiteY5" fmla="*/ 1484678 h 2421867"/>
              <a:gd name="connsiteX6" fmla="*/ 106233 w 1345936"/>
              <a:gd name="connsiteY6" fmla="*/ 1276818 h 2421867"/>
              <a:gd name="connsiteX7" fmla="*/ 10488 w 1345936"/>
              <a:gd name="connsiteY7" fmla="*/ 996583 h 2421867"/>
              <a:gd name="connsiteX8" fmla="*/ 15206 w 1345936"/>
              <a:gd name="connsiteY8" fmla="*/ 726840 h 2421867"/>
              <a:gd name="connsiteX9" fmla="*/ 123533 w 1345936"/>
              <a:gd name="connsiteY9" fmla="*/ 520197 h 2421867"/>
              <a:gd name="connsiteX10" fmla="*/ 325827 w 1345936"/>
              <a:gd name="connsiteY10" fmla="*/ 356710 h 2421867"/>
              <a:gd name="connsiteX11" fmla="*/ 521071 w 1345936"/>
              <a:gd name="connsiteY11" fmla="*/ 176148 h 2421867"/>
              <a:gd name="connsiteX12" fmla="*/ 843246 w 1345936"/>
              <a:gd name="connsiteY12" fmla="*/ 91463 h 2421867"/>
              <a:gd name="connsiteX13" fmla="*/ 1291314 w 1345936"/>
              <a:gd name="connsiteY13" fmla="*/ 1220452 h 2421867"/>
              <a:gd name="connsiteX0" fmla="*/ 1291314 w 1345936"/>
              <a:gd name="connsiteY0" fmla="*/ 1220452 h 2445351"/>
              <a:gd name="connsiteX1" fmla="*/ 1122643 w 1345936"/>
              <a:gd name="connsiteY1" fmla="*/ 1826383 h 2445351"/>
              <a:gd name="connsiteX2" fmla="*/ 953563 w 1345936"/>
              <a:gd name="connsiteY2" fmla="*/ 2046107 h 2445351"/>
              <a:gd name="connsiteX3" fmla="*/ 388637 w 1345936"/>
              <a:gd name="connsiteY3" fmla="*/ 2299394 h 2445351"/>
              <a:gd name="connsiteX4" fmla="*/ 414621 w 1345936"/>
              <a:gd name="connsiteY4" fmla="*/ 1691113 h 2445351"/>
              <a:gd name="connsiteX5" fmla="*/ 232047 w 1345936"/>
              <a:gd name="connsiteY5" fmla="*/ 1484678 h 2445351"/>
              <a:gd name="connsiteX6" fmla="*/ 106233 w 1345936"/>
              <a:gd name="connsiteY6" fmla="*/ 1276818 h 2445351"/>
              <a:gd name="connsiteX7" fmla="*/ 10488 w 1345936"/>
              <a:gd name="connsiteY7" fmla="*/ 996583 h 2445351"/>
              <a:gd name="connsiteX8" fmla="*/ 15206 w 1345936"/>
              <a:gd name="connsiteY8" fmla="*/ 726840 h 2445351"/>
              <a:gd name="connsiteX9" fmla="*/ 123533 w 1345936"/>
              <a:gd name="connsiteY9" fmla="*/ 520197 h 2445351"/>
              <a:gd name="connsiteX10" fmla="*/ 325827 w 1345936"/>
              <a:gd name="connsiteY10" fmla="*/ 356710 h 2445351"/>
              <a:gd name="connsiteX11" fmla="*/ 521071 w 1345936"/>
              <a:gd name="connsiteY11" fmla="*/ 176148 h 2445351"/>
              <a:gd name="connsiteX12" fmla="*/ 843246 w 1345936"/>
              <a:gd name="connsiteY12" fmla="*/ 91463 h 2445351"/>
              <a:gd name="connsiteX13" fmla="*/ 1291314 w 1345936"/>
              <a:gd name="connsiteY13" fmla="*/ 1220452 h 2445351"/>
              <a:gd name="connsiteX0" fmla="*/ 1291314 w 1345936"/>
              <a:gd name="connsiteY0" fmla="*/ 1220452 h 2331221"/>
              <a:gd name="connsiteX1" fmla="*/ 1122643 w 1345936"/>
              <a:gd name="connsiteY1" fmla="*/ 1826383 h 2331221"/>
              <a:gd name="connsiteX2" fmla="*/ 953563 w 1345936"/>
              <a:gd name="connsiteY2" fmla="*/ 2046107 h 2331221"/>
              <a:gd name="connsiteX3" fmla="*/ 388637 w 1345936"/>
              <a:gd name="connsiteY3" fmla="*/ 2299394 h 2331221"/>
              <a:gd name="connsiteX4" fmla="*/ 414621 w 1345936"/>
              <a:gd name="connsiteY4" fmla="*/ 1691113 h 2331221"/>
              <a:gd name="connsiteX5" fmla="*/ 232047 w 1345936"/>
              <a:gd name="connsiteY5" fmla="*/ 1484678 h 2331221"/>
              <a:gd name="connsiteX6" fmla="*/ 106233 w 1345936"/>
              <a:gd name="connsiteY6" fmla="*/ 1276818 h 2331221"/>
              <a:gd name="connsiteX7" fmla="*/ 10488 w 1345936"/>
              <a:gd name="connsiteY7" fmla="*/ 996583 h 2331221"/>
              <a:gd name="connsiteX8" fmla="*/ 15206 w 1345936"/>
              <a:gd name="connsiteY8" fmla="*/ 726840 h 2331221"/>
              <a:gd name="connsiteX9" fmla="*/ 123533 w 1345936"/>
              <a:gd name="connsiteY9" fmla="*/ 520197 h 2331221"/>
              <a:gd name="connsiteX10" fmla="*/ 325827 w 1345936"/>
              <a:gd name="connsiteY10" fmla="*/ 356710 h 2331221"/>
              <a:gd name="connsiteX11" fmla="*/ 521071 w 1345936"/>
              <a:gd name="connsiteY11" fmla="*/ 176148 h 2331221"/>
              <a:gd name="connsiteX12" fmla="*/ 843246 w 1345936"/>
              <a:gd name="connsiteY12" fmla="*/ 91463 h 2331221"/>
              <a:gd name="connsiteX13" fmla="*/ 1291314 w 1345936"/>
              <a:gd name="connsiteY13" fmla="*/ 1220452 h 2331221"/>
              <a:gd name="connsiteX0" fmla="*/ 1291314 w 1345936"/>
              <a:gd name="connsiteY0" fmla="*/ 1220452 h 2301071"/>
              <a:gd name="connsiteX1" fmla="*/ 1122643 w 1345936"/>
              <a:gd name="connsiteY1" fmla="*/ 1826383 h 2301071"/>
              <a:gd name="connsiteX2" fmla="*/ 953563 w 1345936"/>
              <a:gd name="connsiteY2" fmla="*/ 2046107 h 2301071"/>
              <a:gd name="connsiteX3" fmla="*/ 388637 w 1345936"/>
              <a:gd name="connsiteY3" fmla="*/ 2299394 h 2301071"/>
              <a:gd name="connsiteX4" fmla="*/ 414621 w 1345936"/>
              <a:gd name="connsiteY4" fmla="*/ 1691113 h 2301071"/>
              <a:gd name="connsiteX5" fmla="*/ 232047 w 1345936"/>
              <a:gd name="connsiteY5" fmla="*/ 1484678 h 2301071"/>
              <a:gd name="connsiteX6" fmla="*/ 106233 w 1345936"/>
              <a:gd name="connsiteY6" fmla="*/ 1276818 h 2301071"/>
              <a:gd name="connsiteX7" fmla="*/ 10488 w 1345936"/>
              <a:gd name="connsiteY7" fmla="*/ 996583 h 2301071"/>
              <a:gd name="connsiteX8" fmla="*/ 15206 w 1345936"/>
              <a:gd name="connsiteY8" fmla="*/ 726840 h 2301071"/>
              <a:gd name="connsiteX9" fmla="*/ 123533 w 1345936"/>
              <a:gd name="connsiteY9" fmla="*/ 520197 h 2301071"/>
              <a:gd name="connsiteX10" fmla="*/ 325827 w 1345936"/>
              <a:gd name="connsiteY10" fmla="*/ 356710 h 2301071"/>
              <a:gd name="connsiteX11" fmla="*/ 521071 w 1345936"/>
              <a:gd name="connsiteY11" fmla="*/ 176148 h 2301071"/>
              <a:gd name="connsiteX12" fmla="*/ 843246 w 1345936"/>
              <a:gd name="connsiteY12" fmla="*/ 91463 h 2301071"/>
              <a:gd name="connsiteX13" fmla="*/ 1291314 w 1345936"/>
              <a:gd name="connsiteY13" fmla="*/ 1220452 h 2301071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2354790"/>
              <a:gd name="connsiteX1" fmla="*/ 1122643 w 1345936"/>
              <a:gd name="connsiteY1" fmla="*/ 1826383 h 2354790"/>
              <a:gd name="connsiteX2" fmla="*/ 953563 w 1345936"/>
              <a:gd name="connsiteY2" fmla="*/ 2046107 h 2354790"/>
              <a:gd name="connsiteX3" fmla="*/ 388637 w 1345936"/>
              <a:gd name="connsiteY3" fmla="*/ 2299394 h 2354790"/>
              <a:gd name="connsiteX4" fmla="*/ 414621 w 1345936"/>
              <a:gd name="connsiteY4" fmla="*/ 1691113 h 2354790"/>
              <a:gd name="connsiteX5" fmla="*/ 232047 w 1345936"/>
              <a:gd name="connsiteY5" fmla="*/ 1484678 h 2354790"/>
              <a:gd name="connsiteX6" fmla="*/ 106233 w 1345936"/>
              <a:gd name="connsiteY6" fmla="*/ 1276818 h 2354790"/>
              <a:gd name="connsiteX7" fmla="*/ 10488 w 1345936"/>
              <a:gd name="connsiteY7" fmla="*/ 996583 h 2354790"/>
              <a:gd name="connsiteX8" fmla="*/ 15206 w 1345936"/>
              <a:gd name="connsiteY8" fmla="*/ 726840 h 2354790"/>
              <a:gd name="connsiteX9" fmla="*/ 123533 w 1345936"/>
              <a:gd name="connsiteY9" fmla="*/ 520197 h 2354790"/>
              <a:gd name="connsiteX10" fmla="*/ 325827 w 1345936"/>
              <a:gd name="connsiteY10" fmla="*/ 356710 h 2354790"/>
              <a:gd name="connsiteX11" fmla="*/ 521071 w 1345936"/>
              <a:gd name="connsiteY11" fmla="*/ 176148 h 2354790"/>
              <a:gd name="connsiteX12" fmla="*/ 843246 w 1345936"/>
              <a:gd name="connsiteY12" fmla="*/ 91463 h 2354790"/>
              <a:gd name="connsiteX13" fmla="*/ 1291314 w 1345936"/>
              <a:gd name="connsiteY13" fmla="*/ 1220452 h 2354790"/>
              <a:gd name="connsiteX0" fmla="*/ 1291314 w 1345936"/>
              <a:gd name="connsiteY0" fmla="*/ 1220452 h 3418272"/>
              <a:gd name="connsiteX1" fmla="*/ 1122643 w 1345936"/>
              <a:gd name="connsiteY1" fmla="*/ 1826383 h 3418272"/>
              <a:gd name="connsiteX2" fmla="*/ 953563 w 1345936"/>
              <a:gd name="connsiteY2" fmla="*/ 2046107 h 3418272"/>
              <a:gd name="connsiteX3" fmla="*/ 989126 w 1345936"/>
              <a:gd name="connsiteY3" fmla="*/ 3390468 h 3418272"/>
              <a:gd name="connsiteX4" fmla="*/ 414621 w 1345936"/>
              <a:gd name="connsiteY4" fmla="*/ 1691113 h 3418272"/>
              <a:gd name="connsiteX5" fmla="*/ 232047 w 1345936"/>
              <a:gd name="connsiteY5" fmla="*/ 1484678 h 3418272"/>
              <a:gd name="connsiteX6" fmla="*/ 106233 w 1345936"/>
              <a:gd name="connsiteY6" fmla="*/ 1276818 h 3418272"/>
              <a:gd name="connsiteX7" fmla="*/ 10488 w 1345936"/>
              <a:gd name="connsiteY7" fmla="*/ 996583 h 3418272"/>
              <a:gd name="connsiteX8" fmla="*/ 15206 w 1345936"/>
              <a:gd name="connsiteY8" fmla="*/ 726840 h 3418272"/>
              <a:gd name="connsiteX9" fmla="*/ 123533 w 1345936"/>
              <a:gd name="connsiteY9" fmla="*/ 520197 h 3418272"/>
              <a:gd name="connsiteX10" fmla="*/ 325827 w 1345936"/>
              <a:gd name="connsiteY10" fmla="*/ 356710 h 3418272"/>
              <a:gd name="connsiteX11" fmla="*/ 521071 w 1345936"/>
              <a:gd name="connsiteY11" fmla="*/ 176148 h 3418272"/>
              <a:gd name="connsiteX12" fmla="*/ 843246 w 1345936"/>
              <a:gd name="connsiteY12" fmla="*/ 91463 h 3418272"/>
              <a:gd name="connsiteX13" fmla="*/ 1291314 w 1345936"/>
              <a:gd name="connsiteY13" fmla="*/ 1220452 h 3418272"/>
              <a:gd name="connsiteX0" fmla="*/ 1291314 w 1345936"/>
              <a:gd name="connsiteY0" fmla="*/ 1220452 h 3418272"/>
              <a:gd name="connsiteX1" fmla="*/ 1122643 w 1345936"/>
              <a:gd name="connsiteY1" fmla="*/ 1826383 h 3418272"/>
              <a:gd name="connsiteX2" fmla="*/ 1142662 w 1345936"/>
              <a:gd name="connsiteY2" fmla="*/ 2237823 h 3418272"/>
              <a:gd name="connsiteX3" fmla="*/ 989126 w 1345936"/>
              <a:gd name="connsiteY3" fmla="*/ 3390468 h 3418272"/>
              <a:gd name="connsiteX4" fmla="*/ 414621 w 1345936"/>
              <a:gd name="connsiteY4" fmla="*/ 1691113 h 3418272"/>
              <a:gd name="connsiteX5" fmla="*/ 232047 w 1345936"/>
              <a:gd name="connsiteY5" fmla="*/ 1484678 h 3418272"/>
              <a:gd name="connsiteX6" fmla="*/ 106233 w 1345936"/>
              <a:gd name="connsiteY6" fmla="*/ 1276818 h 3418272"/>
              <a:gd name="connsiteX7" fmla="*/ 10488 w 1345936"/>
              <a:gd name="connsiteY7" fmla="*/ 996583 h 3418272"/>
              <a:gd name="connsiteX8" fmla="*/ 15206 w 1345936"/>
              <a:gd name="connsiteY8" fmla="*/ 726840 h 3418272"/>
              <a:gd name="connsiteX9" fmla="*/ 123533 w 1345936"/>
              <a:gd name="connsiteY9" fmla="*/ 520197 h 3418272"/>
              <a:gd name="connsiteX10" fmla="*/ 325827 w 1345936"/>
              <a:gd name="connsiteY10" fmla="*/ 356710 h 3418272"/>
              <a:gd name="connsiteX11" fmla="*/ 521071 w 1345936"/>
              <a:gd name="connsiteY11" fmla="*/ 176148 h 3418272"/>
              <a:gd name="connsiteX12" fmla="*/ 843246 w 1345936"/>
              <a:gd name="connsiteY12" fmla="*/ 91463 h 3418272"/>
              <a:gd name="connsiteX13" fmla="*/ 1291314 w 1345936"/>
              <a:gd name="connsiteY13" fmla="*/ 1220452 h 3418272"/>
              <a:gd name="connsiteX0" fmla="*/ 1291314 w 1401820"/>
              <a:gd name="connsiteY0" fmla="*/ 1220452 h 3418272"/>
              <a:gd name="connsiteX1" fmla="*/ 1329017 w 1401820"/>
              <a:gd name="connsiteY1" fmla="*/ 1721169 h 3418272"/>
              <a:gd name="connsiteX2" fmla="*/ 1142662 w 1401820"/>
              <a:gd name="connsiteY2" fmla="*/ 2237823 h 3418272"/>
              <a:gd name="connsiteX3" fmla="*/ 989126 w 1401820"/>
              <a:gd name="connsiteY3" fmla="*/ 3390468 h 3418272"/>
              <a:gd name="connsiteX4" fmla="*/ 414621 w 1401820"/>
              <a:gd name="connsiteY4" fmla="*/ 1691113 h 3418272"/>
              <a:gd name="connsiteX5" fmla="*/ 232047 w 1401820"/>
              <a:gd name="connsiteY5" fmla="*/ 1484678 h 3418272"/>
              <a:gd name="connsiteX6" fmla="*/ 106233 w 1401820"/>
              <a:gd name="connsiteY6" fmla="*/ 1276818 h 3418272"/>
              <a:gd name="connsiteX7" fmla="*/ 10488 w 1401820"/>
              <a:gd name="connsiteY7" fmla="*/ 996583 h 3418272"/>
              <a:gd name="connsiteX8" fmla="*/ 15206 w 1401820"/>
              <a:gd name="connsiteY8" fmla="*/ 726840 h 3418272"/>
              <a:gd name="connsiteX9" fmla="*/ 123533 w 1401820"/>
              <a:gd name="connsiteY9" fmla="*/ 520197 h 3418272"/>
              <a:gd name="connsiteX10" fmla="*/ 325827 w 1401820"/>
              <a:gd name="connsiteY10" fmla="*/ 356710 h 3418272"/>
              <a:gd name="connsiteX11" fmla="*/ 521071 w 1401820"/>
              <a:gd name="connsiteY11" fmla="*/ 176148 h 3418272"/>
              <a:gd name="connsiteX12" fmla="*/ 843246 w 1401820"/>
              <a:gd name="connsiteY12" fmla="*/ 91463 h 3418272"/>
              <a:gd name="connsiteX13" fmla="*/ 1291314 w 1401820"/>
              <a:gd name="connsiteY13" fmla="*/ 1220452 h 3418272"/>
              <a:gd name="connsiteX0" fmla="*/ 1291314 w 1433948"/>
              <a:gd name="connsiteY0" fmla="*/ 1220452 h 3418272"/>
              <a:gd name="connsiteX1" fmla="*/ 1385250 w 1433948"/>
              <a:gd name="connsiteY1" fmla="*/ 1687952 h 3418272"/>
              <a:gd name="connsiteX2" fmla="*/ 1142662 w 1433948"/>
              <a:gd name="connsiteY2" fmla="*/ 2237823 h 3418272"/>
              <a:gd name="connsiteX3" fmla="*/ 989126 w 1433948"/>
              <a:gd name="connsiteY3" fmla="*/ 3390468 h 3418272"/>
              <a:gd name="connsiteX4" fmla="*/ 414621 w 1433948"/>
              <a:gd name="connsiteY4" fmla="*/ 1691113 h 3418272"/>
              <a:gd name="connsiteX5" fmla="*/ 232047 w 1433948"/>
              <a:gd name="connsiteY5" fmla="*/ 1484678 h 3418272"/>
              <a:gd name="connsiteX6" fmla="*/ 106233 w 1433948"/>
              <a:gd name="connsiteY6" fmla="*/ 1276818 h 3418272"/>
              <a:gd name="connsiteX7" fmla="*/ 10488 w 1433948"/>
              <a:gd name="connsiteY7" fmla="*/ 996583 h 3418272"/>
              <a:gd name="connsiteX8" fmla="*/ 15206 w 1433948"/>
              <a:gd name="connsiteY8" fmla="*/ 726840 h 3418272"/>
              <a:gd name="connsiteX9" fmla="*/ 123533 w 1433948"/>
              <a:gd name="connsiteY9" fmla="*/ 520197 h 3418272"/>
              <a:gd name="connsiteX10" fmla="*/ 325827 w 1433948"/>
              <a:gd name="connsiteY10" fmla="*/ 356710 h 3418272"/>
              <a:gd name="connsiteX11" fmla="*/ 521071 w 1433948"/>
              <a:gd name="connsiteY11" fmla="*/ 176148 h 3418272"/>
              <a:gd name="connsiteX12" fmla="*/ 843246 w 1433948"/>
              <a:gd name="connsiteY12" fmla="*/ 91463 h 3418272"/>
              <a:gd name="connsiteX13" fmla="*/ 1291314 w 1433948"/>
              <a:gd name="connsiteY13" fmla="*/ 1220452 h 3418272"/>
              <a:gd name="connsiteX0" fmla="*/ 1291314 w 1301437"/>
              <a:gd name="connsiteY0" fmla="*/ 1220452 h 3418272"/>
              <a:gd name="connsiteX1" fmla="*/ 1142662 w 1301437"/>
              <a:gd name="connsiteY1" fmla="*/ 2237823 h 3418272"/>
              <a:gd name="connsiteX2" fmla="*/ 989126 w 1301437"/>
              <a:gd name="connsiteY2" fmla="*/ 3390468 h 3418272"/>
              <a:gd name="connsiteX3" fmla="*/ 414621 w 1301437"/>
              <a:gd name="connsiteY3" fmla="*/ 1691113 h 3418272"/>
              <a:gd name="connsiteX4" fmla="*/ 232047 w 1301437"/>
              <a:gd name="connsiteY4" fmla="*/ 1484678 h 3418272"/>
              <a:gd name="connsiteX5" fmla="*/ 106233 w 1301437"/>
              <a:gd name="connsiteY5" fmla="*/ 1276818 h 3418272"/>
              <a:gd name="connsiteX6" fmla="*/ 10488 w 1301437"/>
              <a:gd name="connsiteY6" fmla="*/ 996583 h 3418272"/>
              <a:gd name="connsiteX7" fmla="*/ 15206 w 1301437"/>
              <a:gd name="connsiteY7" fmla="*/ 726840 h 3418272"/>
              <a:gd name="connsiteX8" fmla="*/ 123533 w 1301437"/>
              <a:gd name="connsiteY8" fmla="*/ 520197 h 3418272"/>
              <a:gd name="connsiteX9" fmla="*/ 325827 w 1301437"/>
              <a:gd name="connsiteY9" fmla="*/ 356710 h 3418272"/>
              <a:gd name="connsiteX10" fmla="*/ 521071 w 1301437"/>
              <a:gd name="connsiteY10" fmla="*/ 176148 h 3418272"/>
              <a:gd name="connsiteX11" fmla="*/ 843246 w 1301437"/>
              <a:gd name="connsiteY11" fmla="*/ 91463 h 3418272"/>
              <a:gd name="connsiteX12" fmla="*/ 1291314 w 1301437"/>
              <a:gd name="connsiteY12" fmla="*/ 1220452 h 3418272"/>
              <a:gd name="connsiteX0" fmla="*/ 1332796 w 1342919"/>
              <a:gd name="connsiteY0" fmla="*/ 1220452 h 2863527"/>
              <a:gd name="connsiteX1" fmla="*/ 1184144 w 1342919"/>
              <a:gd name="connsiteY1" fmla="*/ 2237823 h 2863527"/>
              <a:gd name="connsiteX2" fmla="*/ 267892 w 1342919"/>
              <a:gd name="connsiteY2" fmla="*/ 2826070 h 2863527"/>
              <a:gd name="connsiteX3" fmla="*/ 456103 w 1342919"/>
              <a:gd name="connsiteY3" fmla="*/ 1691113 h 2863527"/>
              <a:gd name="connsiteX4" fmla="*/ 273529 w 1342919"/>
              <a:gd name="connsiteY4" fmla="*/ 1484678 h 2863527"/>
              <a:gd name="connsiteX5" fmla="*/ 147715 w 1342919"/>
              <a:gd name="connsiteY5" fmla="*/ 1276818 h 2863527"/>
              <a:gd name="connsiteX6" fmla="*/ 51970 w 1342919"/>
              <a:gd name="connsiteY6" fmla="*/ 996583 h 2863527"/>
              <a:gd name="connsiteX7" fmla="*/ 56688 w 1342919"/>
              <a:gd name="connsiteY7" fmla="*/ 726840 h 2863527"/>
              <a:gd name="connsiteX8" fmla="*/ 165015 w 1342919"/>
              <a:gd name="connsiteY8" fmla="*/ 520197 h 2863527"/>
              <a:gd name="connsiteX9" fmla="*/ 367309 w 1342919"/>
              <a:gd name="connsiteY9" fmla="*/ 356710 h 2863527"/>
              <a:gd name="connsiteX10" fmla="*/ 562553 w 1342919"/>
              <a:gd name="connsiteY10" fmla="*/ 176148 h 2863527"/>
              <a:gd name="connsiteX11" fmla="*/ 884728 w 1342919"/>
              <a:gd name="connsiteY11" fmla="*/ 91463 h 2863527"/>
              <a:gd name="connsiteX12" fmla="*/ 1332796 w 1342919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332796 w 1385852"/>
              <a:gd name="connsiteY0" fmla="*/ 1220452 h 2863527"/>
              <a:gd name="connsiteX1" fmla="*/ 1184144 w 1385852"/>
              <a:gd name="connsiteY1" fmla="*/ 2237823 h 2863527"/>
              <a:gd name="connsiteX2" fmla="*/ 267892 w 1385852"/>
              <a:gd name="connsiteY2" fmla="*/ 2826070 h 2863527"/>
              <a:gd name="connsiteX3" fmla="*/ 456103 w 1385852"/>
              <a:gd name="connsiteY3" fmla="*/ 1691113 h 2863527"/>
              <a:gd name="connsiteX4" fmla="*/ 273529 w 1385852"/>
              <a:gd name="connsiteY4" fmla="*/ 1484678 h 2863527"/>
              <a:gd name="connsiteX5" fmla="*/ 147715 w 1385852"/>
              <a:gd name="connsiteY5" fmla="*/ 1276818 h 2863527"/>
              <a:gd name="connsiteX6" fmla="*/ 51970 w 1385852"/>
              <a:gd name="connsiteY6" fmla="*/ 996583 h 2863527"/>
              <a:gd name="connsiteX7" fmla="*/ 56688 w 1385852"/>
              <a:gd name="connsiteY7" fmla="*/ 726840 h 2863527"/>
              <a:gd name="connsiteX8" fmla="*/ 165015 w 1385852"/>
              <a:gd name="connsiteY8" fmla="*/ 520197 h 2863527"/>
              <a:gd name="connsiteX9" fmla="*/ 367309 w 1385852"/>
              <a:gd name="connsiteY9" fmla="*/ 356710 h 2863527"/>
              <a:gd name="connsiteX10" fmla="*/ 562553 w 1385852"/>
              <a:gd name="connsiteY10" fmla="*/ 176148 h 2863527"/>
              <a:gd name="connsiteX11" fmla="*/ 884728 w 1385852"/>
              <a:gd name="connsiteY11" fmla="*/ 91463 h 2863527"/>
              <a:gd name="connsiteX12" fmla="*/ 1332796 w 1385852"/>
              <a:gd name="connsiteY12" fmla="*/ 1220452 h 2863527"/>
              <a:gd name="connsiteX0" fmla="*/ 1291314 w 1344370"/>
              <a:gd name="connsiteY0" fmla="*/ 1220452 h 2826070"/>
              <a:gd name="connsiteX1" fmla="*/ 1142662 w 1344370"/>
              <a:gd name="connsiteY1" fmla="*/ 2237823 h 2826070"/>
              <a:gd name="connsiteX2" fmla="*/ 226410 w 1344370"/>
              <a:gd name="connsiteY2" fmla="*/ 2826070 h 2826070"/>
              <a:gd name="connsiteX3" fmla="*/ 414621 w 1344370"/>
              <a:gd name="connsiteY3" fmla="*/ 1691113 h 2826070"/>
              <a:gd name="connsiteX4" fmla="*/ 232047 w 1344370"/>
              <a:gd name="connsiteY4" fmla="*/ 1484678 h 2826070"/>
              <a:gd name="connsiteX5" fmla="*/ 106233 w 1344370"/>
              <a:gd name="connsiteY5" fmla="*/ 1276818 h 2826070"/>
              <a:gd name="connsiteX6" fmla="*/ 10488 w 1344370"/>
              <a:gd name="connsiteY6" fmla="*/ 996583 h 2826070"/>
              <a:gd name="connsiteX7" fmla="*/ 15206 w 1344370"/>
              <a:gd name="connsiteY7" fmla="*/ 726840 h 2826070"/>
              <a:gd name="connsiteX8" fmla="*/ 123533 w 1344370"/>
              <a:gd name="connsiteY8" fmla="*/ 520197 h 2826070"/>
              <a:gd name="connsiteX9" fmla="*/ 325827 w 1344370"/>
              <a:gd name="connsiteY9" fmla="*/ 356710 h 2826070"/>
              <a:gd name="connsiteX10" fmla="*/ 521071 w 1344370"/>
              <a:gd name="connsiteY10" fmla="*/ 176148 h 2826070"/>
              <a:gd name="connsiteX11" fmla="*/ 843246 w 1344370"/>
              <a:gd name="connsiteY11" fmla="*/ 91463 h 2826070"/>
              <a:gd name="connsiteX12" fmla="*/ 1291314 w 1344370"/>
              <a:gd name="connsiteY12" fmla="*/ 1220452 h 2826070"/>
              <a:gd name="connsiteX0" fmla="*/ 1291314 w 1344370"/>
              <a:gd name="connsiteY0" fmla="*/ 1220452 h 2874449"/>
              <a:gd name="connsiteX1" fmla="*/ 1142662 w 1344370"/>
              <a:gd name="connsiteY1" fmla="*/ 2237823 h 2874449"/>
              <a:gd name="connsiteX2" fmla="*/ 226410 w 1344370"/>
              <a:gd name="connsiteY2" fmla="*/ 2826070 h 2874449"/>
              <a:gd name="connsiteX3" fmla="*/ 414621 w 1344370"/>
              <a:gd name="connsiteY3" fmla="*/ 1691113 h 2874449"/>
              <a:gd name="connsiteX4" fmla="*/ 232047 w 1344370"/>
              <a:gd name="connsiteY4" fmla="*/ 1484678 h 2874449"/>
              <a:gd name="connsiteX5" fmla="*/ 106233 w 1344370"/>
              <a:gd name="connsiteY5" fmla="*/ 1276818 h 2874449"/>
              <a:gd name="connsiteX6" fmla="*/ 10488 w 1344370"/>
              <a:gd name="connsiteY6" fmla="*/ 996583 h 2874449"/>
              <a:gd name="connsiteX7" fmla="*/ 15206 w 1344370"/>
              <a:gd name="connsiteY7" fmla="*/ 726840 h 2874449"/>
              <a:gd name="connsiteX8" fmla="*/ 123533 w 1344370"/>
              <a:gd name="connsiteY8" fmla="*/ 520197 h 2874449"/>
              <a:gd name="connsiteX9" fmla="*/ 325827 w 1344370"/>
              <a:gd name="connsiteY9" fmla="*/ 356710 h 2874449"/>
              <a:gd name="connsiteX10" fmla="*/ 521071 w 1344370"/>
              <a:gd name="connsiteY10" fmla="*/ 176148 h 2874449"/>
              <a:gd name="connsiteX11" fmla="*/ 843246 w 1344370"/>
              <a:gd name="connsiteY11" fmla="*/ 91463 h 2874449"/>
              <a:gd name="connsiteX12" fmla="*/ 1291314 w 1344370"/>
              <a:gd name="connsiteY12" fmla="*/ 1220452 h 2874449"/>
              <a:gd name="connsiteX0" fmla="*/ 1291314 w 1344370"/>
              <a:gd name="connsiteY0" fmla="*/ 1220452 h 2907435"/>
              <a:gd name="connsiteX1" fmla="*/ 1142662 w 1344370"/>
              <a:gd name="connsiteY1" fmla="*/ 2237823 h 2907435"/>
              <a:gd name="connsiteX2" fmla="*/ 226410 w 1344370"/>
              <a:gd name="connsiteY2" fmla="*/ 2826070 h 2907435"/>
              <a:gd name="connsiteX3" fmla="*/ 414621 w 1344370"/>
              <a:gd name="connsiteY3" fmla="*/ 1691113 h 2907435"/>
              <a:gd name="connsiteX4" fmla="*/ 232047 w 1344370"/>
              <a:gd name="connsiteY4" fmla="*/ 1484678 h 2907435"/>
              <a:gd name="connsiteX5" fmla="*/ 106233 w 1344370"/>
              <a:gd name="connsiteY5" fmla="*/ 1276818 h 2907435"/>
              <a:gd name="connsiteX6" fmla="*/ 10488 w 1344370"/>
              <a:gd name="connsiteY6" fmla="*/ 996583 h 2907435"/>
              <a:gd name="connsiteX7" fmla="*/ 15206 w 1344370"/>
              <a:gd name="connsiteY7" fmla="*/ 726840 h 2907435"/>
              <a:gd name="connsiteX8" fmla="*/ 123533 w 1344370"/>
              <a:gd name="connsiteY8" fmla="*/ 520197 h 2907435"/>
              <a:gd name="connsiteX9" fmla="*/ 325827 w 1344370"/>
              <a:gd name="connsiteY9" fmla="*/ 356710 h 2907435"/>
              <a:gd name="connsiteX10" fmla="*/ 521071 w 1344370"/>
              <a:gd name="connsiteY10" fmla="*/ 176148 h 2907435"/>
              <a:gd name="connsiteX11" fmla="*/ 843246 w 1344370"/>
              <a:gd name="connsiteY11" fmla="*/ 91463 h 2907435"/>
              <a:gd name="connsiteX12" fmla="*/ 1291314 w 1344370"/>
              <a:gd name="connsiteY12" fmla="*/ 1220452 h 2907435"/>
              <a:gd name="connsiteX0" fmla="*/ 1291314 w 1318460"/>
              <a:gd name="connsiteY0" fmla="*/ 1220452 h 2907966"/>
              <a:gd name="connsiteX1" fmla="*/ 1063790 w 1318460"/>
              <a:gd name="connsiteY1" fmla="*/ 2240416 h 2907966"/>
              <a:gd name="connsiteX2" fmla="*/ 226410 w 1318460"/>
              <a:gd name="connsiteY2" fmla="*/ 2826070 h 2907966"/>
              <a:gd name="connsiteX3" fmla="*/ 414621 w 1318460"/>
              <a:gd name="connsiteY3" fmla="*/ 1691113 h 2907966"/>
              <a:gd name="connsiteX4" fmla="*/ 232047 w 1318460"/>
              <a:gd name="connsiteY4" fmla="*/ 1484678 h 2907966"/>
              <a:gd name="connsiteX5" fmla="*/ 106233 w 1318460"/>
              <a:gd name="connsiteY5" fmla="*/ 1276818 h 2907966"/>
              <a:gd name="connsiteX6" fmla="*/ 10488 w 1318460"/>
              <a:gd name="connsiteY6" fmla="*/ 996583 h 2907966"/>
              <a:gd name="connsiteX7" fmla="*/ 15206 w 1318460"/>
              <a:gd name="connsiteY7" fmla="*/ 726840 h 2907966"/>
              <a:gd name="connsiteX8" fmla="*/ 123533 w 1318460"/>
              <a:gd name="connsiteY8" fmla="*/ 520197 h 2907966"/>
              <a:gd name="connsiteX9" fmla="*/ 325827 w 1318460"/>
              <a:gd name="connsiteY9" fmla="*/ 356710 h 2907966"/>
              <a:gd name="connsiteX10" fmla="*/ 521071 w 1318460"/>
              <a:gd name="connsiteY10" fmla="*/ 176148 h 2907966"/>
              <a:gd name="connsiteX11" fmla="*/ 843246 w 1318460"/>
              <a:gd name="connsiteY11" fmla="*/ 91463 h 2907966"/>
              <a:gd name="connsiteX12" fmla="*/ 1291314 w 1318460"/>
              <a:gd name="connsiteY12" fmla="*/ 1220452 h 2907966"/>
              <a:gd name="connsiteX0" fmla="*/ 1291314 w 1310127"/>
              <a:gd name="connsiteY0" fmla="*/ 1220452 h 2907966"/>
              <a:gd name="connsiteX1" fmla="*/ 1063790 w 1310127"/>
              <a:gd name="connsiteY1" fmla="*/ 2240416 h 2907966"/>
              <a:gd name="connsiteX2" fmla="*/ 226410 w 1310127"/>
              <a:gd name="connsiteY2" fmla="*/ 2826070 h 2907966"/>
              <a:gd name="connsiteX3" fmla="*/ 414621 w 1310127"/>
              <a:gd name="connsiteY3" fmla="*/ 1691113 h 2907966"/>
              <a:gd name="connsiteX4" fmla="*/ 232047 w 1310127"/>
              <a:gd name="connsiteY4" fmla="*/ 1484678 h 2907966"/>
              <a:gd name="connsiteX5" fmla="*/ 106233 w 1310127"/>
              <a:gd name="connsiteY5" fmla="*/ 1276818 h 2907966"/>
              <a:gd name="connsiteX6" fmla="*/ 10488 w 1310127"/>
              <a:gd name="connsiteY6" fmla="*/ 996583 h 2907966"/>
              <a:gd name="connsiteX7" fmla="*/ 15206 w 1310127"/>
              <a:gd name="connsiteY7" fmla="*/ 726840 h 2907966"/>
              <a:gd name="connsiteX8" fmla="*/ 123533 w 1310127"/>
              <a:gd name="connsiteY8" fmla="*/ 520197 h 2907966"/>
              <a:gd name="connsiteX9" fmla="*/ 325827 w 1310127"/>
              <a:gd name="connsiteY9" fmla="*/ 356710 h 2907966"/>
              <a:gd name="connsiteX10" fmla="*/ 521071 w 1310127"/>
              <a:gd name="connsiteY10" fmla="*/ 176148 h 2907966"/>
              <a:gd name="connsiteX11" fmla="*/ 843246 w 1310127"/>
              <a:gd name="connsiteY11" fmla="*/ 91463 h 2907966"/>
              <a:gd name="connsiteX12" fmla="*/ 1291314 w 1310127"/>
              <a:gd name="connsiteY12" fmla="*/ 1220452 h 2907966"/>
              <a:gd name="connsiteX0" fmla="*/ 1291314 w 1310127"/>
              <a:gd name="connsiteY0" fmla="*/ 1220452 h 2731653"/>
              <a:gd name="connsiteX1" fmla="*/ 1063790 w 1310127"/>
              <a:gd name="connsiteY1" fmla="*/ 2240416 h 2731653"/>
              <a:gd name="connsiteX2" fmla="*/ 269849 w 1310127"/>
              <a:gd name="connsiteY2" fmla="*/ 2568298 h 2731653"/>
              <a:gd name="connsiteX3" fmla="*/ 414621 w 1310127"/>
              <a:gd name="connsiteY3" fmla="*/ 1691113 h 2731653"/>
              <a:gd name="connsiteX4" fmla="*/ 232047 w 1310127"/>
              <a:gd name="connsiteY4" fmla="*/ 1484678 h 2731653"/>
              <a:gd name="connsiteX5" fmla="*/ 106233 w 1310127"/>
              <a:gd name="connsiteY5" fmla="*/ 1276818 h 2731653"/>
              <a:gd name="connsiteX6" fmla="*/ 10488 w 1310127"/>
              <a:gd name="connsiteY6" fmla="*/ 996583 h 2731653"/>
              <a:gd name="connsiteX7" fmla="*/ 15206 w 1310127"/>
              <a:gd name="connsiteY7" fmla="*/ 726840 h 2731653"/>
              <a:gd name="connsiteX8" fmla="*/ 123533 w 1310127"/>
              <a:gd name="connsiteY8" fmla="*/ 520197 h 2731653"/>
              <a:gd name="connsiteX9" fmla="*/ 325827 w 1310127"/>
              <a:gd name="connsiteY9" fmla="*/ 356710 h 2731653"/>
              <a:gd name="connsiteX10" fmla="*/ 521071 w 1310127"/>
              <a:gd name="connsiteY10" fmla="*/ 176148 h 2731653"/>
              <a:gd name="connsiteX11" fmla="*/ 843246 w 1310127"/>
              <a:gd name="connsiteY11" fmla="*/ 91463 h 2731653"/>
              <a:gd name="connsiteX12" fmla="*/ 1291314 w 1310127"/>
              <a:gd name="connsiteY12" fmla="*/ 1220452 h 2731653"/>
              <a:gd name="connsiteX0" fmla="*/ 1291314 w 1310127"/>
              <a:gd name="connsiteY0" fmla="*/ 1220452 h 2650532"/>
              <a:gd name="connsiteX1" fmla="*/ 1063790 w 1310127"/>
              <a:gd name="connsiteY1" fmla="*/ 2240416 h 2650532"/>
              <a:gd name="connsiteX2" fmla="*/ 269849 w 1310127"/>
              <a:gd name="connsiteY2" fmla="*/ 2568298 h 2650532"/>
              <a:gd name="connsiteX3" fmla="*/ 414621 w 1310127"/>
              <a:gd name="connsiteY3" fmla="*/ 1691113 h 2650532"/>
              <a:gd name="connsiteX4" fmla="*/ 232047 w 1310127"/>
              <a:gd name="connsiteY4" fmla="*/ 1484678 h 2650532"/>
              <a:gd name="connsiteX5" fmla="*/ 106233 w 1310127"/>
              <a:gd name="connsiteY5" fmla="*/ 1276818 h 2650532"/>
              <a:gd name="connsiteX6" fmla="*/ 10488 w 1310127"/>
              <a:gd name="connsiteY6" fmla="*/ 996583 h 2650532"/>
              <a:gd name="connsiteX7" fmla="*/ 15206 w 1310127"/>
              <a:gd name="connsiteY7" fmla="*/ 726840 h 2650532"/>
              <a:gd name="connsiteX8" fmla="*/ 123533 w 1310127"/>
              <a:gd name="connsiteY8" fmla="*/ 520197 h 2650532"/>
              <a:gd name="connsiteX9" fmla="*/ 325827 w 1310127"/>
              <a:gd name="connsiteY9" fmla="*/ 356710 h 2650532"/>
              <a:gd name="connsiteX10" fmla="*/ 521071 w 1310127"/>
              <a:gd name="connsiteY10" fmla="*/ 176148 h 2650532"/>
              <a:gd name="connsiteX11" fmla="*/ 843246 w 1310127"/>
              <a:gd name="connsiteY11" fmla="*/ 91463 h 2650532"/>
              <a:gd name="connsiteX12" fmla="*/ 1291314 w 1310127"/>
              <a:gd name="connsiteY12" fmla="*/ 1220452 h 2650532"/>
              <a:gd name="connsiteX0" fmla="*/ 1291314 w 1310127"/>
              <a:gd name="connsiteY0" fmla="*/ 1220452 h 2568298"/>
              <a:gd name="connsiteX1" fmla="*/ 1063790 w 1310127"/>
              <a:gd name="connsiteY1" fmla="*/ 2240416 h 2568298"/>
              <a:gd name="connsiteX2" fmla="*/ 269849 w 1310127"/>
              <a:gd name="connsiteY2" fmla="*/ 2568298 h 2568298"/>
              <a:gd name="connsiteX3" fmla="*/ 414621 w 1310127"/>
              <a:gd name="connsiteY3" fmla="*/ 1691113 h 2568298"/>
              <a:gd name="connsiteX4" fmla="*/ 232047 w 1310127"/>
              <a:gd name="connsiteY4" fmla="*/ 1484678 h 2568298"/>
              <a:gd name="connsiteX5" fmla="*/ 106233 w 1310127"/>
              <a:gd name="connsiteY5" fmla="*/ 1276818 h 2568298"/>
              <a:gd name="connsiteX6" fmla="*/ 10488 w 1310127"/>
              <a:gd name="connsiteY6" fmla="*/ 996583 h 2568298"/>
              <a:gd name="connsiteX7" fmla="*/ 15206 w 1310127"/>
              <a:gd name="connsiteY7" fmla="*/ 726840 h 2568298"/>
              <a:gd name="connsiteX8" fmla="*/ 123533 w 1310127"/>
              <a:gd name="connsiteY8" fmla="*/ 520197 h 2568298"/>
              <a:gd name="connsiteX9" fmla="*/ 325827 w 1310127"/>
              <a:gd name="connsiteY9" fmla="*/ 356710 h 2568298"/>
              <a:gd name="connsiteX10" fmla="*/ 521071 w 1310127"/>
              <a:gd name="connsiteY10" fmla="*/ 176148 h 2568298"/>
              <a:gd name="connsiteX11" fmla="*/ 843246 w 1310127"/>
              <a:gd name="connsiteY11" fmla="*/ 91463 h 2568298"/>
              <a:gd name="connsiteX12" fmla="*/ 1291314 w 1310127"/>
              <a:gd name="connsiteY12" fmla="*/ 1220452 h 2568298"/>
              <a:gd name="connsiteX0" fmla="*/ 1291314 w 1310127"/>
              <a:gd name="connsiteY0" fmla="*/ 1220452 h 2568298"/>
              <a:gd name="connsiteX1" fmla="*/ 1063790 w 1310127"/>
              <a:gd name="connsiteY1" fmla="*/ 2240416 h 2568298"/>
              <a:gd name="connsiteX2" fmla="*/ 269849 w 1310127"/>
              <a:gd name="connsiteY2" fmla="*/ 2568298 h 2568298"/>
              <a:gd name="connsiteX3" fmla="*/ 414621 w 1310127"/>
              <a:gd name="connsiteY3" fmla="*/ 1691113 h 2568298"/>
              <a:gd name="connsiteX4" fmla="*/ 232047 w 1310127"/>
              <a:gd name="connsiteY4" fmla="*/ 1484678 h 2568298"/>
              <a:gd name="connsiteX5" fmla="*/ 106233 w 1310127"/>
              <a:gd name="connsiteY5" fmla="*/ 1276818 h 2568298"/>
              <a:gd name="connsiteX6" fmla="*/ 10488 w 1310127"/>
              <a:gd name="connsiteY6" fmla="*/ 996583 h 2568298"/>
              <a:gd name="connsiteX7" fmla="*/ 15206 w 1310127"/>
              <a:gd name="connsiteY7" fmla="*/ 726840 h 2568298"/>
              <a:gd name="connsiteX8" fmla="*/ 123533 w 1310127"/>
              <a:gd name="connsiteY8" fmla="*/ 520197 h 2568298"/>
              <a:gd name="connsiteX9" fmla="*/ 325827 w 1310127"/>
              <a:gd name="connsiteY9" fmla="*/ 356710 h 2568298"/>
              <a:gd name="connsiteX10" fmla="*/ 521071 w 1310127"/>
              <a:gd name="connsiteY10" fmla="*/ 176148 h 2568298"/>
              <a:gd name="connsiteX11" fmla="*/ 843246 w 1310127"/>
              <a:gd name="connsiteY11" fmla="*/ 91463 h 2568298"/>
              <a:gd name="connsiteX12" fmla="*/ 1291314 w 1310127"/>
              <a:gd name="connsiteY12" fmla="*/ 1220452 h 2568298"/>
              <a:gd name="connsiteX0" fmla="*/ 1291314 w 1310127"/>
              <a:gd name="connsiteY0" fmla="*/ 1220452 h 2877292"/>
              <a:gd name="connsiteX1" fmla="*/ 1063790 w 1310127"/>
              <a:gd name="connsiteY1" fmla="*/ 2240416 h 2877292"/>
              <a:gd name="connsiteX2" fmla="*/ 247563 w 1310127"/>
              <a:gd name="connsiteY2" fmla="*/ 2877292 h 2877292"/>
              <a:gd name="connsiteX3" fmla="*/ 414621 w 1310127"/>
              <a:gd name="connsiteY3" fmla="*/ 1691113 h 2877292"/>
              <a:gd name="connsiteX4" fmla="*/ 232047 w 1310127"/>
              <a:gd name="connsiteY4" fmla="*/ 1484678 h 2877292"/>
              <a:gd name="connsiteX5" fmla="*/ 106233 w 1310127"/>
              <a:gd name="connsiteY5" fmla="*/ 1276818 h 2877292"/>
              <a:gd name="connsiteX6" fmla="*/ 10488 w 1310127"/>
              <a:gd name="connsiteY6" fmla="*/ 996583 h 2877292"/>
              <a:gd name="connsiteX7" fmla="*/ 15206 w 1310127"/>
              <a:gd name="connsiteY7" fmla="*/ 726840 h 2877292"/>
              <a:gd name="connsiteX8" fmla="*/ 123533 w 1310127"/>
              <a:gd name="connsiteY8" fmla="*/ 520197 h 2877292"/>
              <a:gd name="connsiteX9" fmla="*/ 325827 w 1310127"/>
              <a:gd name="connsiteY9" fmla="*/ 356710 h 2877292"/>
              <a:gd name="connsiteX10" fmla="*/ 521071 w 1310127"/>
              <a:gd name="connsiteY10" fmla="*/ 176148 h 2877292"/>
              <a:gd name="connsiteX11" fmla="*/ 843246 w 1310127"/>
              <a:gd name="connsiteY11" fmla="*/ 91463 h 2877292"/>
              <a:gd name="connsiteX12" fmla="*/ 1291314 w 1310127"/>
              <a:gd name="connsiteY12" fmla="*/ 1220452 h 2877292"/>
              <a:gd name="connsiteX0" fmla="*/ 1291314 w 1332591"/>
              <a:gd name="connsiteY0" fmla="*/ 1220452 h 2877292"/>
              <a:gd name="connsiteX1" fmla="*/ 1153440 w 1332591"/>
              <a:gd name="connsiteY1" fmla="*/ 1973553 h 2877292"/>
              <a:gd name="connsiteX2" fmla="*/ 247563 w 1332591"/>
              <a:gd name="connsiteY2" fmla="*/ 2877292 h 2877292"/>
              <a:gd name="connsiteX3" fmla="*/ 414621 w 1332591"/>
              <a:gd name="connsiteY3" fmla="*/ 1691113 h 2877292"/>
              <a:gd name="connsiteX4" fmla="*/ 232047 w 1332591"/>
              <a:gd name="connsiteY4" fmla="*/ 1484678 h 2877292"/>
              <a:gd name="connsiteX5" fmla="*/ 106233 w 1332591"/>
              <a:gd name="connsiteY5" fmla="*/ 1276818 h 2877292"/>
              <a:gd name="connsiteX6" fmla="*/ 10488 w 1332591"/>
              <a:gd name="connsiteY6" fmla="*/ 996583 h 2877292"/>
              <a:gd name="connsiteX7" fmla="*/ 15206 w 1332591"/>
              <a:gd name="connsiteY7" fmla="*/ 726840 h 2877292"/>
              <a:gd name="connsiteX8" fmla="*/ 123533 w 1332591"/>
              <a:gd name="connsiteY8" fmla="*/ 520197 h 2877292"/>
              <a:gd name="connsiteX9" fmla="*/ 325827 w 1332591"/>
              <a:gd name="connsiteY9" fmla="*/ 356710 h 2877292"/>
              <a:gd name="connsiteX10" fmla="*/ 521071 w 1332591"/>
              <a:gd name="connsiteY10" fmla="*/ 176148 h 2877292"/>
              <a:gd name="connsiteX11" fmla="*/ 843246 w 1332591"/>
              <a:gd name="connsiteY11" fmla="*/ 91463 h 2877292"/>
              <a:gd name="connsiteX12" fmla="*/ 1291314 w 1332591"/>
              <a:gd name="connsiteY12" fmla="*/ 1220452 h 2877292"/>
              <a:gd name="connsiteX0" fmla="*/ 1567798 w 1574738"/>
              <a:gd name="connsiteY0" fmla="*/ 1865739 h 2877292"/>
              <a:gd name="connsiteX1" fmla="*/ 1153440 w 1574738"/>
              <a:gd name="connsiteY1" fmla="*/ 1973553 h 2877292"/>
              <a:gd name="connsiteX2" fmla="*/ 247563 w 1574738"/>
              <a:gd name="connsiteY2" fmla="*/ 2877292 h 2877292"/>
              <a:gd name="connsiteX3" fmla="*/ 414621 w 1574738"/>
              <a:gd name="connsiteY3" fmla="*/ 1691113 h 2877292"/>
              <a:gd name="connsiteX4" fmla="*/ 232047 w 1574738"/>
              <a:gd name="connsiteY4" fmla="*/ 1484678 h 2877292"/>
              <a:gd name="connsiteX5" fmla="*/ 106233 w 1574738"/>
              <a:gd name="connsiteY5" fmla="*/ 1276818 h 2877292"/>
              <a:gd name="connsiteX6" fmla="*/ 10488 w 1574738"/>
              <a:gd name="connsiteY6" fmla="*/ 996583 h 2877292"/>
              <a:gd name="connsiteX7" fmla="*/ 15206 w 1574738"/>
              <a:gd name="connsiteY7" fmla="*/ 726840 h 2877292"/>
              <a:gd name="connsiteX8" fmla="*/ 123533 w 1574738"/>
              <a:gd name="connsiteY8" fmla="*/ 520197 h 2877292"/>
              <a:gd name="connsiteX9" fmla="*/ 325827 w 1574738"/>
              <a:gd name="connsiteY9" fmla="*/ 356710 h 2877292"/>
              <a:gd name="connsiteX10" fmla="*/ 521071 w 1574738"/>
              <a:gd name="connsiteY10" fmla="*/ 176148 h 2877292"/>
              <a:gd name="connsiteX11" fmla="*/ 843246 w 1574738"/>
              <a:gd name="connsiteY11" fmla="*/ 91463 h 2877292"/>
              <a:gd name="connsiteX12" fmla="*/ 1567798 w 1574738"/>
              <a:gd name="connsiteY12" fmla="*/ 1865739 h 2877292"/>
              <a:gd name="connsiteX0" fmla="*/ 1567798 w 1573790"/>
              <a:gd name="connsiteY0" fmla="*/ 1865739 h 2877292"/>
              <a:gd name="connsiteX1" fmla="*/ 1109647 w 1573790"/>
              <a:gd name="connsiteY1" fmla="*/ 1891709 h 2877292"/>
              <a:gd name="connsiteX2" fmla="*/ 247563 w 1573790"/>
              <a:gd name="connsiteY2" fmla="*/ 2877292 h 2877292"/>
              <a:gd name="connsiteX3" fmla="*/ 414621 w 1573790"/>
              <a:gd name="connsiteY3" fmla="*/ 1691113 h 2877292"/>
              <a:gd name="connsiteX4" fmla="*/ 232047 w 1573790"/>
              <a:gd name="connsiteY4" fmla="*/ 1484678 h 2877292"/>
              <a:gd name="connsiteX5" fmla="*/ 106233 w 1573790"/>
              <a:gd name="connsiteY5" fmla="*/ 1276818 h 2877292"/>
              <a:gd name="connsiteX6" fmla="*/ 10488 w 1573790"/>
              <a:gd name="connsiteY6" fmla="*/ 996583 h 2877292"/>
              <a:gd name="connsiteX7" fmla="*/ 15206 w 1573790"/>
              <a:gd name="connsiteY7" fmla="*/ 726840 h 2877292"/>
              <a:gd name="connsiteX8" fmla="*/ 123533 w 1573790"/>
              <a:gd name="connsiteY8" fmla="*/ 520197 h 2877292"/>
              <a:gd name="connsiteX9" fmla="*/ 325827 w 1573790"/>
              <a:gd name="connsiteY9" fmla="*/ 356710 h 2877292"/>
              <a:gd name="connsiteX10" fmla="*/ 521071 w 1573790"/>
              <a:gd name="connsiteY10" fmla="*/ 176148 h 2877292"/>
              <a:gd name="connsiteX11" fmla="*/ 843246 w 1573790"/>
              <a:gd name="connsiteY11" fmla="*/ 91463 h 2877292"/>
              <a:gd name="connsiteX12" fmla="*/ 1567798 w 1573790"/>
              <a:gd name="connsiteY12" fmla="*/ 1865739 h 2877292"/>
              <a:gd name="connsiteX0" fmla="*/ 1567798 w 1573527"/>
              <a:gd name="connsiteY0" fmla="*/ 1865739 h 2877292"/>
              <a:gd name="connsiteX1" fmla="*/ 1109647 w 1573527"/>
              <a:gd name="connsiteY1" fmla="*/ 1891709 h 2877292"/>
              <a:gd name="connsiteX2" fmla="*/ 247563 w 1573527"/>
              <a:gd name="connsiteY2" fmla="*/ 2877292 h 2877292"/>
              <a:gd name="connsiteX3" fmla="*/ 414621 w 1573527"/>
              <a:gd name="connsiteY3" fmla="*/ 1691113 h 2877292"/>
              <a:gd name="connsiteX4" fmla="*/ 232047 w 1573527"/>
              <a:gd name="connsiteY4" fmla="*/ 1484678 h 2877292"/>
              <a:gd name="connsiteX5" fmla="*/ 106233 w 1573527"/>
              <a:gd name="connsiteY5" fmla="*/ 1276818 h 2877292"/>
              <a:gd name="connsiteX6" fmla="*/ 10488 w 1573527"/>
              <a:gd name="connsiteY6" fmla="*/ 996583 h 2877292"/>
              <a:gd name="connsiteX7" fmla="*/ 15206 w 1573527"/>
              <a:gd name="connsiteY7" fmla="*/ 726840 h 2877292"/>
              <a:gd name="connsiteX8" fmla="*/ 123533 w 1573527"/>
              <a:gd name="connsiteY8" fmla="*/ 520197 h 2877292"/>
              <a:gd name="connsiteX9" fmla="*/ 325827 w 1573527"/>
              <a:gd name="connsiteY9" fmla="*/ 356710 h 2877292"/>
              <a:gd name="connsiteX10" fmla="*/ 521071 w 1573527"/>
              <a:gd name="connsiteY10" fmla="*/ 176148 h 2877292"/>
              <a:gd name="connsiteX11" fmla="*/ 843246 w 1573527"/>
              <a:gd name="connsiteY11" fmla="*/ 91463 h 2877292"/>
              <a:gd name="connsiteX12" fmla="*/ 1567798 w 1573527"/>
              <a:gd name="connsiteY12" fmla="*/ 1865739 h 2877292"/>
              <a:gd name="connsiteX0" fmla="*/ 1567798 w 1567798"/>
              <a:gd name="connsiteY0" fmla="*/ 1865739 h 2877292"/>
              <a:gd name="connsiteX1" fmla="*/ 1109647 w 1567798"/>
              <a:gd name="connsiteY1" fmla="*/ 1891709 h 2877292"/>
              <a:gd name="connsiteX2" fmla="*/ 247563 w 1567798"/>
              <a:gd name="connsiteY2" fmla="*/ 2877292 h 2877292"/>
              <a:gd name="connsiteX3" fmla="*/ 414621 w 1567798"/>
              <a:gd name="connsiteY3" fmla="*/ 1691113 h 2877292"/>
              <a:gd name="connsiteX4" fmla="*/ 232047 w 1567798"/>
              <a:gd name="connsiteY4" fmla="*/ 1484678 h 2877292"/>
              <a:gd name="connsiteX5" fmla="*/ 106233 w 1567798"/>
              <a:gd name="connsiteY5" fmla="*/ 1276818 h 2877292"/>
              <a:gd name="connsiteX6" fmla="*/ 10488 w 1567798"/>
              <a:gd name="connsiteY6" fmla="*/ 996583 h 2877292"/>
              <a:gd name="connsiteX7" fmla="*/ 15206 w 1567798"/>
              <a:gd name="connsiteY7" fmla="*/ 726840 h 2877292"/>
              <a:gd name="connsiteX8" fmla="*/ 123533 w 1567798"/>
              <a:gd name="connsiteY8" fmla="*/ 520197 h 2877292"/>
              <a:gd name="connsiteX9" fmla="*/ 325827 w 1567798"/>
              <a:gd name="connsiteY9" fmla="*/ 356710 h 2877292"/>
              <a:gd name="connsiteX10" fmla="*/ 521071 w 1567798"/>
              <a:gd name="connsiteY10" fmla="*/ 176148 h 2877292"/>
              <a:gd name="connsiteX11" fmla="*/ 843246 w 1567798"/>
              <a:gd name="connsiteY11" fmla="*/ 91463 h 2877292"/>
              <a:gd name="connsiteX12" fmla="*/ 1567798 w 1567798"/>
              <a:gd name="connsiteY12" fmla="*/ 1865739 h 2877292"/>
              <a:gd name="connsiteX0" fmla="*/ 1641282 w 1641282"/>
              <a:gd name="connsiteY0" fmla="*/ 1995280 h 2877292"/>
              <a:gd name="connsiteX1" fmla="*/ 1109647 w 1641282"/>
              <a:gd name="connsiteY1" fmla="*/ 1891709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109647 w 1641282"/>
              <a:gd name="connsiteY1" fmla="*/ 1891709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048956 w 1641282"/>
              <a:gd name="connsiteY1" fmla="*/ 1986724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232047 w 1641282"/>
              <a:gd name="connsiteY4" fmla="*/ 1484678 h 2877292"/>
              <a:gd name="connsiteX5" fmla="*/ 106233 w 1641282"/>
              <a:gd name="connsiteY5" fmla="*/ 1276818 h 2877292"/>
              <a:gd name="connsiteX6" fmla="*/ 10488 w 1641282"/>
              <a:gd name="connsiteY6" fmla="*/ 996583 h 2877292"/>
              <a:gd name="connsiteX7" fmla="*/ 15206 w 1641282"/>
              <a:gd name="connsiteY7" fmla="*/ 726840 h 2877292"/>
              <a:gd name="connsiteX8" fmla="*/ 123533 w 1641282"/>
              <a:gd name="connsiteY8" fmla="*/ 520197 h 2877292"/>
              <a:gd name="connsiteX9" fmla="*/ 325827 w 1641282"/>
              <a:gd name="connsiteY9" fmla="*/ 356710 h 2877292"/>
              <a:gd name="connsiteX10" fmla="*/ 521071 w 1641282"/>
              <a:gd name="connsiteY10" fmla="*/ 176148 h 2877292"/>
              <a:gd name="connsiteX11" fmla="*/ 843246 w 1641282"/>
              <a:gd name="connsiteY11" fmla="*/ 91463 h 2877292"/>
              <a:gd name="connsiteX12" fmla="*/ 1641282 w 1641282"/>
              <a:gd name="connsiteY12" fmla="*/ 1995280 h 2877292"/>
              <a:gd name="connsiteX0" fmla="*/ 1641282 w 1641282"/>
              <a:gd name="connsiteY0" fmla="*/ 1995280 h 2877292"/>
              <a:gd name="connsiteX1" fmla="*/ 1048956 w 1641282"/>
              <a:gd name="connsiteY1" fmla="*/ 1986724 h 2877292"/>
              <a:gd name="connsiteX2" fmla="*/ 247563 w 1641282"/>
              <a:gd name="connsiteY2" fmla="*/ 2877292 h 2877292"/>
              <a:gd name="connsiteX3" fmla="*/ 414621 w 1641282"/>
              <a:gd name="connsiteY3" fmla="*/ 1691113 h 2877292"/>
              <a:gd name="connsiteX4" fmla="*/ 106233 w 1641282"/>
              <a:gd name="connsiteY4" fmla="*/ 1276818 h 2877292"/>
              <a:gd name="connsiteX5" fmla="*/ 10488 w 1641282"/>
              <a:gd name="connsiteY5" fmla="*/ 996583 h 2877292"/>
              <a:gd name="connsiteX6" fmla="*/ 15206 w 1641282"/>
              <a:gd name="connsiteY6" fmla="*/ 726840 h 2877292"/>
              <a:gd name="connsiteX7" fmla="*/ 123533 w 1641282"/>
              <a:gd name="connsiteY7" fmla="*/ 520197 h 2877292"/>
              <a:gd name="connsiteX8" fmla="*/ 325827 w 1641282"/>
              <a:gd name="connsiteY8" fmla="*/ 356710 h 2877292"/>
              <a:gd name="connsiteX9" fmla="*/ 521071 w 1641282"/>
              <a:gd name="connsiteY9" fmla="*/ 176148 h 2877292"/>
              <a:gd name="connsiteX10" fmla="*/ 843246 w 1641282"/>
              <a:gd name="connsiteY10" fmla="*/ 91463 h 2877292"/>
              <a:gd name="connsiteX11" fmla="*/ 1641282 w 1641282"/>
              <a:gd name="connsiteY11" fmla="*/ 1995280 h 2877292"/>
              <a:gd name="connsiteX0" fmla="*/ 1626282 w 1626282"/>
              <a:gd name="connsiteY0" fmla="*/ 1995280 h 2877292"/>
              <a:gd name="connsiteX1" fmla="*/ 1033956 w 1626282"/>
              <a:gd name="connsiteY1" fmla="*/ 1986724 h 2877292"/>
              <a:gd name="connsiteX2" fmla="*/ 232563 w 1626282"/>
              <a:gd name="connsiteY2" fmla="*/ 2877292 h 2877292"/>
              <a:gd name="connsiteX3" fmla="*/ 399621 w 1626282"/>
              <a:gd name="connsiteY3" fmla="*/ 1691113 h 2877292"/>
              <a:gd name="connsiteX4" fmla="*/ 91233 w 1626282"/>
              <a:gd name="connsiteY4" fmla="*/ 1276818 h 2877292"/>
              <a:gd name="connsiteX5" fmla="*/ 206 w 1626282"/>
              <a:gd name="connsiteY5" fmla="*/ 726840 h 2877292"/>
              <a:gd name="connsiteX6" fmla="*/ 108533 w 1626282"/>
              <a:gd name="connsiteY6" fmla="*/ 520197 h 2877292"/>
              <a:gd name="connsiteX7" fmla="*/ 310827 w 1626282"/>
              <a:gd name="connsiteY7" fmla="*/ 356710 h 2877292"/>
              <a:gd name="connsiteX8" fmla="*/ 506071 w 1626282"/>
              <a:gd name="connsiteY8" fmla="*/ 176148 h 2877292"/>
              <a:gd name="connsiteX9" fmla="*/ 828246 w 1626282"/>
              <a:gd name="connsiteY9" fmla="*/ 91463 h 2877292"/>
              <a:gd name="connsiteX10" fmla="*/ 1626282 w 1626282"/>
              <a:gd name="connsiteY10" fmla="*/ 1995280 h 2877292"/>
              <a:gd name="connsiteX0" fmla="*/ 2405166 w 2405166"/>
              <a:gd name="connsiteY0" fmla="*/ 1995280 h 2877292"/>
              <a:gd name="connsiteX1" fmla="*/ 1812840 w 2405166"/>
              <a:gd name="connsiteY1" fmla="*/ 1986724 h 2877292"/>
              <a:gd name="connsiteX2" fmla="*/ 1011447 w 2405166"/>
              <a:gd name="connsiteY2" fmla="*/ 2877292 h 2877292"/>
              <a:gd name="connsiteX3" fmla="*/ 1178505 w 2405166"/>
              <a:gd name="connsiteY3" fmla="*/ 1691113 h 2877292"/>
              <a:gd name="connsiteX4" fmla="*/ 870117 w 2405166"/>
              <a:gd name="connsiteY4" fmla="*/ 1276818 h 2877292"/>
              <a:gd name="connsiteX5" fmla="*/ 7 w 2405166"/>
              <a:gd name="connsiteY5" fmla="*/ 848727 h 2877292"/>
              <a:gd name="connsiteX6" fmla="*/ 887417 w 2405166"/>
              <a:gd name="connsiteY6" fmla="*/ 520197 h 2877292"/>
              <a:gd name="connsiteX7" fmla="*/ 1089711 w 2405166"/>
              <a:gd name="connsiteY7" fmla="*/ 356710 h 2877292"/>
              <a:gd name="connsiteX8" fmla="*/ 1284955 w 2405166"/>
              <a:gd name="connsiteY8" fmla="*/ 176148 h 2877292"/>
              <a:gd name="connsiteX9" fmla="*/ 1607130 w 2405166"/>
              <a:gd name="connsiteY9" fmla="*/ 91463 h 2877292"/>
              <a:gd name="connsiteX10" fmla="*/ 2405166 w 2405166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870110 w 2405159"/>
              <a:gd name="connsiteY4" fmla="*/ 1276818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870110 w 2405159"/>
              <a:gd name="connsiteY4" fmla="*/ 1276818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928383 w 2405159"/>
              <a:gd name="connsiteY4" fmla="*/ 1272737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1995280 h 2877292"/>
              <a:gd name="connsiteX1" fmla="*/ 1812833 w 2405159"/>
              <a:gd name="connsiteY1" fmla="*/ 1986724 h 2877292"/>
              <a:gd name="connsiteX2" fmla="*/ 1011440 w 2405159"/>
              <a:gd name="connsiteY2" fmla="*/ 2877292 h 2877292"/>
              <a:gd name="connsiteX3" fmla="*/ 1178498 w 2405159"/>
              <a:gd name="connsiteY3" fmla="*/ 1691113 h 2877292"/>
              <a:gd name="connsiteX4" fmla="*/ 928383 w 2405159"/>
              <a:gd name="connsiteY4" fmla="*/ 1272737 h 2877292"/>
              <a:gd name="connsiteX5" fmla="*/ 0 w 2405159"/>
              <a:gd name="connsiteY5" fmla="*/ 848727 h 2877292"/>
              <a:gd name="connsiteX6" fmla="*/ 887410 w 2405159"/>
              <a:gd name="connsiteY6" fmla="*/ 520197 h 2877292"/>
              <a:gd name="connsiteX7" fmla="*/ 1089704 w 2405159"/>
              <a:gd name="connsiteY7" fmla="*/ 356710 h 2877292"/>
              <a:gd name="connsiteX8" fmla="*/ 1284948 w 2405159"/>
              <a:gd name="connsiteY8" fmla="*/ 176148 h 2877292"/>
              <a:gd name="connsiteX9" fmla="*/ 1607123 w 2405159"/>
              <a:gd name="connsiteY9" fmla="*/ 91463 h 2877292"/>
              <a:gd name="connsiteX10" fmla="*/ 2405159 w 2405159"/>
              <a:gd name="connsiteY10" fmla="*/ 1995280 h 2877292"/>
              <a:gd name="connsiteX0" fmla="*/ 2405159 w 2405159"/>
              <a:gd name="connsiteY0" fmla="*/ 2375056 h 3257068"/>
              <a:gd name="connsiteX1" fmla="*/ 1812833 w 2405159"/>
              <a:gd name="connsiteY1" fmla="*/ 2366500 h 3257068"/>
              <a:gd name="connsiteX2" fmla="*/ 1011440 w 2405159"/>
              <a:gd name="connsiteY2" fmla="*/ 3257068 h 3257068"/>
              <a:gd name="connsiteX3" fmla="*/ 1178498 w 2405159"/>
              <a:gd name="connsiteY3" fmla="*/ 2070889 h 3257068"/>
              <a:gd name="connsiteX4" fmla="*/ 928383 w 2405159"/>
              <a:gd name="connsiteY4" fmla="*/ 1652513 h 3257068"/>
              <a:gd name="connsiteX5" fmla="*/ 0 w 2405159"/>
              <a:gd name="connsiteY5" fmla="*/ 1228503 h 3257068"/>
              <a:gd name="connsiteX6" fmla="*/ 887410 w 2405159"/>
              <a:gd name="connsiteY6" fmla="*/ 899973 h 3257068"/>
              <a:gd name="connsiteX7" fmla="*/ 57530 w 2405159"/>
              <a:gd name="connsiteY7" fmla="*/ 3565 h 3257068"/>
              <a:gd name="connsiteX8" fmla="*/ 1284948 w 2405159"/>
              <a:gd name="connsiteY8" fmla="*/ 555924 h 3257068"/>
              <a:gd name="connsiteX9" fmla="*/ 1607123 w 2405159"/>
              <a:gd name="connsiteY9" fmla="*/ 471239 h 3257068"/>
              <a:gd name="connsiteX10" fmla="*/ 2405159 w 2405159"/>
              <a:gd name="connsiteY10" fmla="*/ 2375056 h 3257068"/>
              <a:gd name="connsiteX0" fmla="*/ 2405159 w 2405159"/>
              <a:gd name="connsiteY0" fmla="*/ 2401450 h 3283462"/>
              <a:gd name="connsiteX1" fmla="*/ 1812833 w 2405159"/>
              <a:gd name="connsiteY1" fmla="*/ 2392894 h 3283462"/>
              <a:gd name="connsiteX2" fmla="*/ 1011440 w 2405159"/>
              <a:gd name="connsiteY2" fmla="*/ 3283462 h 3283462"/>
              <a:gd name="connsiteX3" fmla="*/ 1178498 w 2405159"/>
              <a:gd name="connsiteY3" fmla="*/ 2097283 h 3283462"/>
              <a:gd name="connsiteX4" fmla="*/ 928383 w 2405159"/>
              <a:gd name="connsiteY4" fmla="*/ 1678907 h 3283462"/>
              <a:gd name="connsiteX5" fmla="*/ 0 w 2405159"/>
              <a:gd name="connsiteY5" fmla="*/ 1254897 h 3283462"/>
              <a:gd name="connsiteX6" fmla="*/ 887410 w 2405159"/>
              <a:gd name="connsiteY6" fmla="*/ 926367 h 3283462"/>
              <a:gd name="connsiteX7" fmla="*/ 57530 w 2405159"/>
              <a:gd name="connsiteY7" fmla="*/ 29959 h 3283462"/>
              <a:gd name="connsiteX8" fmla="*/ 1284948 w 2405159"/>
              <a:gd name="connsiteY8" fmla="*/ 582318 h 3283462"/>
              <a:gd name="connsiteX9" fmla="*/ 1607123 w 2405159"/>
              <a:gd name="connsiteY9" fmla="*/ 497633 h 3283462"/>
              <a:gd name="connsiteX10" fmla="*/ 2405159 w 2405159"/>
              <a:gd name="connsiteY10" fmla="*/ 2401450 h 3283462"/>
              <a:gd name="connsiteX0" fmla="*/ 2405159 w 2405159"/>
              <a:gd name="connsiteY0" fmla="*/ 2370434 h 3252446"/>
              <a:gd name="connsiteX1" fmla="*/ 1812833 w 2405159"/>
              <a:gd name="connsiteY1" fmla="*/ 2361878 h 3252446"/>
              <a:gd name="connsiteX2" fmla="*/ 1011440 w 2405159"/>
              <a:gd name="connsiteY2" fmla="*/ 3252446 h 3252446"/>
              <a:gd name="connsiteX3" fmla="*/ 1178498 w 2405159"/>
              <a:gd name="connsiteY3" fmla="*/ 2066267 h 3252446"/>
              <a:gd name="connsiteX4" fmla="*/ 928383 w 2405159"/>
              <a:gd name="connsiteY4" fmla="*/ 1647891 h 3252446"/>
              <a:gd name="connsiteX5" fmla="*/ 0 w 2405159"/>
              <a:gd name="connsiteY5" fmla="*/ 1223881 h 3252446"/>
              <a:gd name="connsiteX6" fmla="*/ 887410 w 2405159"/>
              <a:gd name="connsiteY6" fmla="*/ 895351 h 3252446"/>
              <a:gd name="connsiteX7" fmla="*/ 100769 w 2405159"/>
              <a:gd name="connsiteY7" fmla="*/ 31051 h 3252446"/>
              <a:gd name="connsiteX8" fmla="*/ 1284948 w 2405159"/>
              <a:gd name="connsiteY8" fmla="*/ 551302 h 3252446"/>
              <a:gd name="connsiteX9" fmla="*/ 1607123 w 2405159"/>
              <a:gd name="connsiteY9" fmla="*/ 466617 h 3252446"/>
              <a:gd name="connsiteX10" fmla="*/ 2405159 w 2405159"/>
              <a:gd name="connsiteY10" fmla="*/ 2370434 h 3252446"/>
              <a:gd name="connsiteX0" fmla="*/ 2405159 w 2405159"/>
              <a:gd name="connsiteY0" fmla="*/ 2370434 h 3252446"/>
              <a:gd name="connsiteX1" fmla="*/ 1812833 w 2405159"/>
              <a:gd name="connsiteY1" fmla="*/ 2361878 h 3252446"/>
              <a:gd name="connsiteX2" fmla="*/ 1011440 w 2405159"/>
              <a:gd name="connsiteY2" fmla="*/ 3252446 h 3252446"/>
              <a:gd name="connsiteX3" fmla="*/ 1178498 w 2405159"/>
              <a:gd name="connsiteY3" fmla="*/ 2066267 h 3252446"/>
              <a:gd name="connsiteX4" fmla="*/ 928383 w 2405159"/>
              <a:gd name="connsiteY4" fmla="*/ 1647891 h 3252446"/>
              <a:gd name="connsiteX5" fmla="*/ 0 w 2405159"/>
              <a:gd name="connsiteY5" fmla="*/ 1223881 h 3252446"/>
              <a:gd name="connsiteX6" fmla="*/ 887410 w 2405159"/>
              <a:gd name="connsiteY6" fmla="*/ 895351 h 3252446"/>
              <a:gd name="connsiteX7" fmla="*/ 100769 w 2405159"/>
              <a:gd name="connsiteY7" fmla="*/ 31051 h 3252446"/>
              <a:gd name="connsiteX8" fmla="*/ 1284948 w 2405159"/>
              <a:gd name="connsiteY8" fmla="*/ 551302 h 3252446"/>
              <a:gd name="connsiteX9" fmla="*/ 1607123 w 2405159"/>
              <a:gd name="connsiteY9" fmla="*/ 466617 h 3252446"/>
              <a:gd name="connsiteX10" fmla="*/ 2405159 w 2405159"/>
              <a:gd name="connsiteY10" fmla="*/ 2370434 h 3252446"/>
              <a:gd name="connsiteX0" fmla="*/ 2405159 w 2405159"/>
              <a:gd name="connsiteY0" fmla="*/ 2430654 h 3312666"/>
              <a:gd name="connsiteX1" fmla="*/ 1812833 w 2405159"/>
              <a:gd name="connsiteY1" fmla="*/ 2422098 h 3312666"/>
              <a:gd name="connsiteX2" fmla="*/ 1011440 w 2405159"/>
              <a:gd name="connsiteY2" fmla="*/ 3312666 h 3312666"/>
              <a:gd name="connsiteX3" fmla="*/ 1178498 w 2405159"/>
              <a:gd name="connsiteY3" fmla="*/ 2126487 h 3312666"/>
              <a:gd name="connsiteX4" fmla="*/ 928383 w 2405159"/>
              <a:gd name="connsiteY4" fmla="*/ 1708111 h 3312666"/>
              <a:gd name="connsiteX5" fmla="*/ 0 w 2405159"/>
              <a:gd name="connsiteY5" fmla="*/ 1284101 h 3312666"/>
              <a:gd name="connsiteX6" fmla="*/ 887410 w 2405159"/>
              <a:gd name="connsiteY6" fmla="*/ 955571 h 3312666"/>
              <a:gd name="connsiteX7" fmla="*/ 100769 w 2405159"/>
              <a:gd name="connsiteY7" fmla="*/ 91271 h 3312666"/>
              <a:gd name="connsiteX8" fmla="*/ 1284948 w 2405159"/>
              <a:gd name="connsiteY8" fmla="*/ 611522 h 3312666"/>
              <a:gd name="connsiteX9" fmla="*/ 1607123 w 2405159"/>
              <a:gd name="connsiteY9" fmla="*/ 526837 h 3312666"/>
              <a:gd name="connsiteX10" fmla="*/ 2405159 w 2405159"/>
              <a:gd name="connsiteY10" fmla="*/ 2430654 h 3312666"/>
              <a:gd name="connsiteX0" fmla="*/ 2405159 w 2405159"/>
              <a:gd name="connsiteY0" fmla="*/ 2438605 h 3320617"/>
              <a:gd name="connsiteX1" fmla="*/ 1812833 w 2405159"/>
              <a:gd name="connsiteY1" fmla="*/ 2430049 h 3320617"/>
              <a:gd name="connsiteX2" fmla="*/ 1011440 w 2405159"/>
              <a:gd name="connsiteY2" fmla="*/ 3320617 h 3320617"/>
              <a:gd name="connsiteX3" fmla="*/ 1178498 w 2405159"/>
              <a:gd name="connsiteY3" fmla="*/ 2134438 h 3320617"/>
              <a:gd name="connsiteX4" fmla="*/ 928383 w 2405159"/>
              <a:gd name="connsiteY4" fmla="*/ 1716062 h 3320617"/>
              <a:gd name="connsiteX5" fmla="*/ 0 w 2405159"/>
              <a:gd name="connsiteY5" fmla="*/ 1292052 h 3320617"/>
              <a:gd name="connsiteX6" fmla="*/ 887410 w 2405159"/>
              <a:gd name="connsiteY6" fmla="*/ 963522 h 3320617"/>
              <a:gd name="connsiteX7" fmla="*/ 100769 w 2405159"/>
              <a:gd name="connsiteY7" fmla="*/ 99222 h 3320617"/>
              <a:gd name="connsiteX8" fmla="*/ 1325039 w 2405159"/>
              <a:gd name="connsiteY8" fmla="*/ 522972 h 3320617"/>
              <a:gd name="connsiteX9" fmla="*/ 1607123 w 2405159"/>
              <a:gd name="connsiteY9" fmla="*/ 534788 h 3320617"/>
              <a:gd name="connsiteX10" fmla="*/ 2405159 w 2405159"/>
              <a:gd name="connsiteY10" fmla="*/ 2438605 h 3320617"/>
              <a:gd name="connsiteX0" fmla="*/ 2681314 w 2681314"/>
              <a:gd name="connsiteY0" fmla="*/ 2438605 h 3320617"/>
              <a:gd name="connsiteX1" fmla="*/ 2088988 w 2681314"/>
              <a:gd name="connsiteY1" fmla="*/ 2430049 h 3320617"/>
              <a:gd name="connsiteX2" fmla="*/ 1287595 w 2681314"/>
              <a:gd name="connsiteY2" fmla="*/ 3320617 h 3320617"/>
              <a:gd name="connsiteX3" fmla="*/ 1454653 w 2681314"/>
              <a:gd name="connsiteY3" fmla="*/ 2134438 h 3320617"/>
              <a:gd name="connsiteX4" fmla="*/ 1204538 w 2681314"/>
              <a:gd name="connsiteY4" fmla="*/ 1716062 h 3320617"/>
              <a:gd name="connsiteX5" fmla="*/ 0 w 2681314"/>
              <a:gd name="connsiteY5" fmla="*/ 1446071 h 3320617"/>
              <a:gd name="connsiteX6" fmla="*/ 1163565 w 2681314"/>
              <a:gd name="connsiteY6" fmla="*/ 963522 h 3320617"/>
              <a:gd name="connsiteX7" fmla="*/ 376924 w 2681314"/>
              <a:gd name="connsiteY7" fmla="*/ 99222 h 3320617"/>
              <a:gd name="connsiteX8" fmla="*/ 1601194 w 2681314"/>
              <a:gd name="connsiteY8" fmla="*/ 522972 h 3320617"/>
              <a:gd name="connsiteX9" fmla="*/ 1883278 w 2681314"/>
              <a:gd name="connsiteY9" fmla="*/ 534788 h 3320617"/>
              <a:gd name="connsiteX10" fmla="*/ 2681314 w 2681314"/>
              <a:gd name="connsiteY10" fmla="*/ 2438605 h 3320617"/>
              <a:gd name="connsiteX0" fmla="*/ 2674616 w 2674616"/>
              <a:gd name="connsiteY0" fmla="*/ 2438605 h 3320617"/>
              <a:gd name="connsiteX1" fmla="*/ 2082290 w 2674616"/>
              <a:gd name="connsiteY1" fmla="*/ 2430049 h 3320617"/>
              <a:gd name="connsiteX2" fmla="*/ 1280897 w 2674616"/>
              <a:gd name="connsiteY2" fmla="*/ 3320617 h 3320617"/>
              <a:gd name="connsiteX3" fmla="*/ 1447955 w 2674616"/>
              <a:gd name="connsiteY3" fmla="*/ 2134438 h 3320617"/>
              <a:gd name="connsiteX4" fmla="*/ 1197840 w 2674616"/>
              <a:gd name="connsiteY4" fmla="*/ 1716062 h 3320617"/>
              <a:gd name="connsiteX5" fmla="*/ 0 w 2674616"/>
              <a:gd name="connsiteY5" fmla="*/ 1123528 h 3320617"/>
              <a:gd name="connsiteX6" fmla="*/ 1156867 w 2674616"/>
              <a:gd name="connsiteY6" fmla="*/ 963522 h 3320617"/>
              <a:gd name="connsiteX7" fmla="*/ 370226 w 2674616"/>
              <a:gd name="connsiteY7" fmla="*/ 99222 h 3320617"/>
              <a:gd name="connsiteX8" fmla="*/ 1594496 w 2674616"/>
              <a:gd name="connsiteY8" fmla="*/ 522972 h 3320617"/>
              <a:gd name="connsiteX9" fmla="*/ 1876580 w 2674616"/>
              <a:gd name="connsiteY9" fmla="*/ 534788 h 3320617"/>
              <a:gd name="connsiteX10" fmla="*/ 2674616 w 2674616"/>
              <a:gd name="connsiteY10" fmla="*/ 2438605 h 3320617"/>
              <a:gd name="connsiteX0" fmla="*/ 2674616 w 2674616"/>
              <a:gd name="connsiteY0" fmla="*/ 2444318 h 3326330"/>
              <a:gd name="connsiteX1" fmla="*/ 2082290 w 2674616"/>
              <a:gd name="connsiteY1" fmla="*/ 2435762 h 3326330"/>
              <a:gd name="connsiteX2" fmla="*/ 1280897 w 2674616"/>
              <a:gd name="connsiteY2" fmla="*/ 3326330 h 3326330"/>
              <a:gd name="connsiteX3" fmla="*/ 1447955 w 2674616"/>
              <a:gd name="connsiteY3" fmla="*/ 2140151 h 3326330"/>
              <a:gd name="connsiteX4" fmla="*/ 1197840 w 2674616"/>
              <a:gd name="connsiteY4" fmla="*/ 1721775 h 3326330"/>
              <a:gd name="connsiteX5" fmla="*/ 0 w 2674616"/>
              <a:gd name="connsiteY5" fmla="*/ 1129241 h 3326330"/>
              <a:gd name="connsiteX6" fmla="*/ 1156867 w 2674616"/>
              <a:gd name="connsiteY6" fmla="*/ 969235 h 3326330"/>
              <a:gd name="connsiteX7" fmla="*/ 370226 w 2674616"/>
              <a:gd name="connsiteY7" fmla="*/ 104935 h 3326330"/>
              <a:gd name="connsiteX8" fmla="*/ 1619554 w 2674616"/>
              <a:gd name="connsiteY8" fmla="*/ 468373 h 3326330"/>
              <a:gd name="connsiteX9" fmla="*/ 1876580 w 2674616"/>
              <a:gd name="connsiteY9" fmla="*/ 540501 h 3326330"/>
              <a:gd name="connsiteX10" fmla="*/ 2674616 w 2674616"/>
              <a:gd name="connsiteY10" fmla="*/ 2444318 h 3326330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76580 w 2674616"/>
              <a:gd name="connsiteY9" fmla="*/ 4809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16508 w 2674616"/>
              <a:gd name="connsiteY9" fmla="*/ 305904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816508 w 2674616"/>
              <a:gd name="connsiteY9" fmla="*/ 305904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782988 w 2674616"/>
              <a:gd name="connsiteY9" fmla="*/ 2197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266826"/>
              <a:gd name="connsiteX1" fmla="*/ 2082290 w 2674616"/>
              <a:gd name="connsiteY1" fmla="*/ 2376258 h 3266826"/>
              <a:gd name="connsiteX2" fmla="*/ 1280897 w 2674616"/>
              <a:gd name="connsiteY2" fmla="*/ 3266826 h 3266826"/>
              <a:gd name="connsiteX3" fmla="*/ 1447955 w 2674616"/>
              <a:gd name="connsiteY3" fmla="*/ 2080647 h 3266826"/>
              <a:gd name="connsiteX4" fmla="*/ 1197840 w 2674616"/>
              <a:gd name="connsiteY4" fmla="*/ 1662271 h 3266826"/>
              <a:gd name="connsiteX5" fmla="*/ 0 w 2674616"/>
              <a:gd name="connsiteY5" fmla="*/ 1069737 h 3266826"/>
              <a:gd name="connsiteX6" fmla="*/ 1156867 w 2674616"/>
              <a:gd name="connsiteY6" fmla="*/ 909731 h 3266826"/>
              <a:gd name="connsiteX7" fmla="*/ 547640 w 2674616"/>
              <a:gd name="connsiteY7" fmla="*/ 112064 h 3266826"/>
              <a:gd name="connsiteX8" fmla="*/ 1619554 w 2674616"/>
              <a:gd name="connsiteY8" fmla="*/ 408869 h 3266826"/>
              <a:gd name="connsiteX9" fmla="*/ 1782988 w 2674616"/>
              <a:gd name="connsiteY9" fmla="*/ 219797 h 3266826"/>
              <a:gd name="connsiteX10" fmla="*/ 2674616 w 2674616"/>
              <a:gd name="connsiteY10" fmla="*/ 2384814 h 3266826"/>
              <a:gd name="connsiteX0" fmla="*/ 2674616 w 2674616"/>
              <a:gd name="connsiteY0" fmla="*/ 2384814 h 3788183"/>
              <a:gd name="connsiteX1" fmla="*/ 2082290 w 2674616"/>
              <a:gd name="connsiteY1" fmla="*/ 2376258 h 3788183"/>
              <a:gd name="connsiteX2" fmla="*/ 1090286 w 2674616"/>
              <a:gd name="connsiteY2" fmla="*/ 3788183 h 3788183"/>
              <a:gd name="connsiteX3" fmla="*/ 1447955 w 2674616"/>
              <a:gd name="connsiteY3" fmla="*/ 2080647 h 3788183"/>
              <a:gd name="connsiteX4" fmla="*/ 1197840 w 2674616"/>
              <a:gd name="connsiteY4" fmla="*/ 1662271 h 3788183"/>
              <a:gd name="connsiteX5" fmla="*/ 0 w 2674616"/>
              <a:gd name="connsiteY5" fmla="*/ 1069737 h 3788183"/>
              <a:gd name="connsiteX6" fmla="*/ 1156867 w 2674616"/>
              <a:gd name="connsiteY6" fmla="*/ 909731 h 3788183"/>
              <a:gd name="connsiteX7" fmla="*/ 547640 w 2674616"/>
              <a:gd name="connsiteY7" fmla="*/ 112064 h 3788183"/>
              <a:gd name="connsiteX8" fmla="*/ 1619554 w 2674616"/>
              <a:gd name="connsiteY8" fmla="*/ 408869 h 3788183"/>
              <a:gd name="connsiteX9" fmla="*/ 1782988 w 2674616"/>
              <a:gd name="connsiteY9" fmla="*/ 219797 h 3788183"/>
              <a:gd name="connsiteX10" fmla="*/ 2674616 w 2674616"/>
              <a:gd name="connsiteY10" fmla="*/ 2384814 h 3788183"/>
              <a:gd name="connsiteX0" fmla="*/ 2674616 w 2674616"/>
              <a:gd name="connsiteY0" fmla="*/ 2384814 h 3741590"/>
              <a:gd name="connsiteX1" fmla="*/ 2082290 w 2674616"/>
              <a:gd name="connsiteY1" fmla="*/ 2376258 h 3741590"/>
              <a:gd name="connsiteX2" fmla="*/ 1124079 w 2674616"/>
              <a:gd name="connsiteY2" fmla="*/ 3741590 h 3741590"/>
              <a:gd name="connsiteX3" fmla="*/ 1447955 w 2674616"/>
              <a:gd name="connsiteY3" fmla="*/ 2080647 h 3741590"/>
              <a:gd name="connsiteX4" fmla="*/ 1197840 w 2674616"/>
              <a:gd name="connsiteY4" fmla="*/ 1662271 h 3741590"/>
              <a:gd name="connsiteX5" fmla="*/ 0 w 2674616"/>
              <a:gd name="connsiteY5" fmla="*/ 1069737 h 3741590"/>
              <a:gd name="connsiteX6" fmla="*/ 1156867 w 2674616"/>
              <a:gd name="connsiteY6" fmla="*/ 909731 h 3741590"/>
              <a:gd name="connsiteX7" fmla="*/ 547640 w 2674616"/>
              <a:gd name="connsiteY7" fmla="*/ 112064 h 3741590"/>
              <a:gd name="connsiteX8" fmla="*/ 1619554 w 2674616"/>
              <a:gd name="connsiteY8" fmla="*/ 408869 h 3741590"/>
              <a:gd name="connsiteX9" fmla="*/ 1782988 w 2674616"/>
              <a:gd name="connsiteY9" fmla="*/ 219797 h 3741590"/>
              <a:gd name="connsiteX10" fmla="*/ 2674616 w 2674616"/>
              <a:gd name="connsiteY10" fmla="*/ 2384814 h 3741590"/>
              <a:gd name="connsiteX0" fmla="*/ 2674616 w 2674616"/>
              <a:gd name="connsiteY0" fmla="*/ 2384814 h 3751850"/>
              <a:gd name="connsiteX1" fmla="*/ 2082290 w 2674616"/>
              <a:gd name="connsiteY1" fmla="*/ 2376258 h 3751850"/>
              <a:gd name="connsiteX2" fmla="*/ 1124079 w 2674616"/>
              <a:gd name="connsiteY2" fmla="*/ 3741590 h 3751850"/>
              <a:gd name="connsiteX3" fmla="*/ 1447955 w 2674616"/>
              <a:gd name="connsiteY3" fmla="*/ 2080647 h 3751850"/>
              <a:gd name="connsiteX4" fmla="*/ 1197840 w 2674616"/>
              <a:gd name="connsiteY4" fmla="*/ 1662271 h 3751850"/>
              <a:gd name="connsiteX5" fmla="*/ 0 w 2674616"/>
              <a:gd name="connsiteY5" fmla="*/ 1069737 h 3751850"/>
              <a:gd name="connsiteX6" fmla="*/ 1156867 w 2674616"/>
              <a:gd name="connsiteY6" fmla="*/ 909731 h 3751850"/>
              <a:gd name="connsiteX7" fmla="*/ 547640 w 2674616"/>
              <a:gd name="connsiteY7" fmla="*/ 112064 h 3751850"/>
              <a:gd name="connsiteX8" fmla="*/ 1619554 w 2674616"/>
              <a:gd name="connsiteY8" fmla="*/ 408869 h 3751850"/>
              <a:gd name="connsiteX9" fmla="*/ 1782988 w 2674616"/>
              <a:gd name="connsiteY9" fmla="*/ 219797 h 3751850"/>
              <a:gd name="connsiteX10" fmla="*/ 2674616 w 2674616"/>
              <a:gd name="connsiteY10" fmla="*/ 2384814 h 3751850"/>
              <a:gd name="connsiteX0" fmla="*/ 2674616 w 2674616"/>
              <a:gd name="connsiteY0" fmla="*/ 2384814 h 3751850"/>
              <a:gd name="connsiteX1" fmla="*/ 2082290 w 2674616"/>
              <a:gd name="connsiteY1" fmla="*/ 2376258 h 3751850"/>
              <a:gd name="connsiteX2" fmla="*/ 1124079 w 2674616"/>
              <a:gd name="connsiteY2" fmla="*/ 3741590 h 3751850"/>
              <a:gd name="connsiteX3" fmla="*/ 1447955 w 2674616"/>
              <a:gd name="connsiteY3" fmla="*/ 2080647 h 3751850"/>
              <a:gd name="connsiteX4" fmla="*/ 1197840 w 2674616"/>
              <a:gd name="connsiteY4" fmla="*/ 1662271 h 3751850"/>
              <a:gd name="connsiteX5" fmla="*/ 0 w 2674616"/>
              <a:gd name="connsiteY5" fmla="*/ 1069737 h 3751850"/>
              <a:gd name="connsiteX6" fmla="*/ 1156867 w 2674616"/>
              <a:gd name="connsiteY6" fmla="*/ 909731 h 3751850"/>
              <a:gd name="connsiteX7" fmla="*/ 547640 w 2674616"/>
              <a:gd name="connsiteY7" fmla="*/ 112064 h 3751850"/>
              <a:gd name="connsiteX8" fmla="*/ 1619554 w 2674616"/>
              <a:gd name="connsiteY8" fmla="*/ 408869 h 3751850"/>
              <a:gd name="connsiteX9" fmla="*/ 1782988 w 2674616"/>
              <a:gd name="connsiteY9" fmla="*/ 219797 h 3751850"/>
              <a:gd name="connsiteX10" fmla="*/ 2674616 w 2674616"/>
              <a:gd name="connsiteY10" fmla="*/ 2384814 h 3751850"/>
              <a:gd name="connsiteX0" fmla="*/ 2674616 w 2674616"/>
              <a:gd name="connsiteY0" fmla="*/ 2384814 h 3725810"/>
              <a:gd name="connsiteX1" fmla="*/ 2082290 w 2674616"/>
              <a:gd name="connsiteY1" fmla="*/ 2376258 h 3725810"/>
              <a:gd name="connsiteX2" fmla="*/ 1217271 w 2674616"/>
              <a:gd name="connsiteY2" fmla="*/ 3715342 h 3725810"/>
              <a:gd name="connsiteX3" fmla="*/ 1447955 w 2674616"/>
              <a:gd name="connsiteY3" fmla="*/ 2080647 h 3725810"/>
              <a:gd name="connsiteX4" fmla="*/ 1197840 w 2674616"/>
              <a:gd name="connsiteY4" fmla="*/ 1662271 h 3725810"/>
              <a:gd name="connsiteX5" fmla="*/ 0 w 2674616"/>
              <a:gd name="connsiteY5" fmla="*/ 1069737 h 3725810"/>
              <a:gd name="connsiteX6" fmla="*/ 1156867 w 2674616"/>
              <a:gd name="connsiteY6" fmla="*/ 909731 h 3725810"/>
              <a:gd name="connsiteX7" fmla="*/ 547640 w 2674616"/>
              <a:gd name="connsiteY7" fmla="*/ 112064 h 3725810"/>
              <a:gd name="connsiteX8" fmla="*/ 1619554 w 2674616"/>
              <a:gd name="connsiteY8" fmla="*/ 408869 h 3725810"/>
              <a:gd name="connsiteX9" fmla="*/ 1782988 w 2674616"/>
              <a:gd name="connsiteY9" fmla="*/ 219797 h 3725810"/>
              <a:gd name="connsiteX10" fmla="*/ 2674616 w 2674616"/>
              <a:gd name="connsiteY10" fmla="*/ 2384814 h 3725810"/>
              <a:gd name="connsiteX0" fmla="*/ 2674616 w 2674616"/>
              <a:gd name="connsiteY0" fmla="*/ 2384814 h 3718391"/>
              <a:gd name="connsiteX1" fmla="*/ 2082290 w 2674616"/>
              <a:gd name="connsiteY1" fmla="*/ 2376258 h 3718391"/>
              <a:gd name="connsiteX2" fmla="*/ 1217271 w 2674616"/>
              <a:gd name="connsiteY2" fmla="*/ 3715342 h 3718391"/>
              <a:gd name="connsiteX3" fmla="*/ 1447955 w 2674616"/>
              <a:gd name="connsiteY3" fmla="*/ 2080647 h 3718391"/>
              <a:gd name="connsiteX4" fmla="*/ 1197840 w 2674616"/>
              <a:gd name="connsiteY4" fmla="*/ 1662271 h 3718391"/>
              <a:gd name="connsiteX5" fmla="*/ 0 w 2674616"/>
              <a:gd name="connsiteY5" fmla="*/ 1069737 h 3718391"/>
              <a:gd name="connsiteX6" fmla="*/ 1156867 w 2674616"/>
              <a:gd name="connsiteY6" fmla="*/ 909731 h 3718391"/>
              <a:gd name="connsiteX7" fmla="*/ 547640 w 2674616"/>
              <a:gd name="connsiteY7" fmla="*/ 112064 h 3718391"/>
              <a:gd name="connsiteX8" fmla="*/ 1619554 w 2674616"/>
              <a:gd name="connsiteY8" fmla="*/ 408869 h 3718391"/>
              <a:gd name="connsiteX9" fmla="*/ 1782988 w 2674616"/>
              <a:gd name="connsiteY9" fmla="*/ 219797 h 3718391"/>
              <a:gd name="connsiteX10" fmla="*/ 2674616 w 2674616"/>
              <a:gd name="connsiteY10" fmla="*/ 2384814 h 3718391"/>
              <a:gd name="connsiteX0" fmla="*/ 2674616 w 2674616"/>
              <a:gd name="connsiteY0" fmla="*/ 2384814 h 3668259"/>
              <a:gd name="connsiteX1" fmla="*/ 2082290 w 2674616"/>
              <a:gd name="connsiteY1" fmla="*/ 2376258 h 3668259"/>
              <a:gd name="connsiteX2" fmla="*/ 1235268 w 2674616"/>
              <a:gd name="connsiteY2" fmla="*/ 3665074 h 3668259"/>
              <a:gd name="connsiteX3" fmla="*/ 1447955 w 2674616"/>
              <a:gd name="connsiteY3" fmla="*/ 2080647 h 3668259"/>
              <a:gd name="connsiteX4" fmla="*/ 1197840 w 2674616"/>
              <a:gd name="connsiteY4" fmla="*/ 1662271 h 3668259"/>
              <a:gd name="connsiteX5" fmla="*/ 0 w 2674616"/>
              <a:gd name="connsiteY5" fmla="*/ 1069737 h 3668259"/>
              <a:gd name="connsiteX6" fmla="*/ 1156867 w 2674616"/>
              <a:gd name="connsiteY6" fmla="*/ 909731 h 3668259"/>
              <a:gd name="connsiteX7" fmla="*/ 547640 w 2674616"/>
              <a:gd name="connsiteY7" fmla="*/ 112064 h 3668259"/>
              <a:gd name="connsiteX8" fmla="*/ 1619554 w 2674616"/>
              <a:gd name="connsiteY8" fmla="*/ 408869 h 3668259"/>
              <a:gd name="connsiteX9" fmla="*/ 1782988 w 2674616"/>
              <a:gd name="connsiteY9" fmla="*/ 219797 h 3668259"/>
              <a:gd name="connsiteX10" fmla="*/ 2674616 w 2674616"/>
              <a:gd name="connsiteY10" fmla="*/ 2384814 h 3668259"/>
              <a:gd name="connsiteX0" fmla="*/ 2674616 w 2674616"/>
              <a:gd name="connsiteY0" fmla="*/ 2384814 h 3668259"/>
              <a:gd name="connsiteX1" fmla="*/ 2082290 w 2674616"/>
              <a:gd name="connsiteY1" fmla="*/ 2376258 h 3668259"/>
              <a:gd name="connsiteX2" fmla="*/ 1235268 w 2674616"/>
              <a:gd name="connsiteY2" fmla="*/ 3665074 h 3668259"/>
              <a:gd name="connsiteX3" fmla="*/ 1447955 w 2674616"/>
              <a:gd name="connsiteY3" fmla="*/ 2080647 h 3668259"/>
              <a:gd name="connsiteX4" fmla="*/ 1197840 w 2674616"/>
              <a:gd name="connsiteY4" fmla="*/ 1662271 h 3668259"/>
              <a:gd name="connsiteX5" fmla="*/ 0 w 2674616"/>
              <a:gd name="connsiteY5" fmla="*/ 1069737 h 3668259"/>
              <a:gd name="connsiteX6" fmla="*/ 1156867 w 2674616"/>
              <a:gd name="connsiteY6" fmla="*/ 909731 h 3668259"/>
              <a:gd name="connsiteX7" fmla="*/ 547640 w 2674616"/>
              <a:gd name="connsiteY7" fmla="*/ 112064 h 3668259"/>
              <a:gd name="connsiteX8" fmla="*/ 1619554 w 2674616"/>
              <a:gd name="connsiteY8" fmla="*/ 408869 h 3668259"/>
              <a:gd name="connsiteX9" fmla="*/ 1782988 w 2674616"/>
              <a:gd name="connsiteY9" fmla="*/ 219797 h 3668259"/>
              <a:gd name="connsiteX10" fmla="*/ 2674616 w 2674616"/>
              <a:gd name="connsiteY10" fmla="*/ 2384814 h 3668259"/>
              <a:gd name="connsiteX0" fmla="*/ 2674616 w 2674616"/>
              <a:gd name="connsiteY0" fmla="*/ 2384814 h 3673452"/>
              <a:gd name="connsiteX1" fmla="*/ 2082290 w 2674616"/>
              <a:gd name="connsiteY1" fmla="*/ 2376258 h 3673452"/>
              <a:gd name="connsiteX2" fmla="*/ 1235268 w 2674616"/>
              <a:gd name="connsiteY2" fmla="*/ 3665074 h 3673452"/>
              <a:gd name="connsiteX3" fmla="*/ 1447955 w 2674616"/>
              <a:gd name="connsiteY3" fmla="*/ 2080647 h 3673452"/>
              <a:gd name="connsiteX4" fmla="*/ 1197840 w 2674616"/>
              <a:gd name="connsiteY4" fmla="*/ 1662271 h 3673452"/>
              <a:gd name="connsiteX5" fmla="*/ 0 w 2674616"/>
              <a:gd name="connsiteY5" fmla="*/ 1069737 h 3673452"/>
              <a:gd name="connsiteX6" fmla="*/ 1156867 w 2674616"/>
              <a:gd name="connsiteY6" fmla="*/ 909731 h 3673452"/>
              <a:gd name="connsiteX7" fmla="*/ 547640 w 2674616"/>
              <a:gd name="connsiteY7" fmla="*/ 112064 h 3673452"/>
              <a:gd name="connsiteX8" fmla="*/ 1619554 w 2674616"/>
              <a:gd name="connsiteY8" fmla="*/ 408869 h 3673452"/>
              <a:gd name="connsiteX9" fmla="*/ 1782988 w 2674616"/>
              <a:gd name="connsiteY9" fmla="*/ 219797 h 3673452"/>
              <a:gd name="connsiteX10" fmla="*/ 2674616 w 2674616"/>
              <a:gd name="connsiteY10" fmla="*/ 2384814 h 3673452"/>
              <a:gd name="connsiteX0" fmla="*/ 2674616 w 2674616"/>
              <a:gd name="connsiteY0" fmla="*/ 2384814 h 3763668"/>
              <a:gd name="connsiteX1" fmla="*/ 2082290 w 2674616"/>
              <a:gd name="connsiteY1" fmla="*/ 2376258 h 3763668"/>
              <a:gd name="connsiteX2" fmla="*/ 1193214 w 2674616"/>
              <a:gd name="connsiteY2" fmla="*/ 3755875 h 3763668"/>
              <a:gd name="connsiteX3" fmla="*/ 1447955 w 2674616"/>
              <a:gd name="connsiteY3" fmla="*/ 2080647 h 3763668"/>
              <a:gd name="connsiteX4" fmla="*/ 1197840 w 2674616"/>
              <a:gd name="connsiteY4" fmla="*/ 1662271 h 3763668"/>
              <a:gd name="connsiteX5" fmla="*/ 0 w 2674616"/>
              <a:gd name="connsiteY5" fmla="*/ 1069737 h 3763668"/>
              <a:gd name="connsiteX6" fmla="*/ 1156867 w 2674616"/>
              <a:gd name="connsiteY6" fmla="*/ 909731 h 3763668"/>
              <a:gd name="connsiteX7" fmla="*/ 547640 w 2674616"/>
              <a:gd name="connsiteY7" fmla="*/ 112064 h 3763668"/>
              <a:gd name="connsiteX8" fmla="*/ 1619554 w 2674616"/>
              <a:gd name="connsiteY8" fmla="*/ 408869 h 3763668"/>
              <a:gd name="connsiteX9" fmla="*/ 1782988 w 2674616"/>
              <a:gd name="connsiteY9" fmla="*/ 219797 h 3763668"/>
              <a:gd name="connsiteX10" fmla="*/ 2674616 w 2674616"/>
              <a:gd name="connsiteY10" fmla="*/ 2384814 h 3763668"/>
              <a:gd name="connsiteX0" fmla="*/ 2674616 w 2674616"/>
              <a:gd name="connsiteY0" fmla="*/ 2384814 h 3763668"/>
              <a:gd name="connsiteX1" fmla="*/ 2082290 w 2674616"/>
              <a:gd name="connsiteY1" fmla="*/ 2376258 h 3763668"/>
              <a:gd name="connsiteX2" fmla="*/ 1193214 w 2674616"/>
              <a:gd name="connsiteY2" fmla="*/ 3755875 h 3763668"/>
              <a:gd name="connsiteX3" fmla="*/ 1411551 w 2674616"/>
              <a:gd name="connsiteY3" fmla="*/ 2081402 h 3763668"/>
              <a:gd name="connsiteX4" fmla="*/ 1197840 w 2674616"/>
              <a:gd name="connsiteY4" fmla="*/ 1662271 h 3763668"/>
              <a:gd name="connsiteX5" fmla="*/ 0 w 2674616"/>
              <a:gd name="connsiteY5" fmla="*/ 1069737 h 3763668"/>
              <a:gd name="connsiteX6" fmla="*/ 1156867 w 2674616"/>
              <a:gd name="connsiteY6" fmla="*/ 909731 h 3763668"/>
              <a:gd name="connsiteX7" fmla="*/ 547640 w 2674616"/>
              <a:gd name="connsiteY7" fmla="*/ 112064 h 3763668"/>
              <a:gd name="connsiteX8" fmla="*/ 1619554 w 2674616"/>
              <a:gd name="connsiteY8" fmla="*/ 408869 h 3763668"/>
              <a:gd name="connsiteX9" fmla="*/ 1782988 w 2674616"/>
              <a:gd name="connsiteY9" fmla="*/ 219797 h 3763668"/>
              <a:gd name="connsiteX10" fmla="*/ 2674616 w 2674616"/>
              <a:gd name="connsiteY10" fmla="*/ 2384814 h 3763668"/>
              <a:gd name="connsiteX0" fmla="*/ 2967364 w 2967364"/>
              <a:gd name="connsiteY0" fmla="*/ 2384814 h 3763668"/>
              <a:gd name="connsiteX1" fmla="*/ 2375038 w 2967364"/>
              <a:gd name="connsiteY1" fmla="*/ 2376258 h 3763668"/>
              <a:gd name="connsiteX2" fmla="*/ 1485962 w 2967364"/>
              <a:gd name="connsiteY2" fmla="*/ 3755875 h 3763668"/>
              <a:gd name="connsiteX3" fmla="*/ 1704299 w 2967364"/>
              <a:gd name="connsiteY3" fmla="*/ 2081402 h 3763668"/>
              <a:gd name="connsiteX4" fmla="*/ 1490588 w 2967364"/>
              <a:gd name="connsiteY4" fmla="*/ 1662271 h 3763668"/>
              <a:gd name="connsiteX5" fmla="*/ 0 w 2967364"/>
              <a:gd name="connsiteY5" fmla="*/ 1002974 h 3763668"/>
              <a:gd name="connsiteX6" fmla="*/ 1449615 w 2967364"/>
              <a:gd name="connsiteY6" fmla="*/ 909731 h 3763668"/>
              <a:gd name="connsiteX7" fmla="*/ 840388 w 2967364"/>
              <a:gd name="connsiteY7" fmla="*/ 112064 h 3763668"/>
              <a:gd name="connsiteX8" fmla="*/ 1912302 w 2967364"/>
              <a:gd name="connsiteY8" fmla="*/ 408869 h 3763668"/>
              <a:gd name="connsiteX9" fmla="*/ 2075736 w 2967364"/>
              <a:gd name="connsiteY9" fmla="*/ 219797 h 3763668"/>
              <a:gd name="connsiteX10" fmla="*/ 2967364 w 2967364"/>
              <a:gd name="connsiteY10" fmla="*/ 2384814 h 3763668"/>
              <a:gd name="connsiteX0" fmla="*/ 2967364 w 2967364"/>
              <a:gd name="connsiteY0" fmla="*/ 2388700 h 3767554"/>
              <a:gd name="connsiteX1" fmla="*/ 2375038 w 2967364"/>
              <a:gd name="connsiteY1" fmla="*/ 2380144 h 3767554"/>
              <a:gd name="connsiteX2" fmla="*/ 1485962 w 2967364"/>
              <a:gd name="connsiteY2" fmla="*/ 3759761 h 3767554"/>
              <a:gd name="connsiteX3" fmla="*/ 1704299 w 2967364"/>
              <a:gd name="connsiteY3" fmla="*/ 2085288 h 3767554"/>
              <a:gd name="connsiteX4" fmla="*/ 1490588 w 2967364"/>
              <a:gd name="connsiteY4" fmla="*/ 1666157 h 3767554"/>
              <a:gd name="connsiteX5" fmla="*/ 0 w 2967364"/>
              <a:gd name="connsiteY5" fmla="*/ 1006860 h 3767554"/>
              <a:gd name="connsiteX6" fmla="*/ 1449615 w 2967364"/>
              <a:gd name="connsiteY6" fmla="*/ 913617 h 3767554"/>
              <a:gd name="connsiteX7" fmla="*/ 1014001 w 2967364"/>
              <a:gd name="connsiteY7" fmla="*/ 111565 h 3767554"/>
              <a:gd name="connsiteX8" fmla="*/ 1912302 w 2967364"/>
              <a:gd name="connsiteY8" fmla="*/ 412755 h 3767554"/>
              <a:gd name="connsiteX9" fmla="*/ 2075736 w 2967364"/>
              <a:gd name="connsiteY9" fmla="*/ 223683 h 3767554"/>
              <a:gd name="connsiteX10" fmla="*/ 2967364 w 2967364"/>
              <a:gd name="connsiteY10" fmla="*/ 2388700 h 3767554"/>
              <a:gd name="connsiteX0" fmla="*/ 2967364 w 2967364"/>
              <a:gd name="connsiteY0" fmla="*/ 2480589 h 3859443"/>
              <a:gd name="connsiteX1" fmla="*/ 2375038 w 2967364"/>
              <a:gd name="connsiteY1" fmla="*/ 2472033 h 3859443"/>
              <a:gd name="connsiteX2" fmla="*/ 1485962 w 2967364"/>
              <a:gd name="connsiteY2" fmla="*/ 3851650 h 3859443"/>
              <a:gd name="connsiteX3" fmla="*/ 1704299 w 2967364"/>
              <a:gd name="connsiteY3" fmla="*/ 2177177 h 3859443"/>
              <a:gd name="connsiteX4" fmla="*/ 1490588 w 2967364"/>
              <a:gd name="connsiteY4" fmla="*/ 1758046 h 3859443"/>
              <a:gd name="connsiteX5" fmla="*/ 0 w 2967364"/>
              <a:gd name="connsiteY5" fmla="*/ 1098749 h 3859443"/>
              <a:gd name="connsiteX6" fmla="*/ 1449615 w 2967364"/>
              <a:gd name="connsiteY6" fmla="*/ 1005506 h 3859443"/>
              <a:gd name="connsiteX7" fmla="*/ 1059427 w 2967364"/>
              <a:gd name="connsiteY7" fmla="*/ 101062 h 3859443"/>
              <a:gd name="connsiteX8" fmla="*/ 1912302 w 2967364"/>
              <a:gd name="connsiteY8" fmla="*/ 504644 h 3859443"/>
              <a:gd name="connsiteX9" fmla="*/ 2075736 w 2967364"/>
              <a:gd name="connsiteY9" fmla="*/ 315572 h 3859443"/>
              <a:gd name="connsiteX10" fmla="*/ 2967364 w 2967364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15287 w 2992063"/>
              <a:gd name="connsiteY4" fmla="*/ 175804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15287 w 2992063"/>
              <a:gd name="connsiteY4" fmla="*/ 175804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59443"/>
              <a:gd name="connsiteX1" fmla="*/ 2399737 w 2992063"/>
              <a:gd name="connsiteY1" fmla="*/ 2472033 h 3859443"/>
              <a:gd name="connsiteX2" fmla="*/ 1510661 w 2992063"/>
              <a:gd name="connsiteY2" fmla="*/ 3851650 h 3859443"/>
              <a:gd name="connsiteX3" fmla="*/ 1728998 w 2992063"/>
              <a:gd name="connsiteY3" fmla="*/ 2177177 h 3859443"/>
              <a:gd name="connsiteX4" fmla="*/ 1572562 w 2992063"/>
              <a:gd name="connsiteY4" fmla="*/ 1807826 h 3859443"/>
              <a:gd name="connsiteX5" fmla="*/ 0 w 2992063"/>
              <a:gd name="connsiteY5" fmla="*/ 1113029 h 3859443"/>
              <a:gd name="connsiteX6" fmla="*/ 1474314 w 2992063"/>
              <a:gd name="connsiteY6" fmla="*/ 1005506 h 3859443"/>
              <a:gd name="connsiteX7" fmla="*/ 1084126 w 2992063"/>
              <a:gd name="connsiteY7" fmla="*/ 101062 h 3859443"/>
              <a:gd name="connsiteX8" fmla="*/ 1937001 w 2992063"/>
              <a:gd name="connsiteY8" fmla="*/ 504644 h 3859443"/>
              <a:gd name="connsiteX9" fmla="*/ 2100435 w 2992063"/>
              <a:gd name="connsiteY9" fmla="*/ 315572 h 3859443"/>
              <a:gd name="connsiteX10" fmla="*/ 2992063 w 2992063"/>
              <a:gd name="connsiteY10" fmla="*/ 2480589 h 3859443"/>
              <a:gd name="connsiteX0" fmla="*/ 2992063 w 2992063"/>
              <a:gd name="connsiteY0" fmla="*/ 2480589 h 3860602"/>
              <a:gd name="connsiteX1" fmla="*/ 2366237 w 2992063"/>
              <a:gd name="connsiteY1" fmla="*/ 2640448 h 3860602"/>
              <a:gd name="connsiteX2" fmla="*/ 1510661 w 2992063"/>
              <a:gd name="connsiteY2" fmla="*/ 3851650 h 3860602"/>
              <a:gd name="connsiteX3" fmla="*/ 1728998 w 2992063"/>
              <a:gd name="connsiteY3" fmla="*/ 2177177 h 3860602"/>
              <a:gd name="connsiteX4" fmla="*/ 1572562 w 2992063"/>
              <a:gd name="connsiteY4" fmla="*/ 1807826 h 3860602"/>
              <a:gd name="connsiteX5" fmla="*/ 0 w 2992063"/>
              <a:gd name="connsiteY5" fmla="*/ 1113029 h 3860602"/>
              <a:gd name="connsiteX6" fmla="*/ 1474314 w 2992063"/>
              <a:gd name="connsiteY6" fmla="*/ 1005506 h 3860602"/>
              <a:gd name="connsiteX7" fmla="*/ 1084126 w 2992063"/>
              <a:gd name="connsiteY7" fmla="*/ 101062 h 3860602"/>
              <a:gd name="connsiteX8" fmla="*/ 1937001 w 2992063"/>
              <a:gd name="connsiteY8" fmla="*/ 504644 h 3860602"/>
              <a:gd name="connsiteX9" fmla="*/ 2100435 w 2992063"/>
              <a:gd name="connsiteY9" fmla="*/ 315572 h 3860602"/>
              <a:gd name="connsiteX10" fmla="*/ 2992063 w 2992063"/>
              <a:gd name="connsiteY10" fmla="*/ 2480589 h 3860602"/>
              <a:gd name="connsiteX0" fmla="*/ 2992063 w 2992063"/>
              <a:gd name="connsiteY0" fmla="*/ 2480589 h 4557910"/>
              <a:gd name="connsiteX1" fmla="*/ 2366237 w 2992063"/>
              <a:gd name="connsiteY1" fmla="*/ 2640448 h 4557910"/>
              <a:gd name="connsiteX2" fmla="*/ 1248717 w 2992063"/>
              <a:gd name="connsiteY2" fmla="*/ 4552383 h 4557910"/>
              <a:gd name="connsiteX3" fmla="*/ 1728998 w 2992063"/>
              <a:gd name="connsiteY3" fmla="*/ 2177177 h 4557910"/>
              <a:gd name="connsiteX4" fmla="*/ 1572562 w 2992063"/>
              <a:gd name="connsiteY4" fmla="*/ 1807826 h 4557910"/>
              <a:gd name="connsiteX5" fmla="*/ 0 w 2992063"/>
              <a:gd name="connsiteY5" fmla="*/ 1113029 h 4557910"/>
              <a:gd name="connsiteX6" fmla="*/ 1474314 w 2992063"/>
              <a:gd name="connsiteY6" fmla="*/ 1005506 h 4557910"/>
              <a:gd name="connsiteX7" fmla="*/ 1084126 w 2992063"/>
              <a:gd name="connsiteY7" fmla="*/ 101062 h 4557910"/>
              <a:gd name="connsiteX8" fmla="*/ 1937001 w 2992063"/>
              <a:gd name="connsiteY8" fmla="*/ 504644 h 4557910"/>
              <a:gd name="connsiteX9" fmla="*/ 2100435 w 2992063"/>
              <a:gd name="connsiteY9" fmla="*/ 315572 h 4557910"/>
              <a:gd name="connsiteX10" fmla="*/ 2992063 w 2992063"/>
              <a:gd name="connsiteY10" fmla="*/ 2480589 h 4557910"/>
              <a:gd name="connsiteX0" fmla="*/ 2992063 w 2992063"/>
              <a:gd name="connsiteY0" fmla="*/ 2480589 h 4557910"/>
              <a:gd name="connsiteX1" fmla="*/ 2366237 w 2992063"/>
              <a:gd name="connsiteY1" fmla="*/ 2640448 h 4557910"/>
              <a:gd name="connsiteX2" fmla="*/ 1248717 w 2992063"/>
              <a:gd name="connsiteY2" fmla="*/ 4552383 h 4557910"/>
              <a:gd name="connsiteX3" fmla="*/ 1728998 w 2992063"/>
              <a:gd name="connsiteY3" fmla="*/ 2177177 h 4557910"/>
              <a:gd name="connsiteX4" fmla="*/ 1572562 w 2992063"/>
              <a:gd name="connsiteY4" fmla="*/ 1807826 h 4557910"/>
              <a:gd name="connsiteX5" fmla="*/ 0 w 2992063"/>
              <a:gd name="connsiteY5" fmla="*/ 1113029 h 4557910"/>
              <a:gd name="connsiteX6" fmla="*/ 1474314 w 2992063"/>
              <a:gd name="connsiteY6" fmla="*/ 1005506 h 4557910"/>
              <a:gd name="connsiteX7" fmla="*/ 1084126 w 2992063"/>
              <a:gd name="connsiteY7" fmla="*/ 101062 h 4557910"/>
              <a:gd name="connsiteX8" fmla="*/ 1937001 w 2992063"/>
              <a:gd name="connsiteY8" fmla="*/ 504644 h 4557910"/>
              <a:gd name="connsiteX9" fmla="*/ 2100435 w 2992063"/>
              <a:gd name="connsiteY9" fmla="*/ 315572 h 4557910"/>
              <a:gd name="connsiteX10" fmla="*/ 2992063 w 2992063"/>
              <a:gd name="connsiteY10" fmla="*/ 2480589 h 4557910"/>
              <a:gd name="connsiteX0" fmla="*/ 2992063 w 2992063"/>
              <a:gd name="connsiteY0" fmla="*/ 2480589 h 4552383"/>
              <a:gd name="connsiteX1" fmla="*/ 2366237 w 2992063"/>
              <a:gd name="connsiteY1" fmla="*/ 2640448 h 4552383"/>
              <a:gd name="connsiteX2" fmla="*/ 1248717 w 2992063"/>
              <a:gd name="connsiteY2" fmla="*/ 4552383 h 4552383"/>
              <a:gd name="connsiteX3" fmla="*/ 1728998 w 2992063"/>
              <a:gd name="connsiteY3" fmla="*/ 2177177 h 4552383"/>
              <a:gd name="connsiteX4" fmla="*/ 1572562 w 2992063"/>
              <a:gd name="connsiteY4" fmla="*/ 1807826 h 4552383"/>
              <a:gd name="connsiteX5" fmla="*/ 0 w 2992063"/>
              <a:gd name="connsiteY5" fmla="*/ 1113029 h 4552383"/>
              <a:gd name="connsiteX6" fmla="*/ 1474314 w 2992063"/>
              <a:gd name="connsiteY6" fmla="*/ 1005506 h 4552383"/>
              <a:gd name="connsiteX7" fmla="*/ 1084126 w 2992063"/>
              <a:gd name="connsiteY7" fmla="*/ 101062 h 4552383"/>
              <a:gd name="connsiteX8" fmla="*/ 1937001 w 2992063"/>
              <a:gd name="connsiteY8" fmla="*/ 504644 h 4552383"/>
              <a:gd name="connsiteX9" fmla="*/ 2100435 w 2992063"/>
              <a:gd name="connsiteY9" fmla="*/ 315572 h 4552383"/>
              <a:gd name="connsiteX10" fmla="*/ 2992063 w 2992063"/>
              <a:gd name="connsiteY10" fmla="*/ 2480589 h 4552383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2562 w 2992063"/>
              <a:gd name="connsiteY4" fmla="*/ 1807826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8781 w 2992063"/>
              <a:gd name="connsiteY4" fmla="*/ 1810410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063 w 2992063"/>
              <a:gd name="connsiteY0" fmla="*/ 2480589 h 4569225"/>
              <a:gd name="connsiteX1" fmla="*/ 2366237 w 2992063"/>
              <a:gd name="connsiteY1" fmla="*/ 2640448 h 4569225"/>
              <a:gd name="connsiteX2" fmla="*/ 1245368 w 2992063"/>
              <a:gd name="connsiteY2" fmla="*/ 4569225 h 4569225"/>
              <a:gd name="connsiteX3" fmla="*/ 1728998 w 2992063"/>
              <a:gd name="connsiteY3" fmla="*/ 2177177 h 4569225"/>
              <a:gd name="connsiteX4" fmla="*/ 1578781 w 2992063"/>
              <a:gd name="connsiteY4" fmla="*/ 1810410 h 4569225"/>
              <a:gd name="connsiteX5" fmla="*/ 0 w 2992063"/>
              <a:gd name="connsiteY5" fmla="*/ 1113029 h 4569225"/>
              <a:gd name="connsiteX6" fmla="*/ 1474314 w 2992063"/>
              <a:gd name="connsiteY6" fmla="*/ 1005506 h 4569225"/>
              <a:gd name="connsiteX7" fmla="*/ 1084126 w 2992063"/>
              <a:gd name="connsiteY7" fmla="*/ 101062 h 4569225"/>
              <a:gd name="connsiteX8" fmla="*/ 1937001 w 2992063"/>
              <a:gd name="connsiteY8" fmla="*/ 504644 h 4569225"/>
              <a:gd name="connsiteX9" fmla="*/ 2100435 w 2992063"/>
              <a:gd name="connsiteY9" fmla="*/ 315572 h 4569225"/>
              <a:gd name="connsiteX10" fmla="*/ 2992063 w 2992063"/>
              <a:gd name="connsiteY10" fmla="*/ 2480589 h 4569225"/>
              <a:gd name="connsiteX0" fmla="*/ 2992967 w 2992967"/>
              <a:gd name="connsiteY0" fmla="*/ 2480589 h 4569225"/>
              <a:gd name="connsiteX1" fmla="*/ 2367141 w 2992967"/>
              <a:gd name="connsiteY1" fmla="*/ 2640448 h 4569225"/>
              <a:gd name="connsiteX2" fmla="*/ 1246272 w 2992967"/>
              <a:gd name="connsiteY2" fmla="*/ 4569225 h 4569225"/>
              <a:gd name="connsiteX3" fmla="*/ 1729902 w 2992967"/>
              <a:gd name="connsiteY3" fmla="*/ 2177177 h 4569225"/>
              <a:gd name="connsiteX4" fmla="*/ 904 w 2992967"/>
              <a:gd name="connsiteY4" fmla="*/ 1113029 h 4569225"/>
              <a:gd name="connsiteX5" fmla="*/ 1475218 w 2992967"/>
              <a:gd name="connsiteY5" fmla="*/ 1005506 h 4569225"/>
              <a:gd name="connsiteX6" fmla="*/ 1085030 w 2992967"/>
              <a:gd name="connsiteY6" fmla="*/ 101062 h 4569225"/>
              <a:gd name="connsiteX7" fmla="*/ 1937905 w 2992967"/>
              <a:gd name="connsiteY7" fmla="*/ 504644 h 4569225"/>
              <a:gd name="connsiteX8" fmla="*/ 2101339 w 2992967"/>
              <a:gd name="connsiteY8" fmla="*/ 315572 h 4569225"/>
              <a:gd name="connsiteX9" fmla="*/ 2992967 w 2992967"/>
              <a:gd name="connsiteY9" fmla="*/ 2480589 h 4569225"/>
              <a:gd name="connsiteX0" fmla="*/ 2169290 w 2169290"/>
              <a:gd name="connsiteY0" fmla="*/ 2480589 h 4569225"/>
              <a:gd name="connsiteX1" fmla="*/ 1543464 w 2169290"/>
              <a:gd name="connsiteY1" fmla="*/ 2640448 h 4569225"/>
              <a:gd name="connsiteX2" fmla="*/ 422595 w 2169290"/>
              <a:gd name="connsiteY2" fmla="*/ 4569225 h 4569225"/>
              <a:gd name="connsiteX3" fmla="*/ 906225 w 2169290"/>
              <a:gd name="connsiteY3" fmla="*/ 2177177 h 4569225"/>
              <a:gd name="connsiteX4" fmla="*/ 2020 w 2169290"/>
              <a:gd name="connsiteY4" fmla="*/ 2349116 h 4569225"/>
              <a:gd name="connsiteX5" fmla="*/ 651541 w 2169290"/>
              <a:gd name="connsiteY5" fmla="*/ 1005506 h 4569225"/>
              <a:gd name="connsiteX6" fmla="*/ 261353 w 2169290"/>
              <a:gd name="connsiteY6" fmla="*/ 101062 h 4569225"/>
              <a:gd name="connsiteX7" fmla="*/ 1114228 w 2169290"/>
              <a:gd name="connsiteY7" fmla="*/ 504644 h 4569225"/>
              <a:gd name="connsiteX8" fmla="*/ 1277662 w 2169290"/>
              <a:gd name="connsiteY8" fmla="*/ 315572 h 4569225"/>
              <a:gd name="connsiteX9" fmla="*/ 2169290 w 2169290"/>
              <a:gd name="connsiteY9" fmla="*/ 2480589 h 4569225"/>
              <a:gd name="connsiteX0" fmla="*/ 2169290 w 2169290"/>
              <a:gd name="connsiteY0" fmla="*/ 2480589 h 4569225"/>
              <a:gd name="connsiteX1" fmla="*/ 1543464 w 2169290"/>
              <a:gd name="connsiteY1" fmla="*/ 2640448 h 4569225"/>
              <a:gd name="connsiteX2" fmla="*/ 422595 w 2169290"/>
              <a:gd name="connsiteY2" fmla="*/ 4569225 h 4569225"/>
              <a:gd name="connsiteX3" fmla="*/ 1030621 w 2169290"/>
              <a:gd name="connsiteY3" fmla="*/ 2228857 h 4569225"/>
              <a:gd name="connsiteX4" fmla="*/ 2020 w 2169290"/>
              <a:gd name="connsiteY4" fmla="*/ 2349116 h 4569225"/>
              <a:gd name="connsiteX5" fmla="*/ 651541 w 2169290"/>
              <a:gd name="connsiteY5" fmla="*/ 1005506 h 4569225"/>
              <a:gd name="connsiteX6" fmla="*/ 261353 w 2169290"/>
              <a:gd name="connsiteY6" fmla="*/ 101062 h 4569225"/>
              <a:gd name="connsiteX7" fmla="*/ 1114228 w 2169290"/>
              <a:gd name="connsiteY7" fmla="*/ 504644 h 4569225"/>
              <a:gd name="connsiteX8" fmla="*/ 1277662 w 2169290"/>
              <a:gd name="connsiteY8" fmla="*/ 315572 h 4569225"/>
              <a:gd name="connsiteX9" fmla="*/ 2169290 w 2169290"/>
              <a:gd name="connsiteY9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38047 w 2168396"/>
              <a:gd name="connsiteY4" fmla="*/ 213138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1029727 w 2168396"/>
              <a:gd name="connsiteY3" fmla="*/ 2228857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74418 w 2168396"/>
              <a:gd name="connsiteY4" fmla="*/ 19823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1498 w 2168396"/>
              <a:gd name="connsiteY4" fmla="*/ 20134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1498 w 2168396"/>
              <a:gd name="connsiteY4" fmla="*/ 2013493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3316 w 2168396"/>
              <a:gd name="connsiteY4" fmla="*/ 2017896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2168396 w 2168396"/>
              <a:gd name="connsiteY0" fmla="*/ 2480589 h 4569225"/>
              <a:gd name="connsiteX1" fmla="*/ 1542570 w 2168396"/>
              <a:gd name="connsiteY1" fmla="*/ 2640448 h 4569225"/>
              <a:gd name="connsiteX2" fmla="*/ 421701 w 2168396"/>
              <a:gd name="connsiteY2" fmla="*/ 4569225 h 4569225"/>
              <a:gd name="connsiteX3" fmla="*/ 958635 w 2168396"/>
              <a:gd name="connsiteY3" fmla="*/ 2119095 h 4569225"/>
              <a:gd name="connsiteX4" fmla="*/ 863316 w 2168396"/>
              <a:gd name="connsiteY4" fmla="*/ 2017896 h 4569225"/>
              <a:gd name="connsiteX5" fmla="*/ 1126 w 2168396"/>
              <a:gd name="connsiteY5" fmla="*/ 2349116 h 4569225"/>
              <a:gd name="connsiteX6" fmla="*/ 650647 w 2168396"/>
              <a:gd name="connsiteY6" fmla="*/ 1005506 h 4569225"/>
              <a:gd name="connsiteX7" fmla="*/ 260459 w 2168396"/>
              <a:gd name="connsiteY7" fmla="*/ 101062 h 4569225"/>
              <a:gd name="connsiteX8" fmla="*/ 1113334 w 2168396"/>
              <a:gd name="connsiteY8" fmla="*/ 504644 h 4569225"/>
              <a:gd name="connsiteX9" fmla="*/ 1276768 w 2168396"/>
              <a:gd name="connsiteY9" fmla="*/ 315572 h 4569225"/>
              <a:gd name="connsiteX10" fmla="*/ 2168396 w 2168396"/>
              <a:gd name="connsiteY10" fmla="*/ 2480589 h 4569225"/>
              <a:gd name="connsiteX0" fmla="*/ 1951825 w 1951825"/>
              <a:gd name="connsiteY0" fmla="*/ 2480589 h 4569225"/>
              <a:gd name="connsiteX1" fmla="*/ 1325999 w 1951825"/>
              <a:gd name="connsiteY1" fmla="*/ 2640448 h 4569225"/>
              <a:gd name="connsiteX2" fmla="*/ 205130 w 1951825"/>
              <a:gd name="connsiteY2" fmla="*/ 4569225 h 4569225"/>
              <a:gd name="connsiteX3" fmla="*/ 742064 w 1951825"/>
              <a:gd name="connsiteY3" fmla="*/ 2119095 h 4569225"/>
              <a:gd name="connsiteX4" fmla="*/ 646745 w 1951825"/>
              <a:gd name="connsiteY4" fmla="*/ 2017896 h 4569225"/>
              <a:gd name="connsiteX5" fmla="*/ 1689 w 1951825"/>
              <a:gd name="connsiteY5" fmla="*/ 2151239 h 4569225"/>
              <a:gd name="connsiteX6" fmla="*/ 434076 w 1951825"/>
              <a:gd name="connsiteY6" fmla="*/ 1005506 h 4569225"/>
              <a:gd name="connsiteX7" fmla="*/ 43888 w 1951825"/>
              <a:gd name="connsiteY7" fmla="*/ 101062 h 4569225"/>
              <a:gd name="connsiteX8" fmla="*/ 896763 w 1951825"/>
              <a:gd name="connsiteY8" fmla="*/ 504644 h 4569225"/>
              <a:gd name="connsiteX9" fmla="*/ 1060197 w 1951825"/>
              <a:gd name="connsiteY9" fmla="*/ 315572 h 4569225"/>
              <a:gd name="connsiteX10" fmla="*/ 1951825 w 1951825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742037 w 1951798"/>
              <a:gd name="connsiteY3" fmla="*/ 2119095 h 4569225"/>
              <a:gd name="connsiteX4" fmla="*/ 646718 w 1951798"/>
              <a:gd name="connsiteY4" fmla="*/ 2017896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742037 w 1951798"/>
              <a:gd name="connsiteY3" fmla="*/ 2119095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649587 w 1951798"/>
              <a:gd name="connsiteY4" fmla="*/ 2037322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728821 w 1951798"/>
              <a:gd name="connsiteY4" fmla="*/ 2004600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1951798 w 1951798"/>
              <a:gd name="connsiteY0" fmla="*/ 2480589 h 4569225"/>
              <a:gd name="connsiteX1" fmla="*/ 1325972 w 1951798"/>
              <a:gd name="connsiteY1" fmla="*/ 2640448 h 4569225"/>
              <a:gd name="connsiteX2" fmla="*/ 205103 w 1951798"/>
              <a:gd name="connsiteY2" fmla="*/ 4569225 h 4569225"/>
              <a:gd name="connsiteX3" fmla="*/ 668243 w 1951798"/>
              <a:gd name="connsiteY3" fmla="*/ 2402051 h 4569225"/>
              <a:gd name="connsiteX4" fmla="*/ 728821 w 1951798"/>
              <a:gd name="connsiteY4" fmla="*/ 2004600 h 4569225"/>
              <a:gd name="connsiteX5" fmla="*/ 1662 w 1951798"/>
              <a:gd name="connsiteY5" fmla="*/ 2151239 h 4569225"/>
              <a:gd name="connsiteX6" fmla="*/ 441101 w 1951798"/>
              <a:gd name="connsiteY6" fmla="*/ 1559080 h 4569225"/>
              <a:gd name="connsiteX7" fmla="*/ 43861 w 1951798"/>
              <a:gd name="connsiteY7" fmla="*/ 101062 h 4569225"/>
              <a:gd name="connsiteX8" fmla="*/ 896736 w 1951798"/>
              <a:gd name="connsiteY8" fmla="*/ 504644 h 4569225"/>
              <a:gd name="connsiteX9" fmla="*/ 1060170 w 1951798"/>
              <a:gd name="connsiteY9" fmla="*/ 315572 h 4569225"/>
              <a:gd name="connsiteX10" fmla="*/ 1951798 w 1951798"/>
              <a:gd name="connsiteY10" fmla="*/ 2480589 h 4569225"/>
              <a:gd name="connsiteX0" fmla="*/ 2549178 w 2549178"/>
              <a:gd name="connsiteY0" fmla="*/ 2165017 h 4253653"/>
              <a:gd name="connsiteX1" fmla="*/ 1923352 w 2549178"/>
              <a:gd name="connsiteY1" fmla="*/ 2324876 h 4253653"/>
              <a:gd name="connsiteX2" fmla="*/ 802483 w 2549178"/>
              <a:gd name="connsiteY2" fmla="*/ 4253653 h 4253653"/>
              <a:gd name="connsiteX3" fmla="*/ 1265623 w 2549178"/>
              <a:gd name="connsiteY3" fmla="*/ 2086479 h 4253653"/>
              <a:gd name="connsiteX4" fmla="*/ 1326201 w 2549178"/>
              <a:gd name="connsiteY4" fmla="*/ 1689028 h 4253653"/>
              <a:gd name="connsiteX5" fmla="*/ 599042 w 2549178"/>
              <a:gd name="connsiteY5" fmla="*/ 1835667 h 4253653"/>
              <a:gd name="connsiteX6" fmla="*/ 1038481 w 2549178"/>
              <a:gd name="connsiteY6" fmla="*/ 1243508 h 4253653"/>
              <a:gd name="connsiteX7" fmla="*/ 23887 w 2549178"/>
              <a:gd name="connsiteY7" fmla="*/ 736054 h 4253653"/>
              <a:gd name="connsiteX8" fmla="*/ 1494116 w 2549178"/>
              <a:gd name="connsiteY8" fmla="*/ 189072 h 4253653"/>
              <a:gd name="connsiteX9" fmla="*/ 1657550 w 2549178"/>
              <a:gd name="connsiteY9" fmla="*/ 0 h 4253653"/>
              <a:gd name="connsiteX10" fmla="*/ 2549178 w 2549178"/>
              <a:gd name="connsiteY10" fmla="*/ 2165017 h 4253653"/>
              <a:gd name="connsiteX0" fmla="*/ 2549178 w 2549178"/>
              <a:gd name="connsiteY0" fmla="*/ 2165017 h 4253653"/>
              <a:gd name="connsiteX1" fmla="*/ 2155978 w 2549178"/>
              <a:gd name="connsiteY1" fmla="*/ 2326707 h 4253653"/>
              <a:gd name="connsiteX2" fmla="*/ 802483 w 2549178"/>
              <a:gd name="connsiteY2" fmla="*/ 4253653 h 4253653"/>
              <a:gd name="connsiteX3" fmla="*/ 1265623 w 2549178"/>
              <a:gd name="connsiteY3" fmla="*/ 2086479 h 4253653"/>
              <a:gd name="connsiteX4" fmla="*/ 1326201 w 2549178"/>
              <a:gd name="connsiteY4" fmla="*/ 1689028 h 4253653"/>
              <a:gd name="connsiteX5" fmla="*/ 599042 w 2549178"/>
              <a:gd name="connsiteY5" fmla="*/ 1835667 h 4253653"/>
              <a:gd name="connsiteX6" fmla="*/ 1038481 w 2549178"/>
              <a:gd name="connsiteY6" fmla="*/ 1243508 h 4253653"/>
              <a:gd name="connsiteX7" fmla="*/ 23887 w 2549178"/>
              <a:gd name="connsiteY7" fmla="*/ 736054 h 4253653"/>
              <a:gd name="connsiteX8" fmla="*/ 1494116 w 2549178"/>
              <a:gd name="connsiteY8" fmla="*/ 189072 h 4253653"/>
              <a:gd name="connsiteX9" fmla="*/ 1657550 w 2549178"/>
              <a:gd name="connsiteY9" fmla="*/ 0 h 4253653"/>
              <a:gd name="connsiteX10" fmla="*/ 2549178 w 2549178"/>
              <a:gd name="connsiteY10" fmla="*/ 2165017 h 4253653"/>
              <a:gd name="connsiteX0" fmla="*/ 2549178 w 2549178"/>
              <a:gd name="connsiteY0" fmla="*/ 2165017 h 4436715"/>
              <a:gd name="connsiteX1" fmla="*/ 2155978 w 2549178"/>
              <a:gd name="connsiteY1" fmla="*/ 2326707 h 4436715"/>
              <a:gd name="connsiteX2" fmla="*/ 883236 w 2549178"/>
              <a:gd name="connsiteY2" fmla="*/ 4436715 h 4436715"/>
              <a:gd name="connsiteX3" fmla="*/ 1265623 w 2549178"/>
              <a:gd name="connsiteY3" fmla="*/ 2086479 h 4436715"/>
              <a:gd name="connsiteX4" fmla="*/ 1326201 w 2549178"/>
              <a:gd name="connsiteY4" fmla="*/ 1689028 h 4436715"/>
              <a:gd name="connsiteX5" fmla="*/ 599042 w 2549178"/>
              <a:gd name="connsiteY5" fmla="*/ 1835667 h 4436715"/>
              <a:gd name="connsiteX6" fmla="*/ 1038481 w 2549178"/>
              <a:gd name="connsiteY6" fmla="*/ 1243508 h 4436715"/>
              <a:gd name="connsiteX7" fmla="*/ 23887 w 2549178"/>
              <a:gd name="connsiteY7" fmla="*/ 736054 h 4436715"/>
              <a:gd name="connsiteX8" fmla="*/ 1494116 w 2549178"/>
              <a:gd name="connsiteY8" fmla="*/ 189072 h 4436715"/>
              <a:gd name="connsiteX9" fmla="*/ 1657550 w 2549178"/>
              <a:gd name="connsiteY9" fmla="*/ 0 h 4436715"/>
              <a:gd name="connsiteX10" fmla="*/ 2549178 w 2549178"/>
              <a:gd name="connsiteY10" fmla="*/ 2165017 h 4436715"/>
              <a:gd name="connsiteX0" fmla="*/ 2549178 w 2549178"/>
              <a:gd name="connsiteY0" fmla="*/ 2165017 h 4436715"/>
              <a:gd name="connsiteX1" fmla="*/ 2155978 w 2549178"/>
              <a:gd name="connsiteY1" fmla="*/ 2326707 h 4436715"/>
              <a:gd name="connsiteX2" fmla="*/ 883236 w 2549178"/>
              <a:gd name="connsiteY2" fmla="*/ 4436715 h 4436715"/>
              <a:gd name="connsiteX3" fmla="*/ 1326574 w 2549178"/>
              <a:gd name="connsiteY3" fmla="*/ 2159208 h 4436715"/>
              <a:gd name="connsiteX4" fmla="*/ 1326201 w 2549178"/>
              <a:gd name="connsiteY4" fmla="*/ 1689028 h 4436715"/>
              <a:gd name="connsiteX5" fmla="*/ 599042 w 2549178"/>
              <a:gd name="connsiteY5" fmla="*/ 1835667 h 4436715"/>
              <a:gd name="connsiteX6" fmla="*/ 1038481 w 2549178"/>
              <a:gd name="connsiteY6" fmla="*/ 1243508 h 4436715"/>
              <a:gd name="connsiteX7" fmla="*/ 23887 w 2549178"/>
              <a:gd name="connsiteY7" fmla="*/ 736054 h 4436715"/>
              <a:gd name="connsiteX8" fmla="*/ 1494116 w 2549178"/>
              <a:gd name="connsiteY8" fmla="*/ 189072 h 4436715"/>
              <a:gd name="connsiteX9" fmla="*/ 1657550 w 2549178"/>
              <a:gd name="connsiteY9" fmla="*/ 0 h 4436715"/>
              <a:gd name="connsiteX10" fmla="*/ 2549178 w 2549178"/>
              <a:gd name="connsiteY10" fmla="*/ 2165017 h 4436715"/>
              <a:gd name="connsiteX0" fmla="*/ 2549178 w 2549178"/>
              <a:gd name="connsiteY0" fmla="*/ 2165017 h 3867077"/>
              <a:gd name="connsiteX1" fmla="*/ 2155978 w 2549178"/>
              <a:gd name="connsiteY1" fmla="*/ 2326707 h 3867077"/>
              <a:gd name="connsiteX2" fmla="*/ 1127184 w 2549178"/>
              <a:gd name="connsiteY2" fmla="*/ 3867077 h 3867077"/>
              <a:gd name="connsiteX3" fmla="*/ 1326574 w 2549178"/>
              <a:gd name="connsiteY3" fmla="*/ 2159208 h 3867077"/>
              <a:gd name="connsiteX4" fmla="*/ 1326201 w 2549178"/>
              <a:gd name="connsiteY4" fmla="*/ 1689028 h 3867077"/>
              <a:gd name="connsiteX5" fmla="*/ 599042 w 2549178"/>
              <a:gd name="connsiteY5" fmla="*/ 1835667 h 3867077"/>
              <a:gd name="connsiteX6" fmla="*/ 1038481 w 2549178"/>
              <a:gd name="connsiteY6" fmla="*/ 1243508 h 3867077"/>
              <a:gd name="connsiteX7" fmla="*/ 23887 w 2549178"/>
              <a:gd name="connsiteY7" fmla="*/ 736054 h 3867077"/>
              <a:gd name="connsiteX8" fmla="*/ 1494116 w 2549178"/>
              <a:gd name="connsiteY8" fmla="*/ 189072 h 3867077"/>
              <a:gd name="connsiteX9" fmla="*/ 1657550 w 2549178"/>
              <a:gd name="connsiteY9" fmla="*/ 0 h 3867077"/>
              <a:gd name="connsiteX10" fmla="*/ 2549178 w 2549178"/>
              <a:gd name="connsiteY10" fmla="*/ 216501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95602 w 2495602"/>
              <a:gd name="connsiteY0" fmla="*/ 1960427 h 3867077"/>
              <a:gd name="connsiteX1" fmla="*/ 2155978 w 2495602"/>
              <a:gd name="connsiteY1" fmla="*/ 2326707 h 3867077"/>
              <a:gd name="connsiteX2" fmla="*/ 1127184 w 2495602"/>
              <a:gd name="connsiteY2" fmla="*/ 3867077 h 3867077"/>
              <a:gd name="connsiteX3" fmla="*/ 1326574 w 2495602"/>
              <a:gd name="connsiteY3" fmla="*/ 2159208 h 3867077"/>
              <a:gd name="connsiteX4" fmla="*/ 1326201 w 2495602"/>
              <a:gd name="connsiteY4" fmla="*/ 1689028 h 3867077"/>
              <a:gd name="connsiteX5" fmla="*/ 599042 w 2495602"/>
              <a:gd name="connsiteY5" fmla="*/ 1835667 h 3867077"/>
              <a:gd name="connsiteX6" fmla="*/ 1038481 w 2495602"/>
              <a:gd name="connsiteY6" fmla="*/ 1243508 h 3867077"/>
              <a:gd name="connsiteX7" fmla="*/ 23887 w 2495602"/>
              <a:gd name="connsiteY7" fmla="*/ 736054 h 3867077"/>
              <a:gd name="connsiteX8" fmla="*/ 1494116 w 2495602"/>
              <a:gd name="connsiteY8" fmla="*/ 189072 h 3867077"/>
              <a:gd name="connsiteX9" fmla="*/ 1657550 w 2495602"/>
              <a:gd name="connsiteY9" fmla="*/ 0 h 3867077"/>
              <a:gd name="connsiteX10" fmla="*/ 2495602 w 2495602"/>
              <a:gd name="connsiteY10" fmla="*/ 1960427 h 3867077"/>
              <a:gd name="connsiteX0" fmla="*/ 2464127 w 2464127"/>
              <a:gd name="connsiteY0" fmla="*/ 1834304 h 3867077"/>
              <a:gd name="connsiteX1" fmla="*/ 2155978 w 2464127"/>
              <a:gd name="connsiteY1" fmla="*/ 2326707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3867077"/>
              <a:gd name="connsiteX1" fmla="*/ 2155978 w 2464127"/>
              <a:gd name="connsiteY1" fmla="*/ 2326707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3867077"/>
              <a:gd name="connsiteX1" fmla="*/ 2114165 w 2464127"/>
              <a:gd name="connsiteY1" fmla="*/ 2225464 h 3867077"/>
              <a:gd name="connsiteX2" fmla="*/ 1127184 w 2464127"/>
              <a:gd name="connsiteY2" fmla="*/ 3867077 h 3867077"/>
              <a:gd name="connsiteX3" fmla="*/ 1326574 w 2464127"/>
              <a:gd name="connsiteY3" fmla="*/ 2159208 h 3867077"/>
              <a:gd name="connsiteX4" fmla="*/ 1326201 w 2464127"/>
              <a:gd name="connsiteY4" fmla="*/ 1689028 h 3867077"/>
              <a:gd name="connsiteX5" fmla="*/ 599042 w 2464127"/>
              <a:gd name="connsiteY5" fmla="*/ 1835667 h 3867077"/>
              <a:gd name="connsiteX6" fmla="*/ 1038481 w 2464127"/>
              <a:gd name="connsiteY6" fmla="*/ 1243508 h 3867077"/>
              <a:gd name="connsiteX7" fmla="*/ 23887 w 2464127"/>
              <a:gd name="connsiteY7" fmla="*/ 736054 h 3867077"/>
              <a:gd name="connsiteX8" fmla="*/ 1494116 w 2464127"/>
              <a:gd name="connsiteY8" fmla="*/ 189072 h 3867077"/>
              <a:gd name="connsiteX9" fmla="*/ 1657550 w 2464127"/>
              <a:gd name="connsiteY9" fmla="*/ 0 h 3867077"/>
              <a:gd name="connsiteX10" fmla="*/ 2464127 w 2464127"/>
              <a:gd name="connsiteY10" fmla="*/ 1834304 h 3867077"/>
              <a:gd name="connsiteX0" fmla="*/ 2464127 w 2464127"/>
              <a:gd name="connsiteY0" fmla="*/ 1834304 h 4142657"/>
              <a:gd name="connsiteX1" fmla="*/ 2114165 w 2464127"/>
              <a:gd name="connsiteY1" fmla="*/ 2225464 h 4142657"/>
              <a:gd name="connsiteX2" fmla="*/ 921529 w 2464127"/>
              <a:gd name="connsiteY2" fmla="*/ 4142657 h 4142657"/>
              <a:gd name="connsiteX3" fmla="*/ 1326574 w 2464127"/>
              <a:gd name="connsiteY3" fmla="*/ 2159208 h 4142657"/>
              <a:gd name="connsiteX4" fmla="*/ 1326201 w 2464127"/>
              <a:gd name="connsiteY4" fmla="*/ 1689028 h 4142657"/>
              <a:gd name="connsiteX5" fmla="*/ 599042 w 2464127"/>
              <a:gd name="connsiteY5" fmla="*/ 1835667 h 4142657"/>
              <a:gd name="connsiteX6" fmla="*/ 1038481 w 2464127"/>
              <a:gd name="connsiteY6" fmla="*/ 1243508 h 4142657"/>
              <a:gd name="connsiteX7" fmla="*/ 23887 w 2464127"/>
              <a:gd name="connsiteY7" fmla="*/ 736054 h 4142657"/>
              <a:gd name="connsiteX8" fmla="*/ 1494116 w 2464127"/>
              <a:gd name="connsiteY8" fmla="*/ 189072 h 4142657"/>
              <a:gd name="connsiteX9" fmla="*/ 1657550 w 2464127"/>
              <a:gd name="connsiteY9" fmla="*/ 0 h 4142657"/>
              <a:gd name="connsiteX10" fmla="*/ 2464127 w 2464127"/>
              <a:gd name="connsiteY10" fmla="*/ 1834304 h 4142657"/>
              <a:gd name="connsiteX0" fmla="*/ 2464127 w 2464127"/>
              <a:gd name="connsiteY0" fmla="*/ 1653633 h 3961986"/>
              <a:gd name="connsiteX1" fmla="*/ 2114165 w 2464127"/>
              <a:gd name="connsiteY1" fmla="*/ 2044793 h 3961986"/>
              <a:gd name="connsiteX2" fmla="*/ 921529 w 2464127"/>
              <a:gd name="connsiteY2" fmla="*/ 3961986 h 3961986"/>
              <a:gd name="connsiteX3" fmla="*/ 1326574 w 2464127"/>
              <a:gd name="connsiteY3" fmla="*/ 1978537 h 3961986"/>
              <a:gd name="connsiteX4" fmla="*/ 1326201 w 2464127"/>
              <a:gd name="connsiteY4" fmla="*/ 1508357 h 3961986"/>
              <a:gd name="connsiteX5" fmla="*/ 599042 w 2464127"/>
              <a:gd name="connsiteY5" fmla="*/ 1654996 h 3961986"/>
              <a:gd name="connsiteX6" fmla="*/ 1038481 w 2464127"/>
              <a:gd name="connsiteY6" fmla="*/ 1062837 h 3961986"/>
              <a:gd name="connsiteX7" fmla="*/ 23887 w 2464127"/>
              <a:gd name="connsiteY7" fmla="*/ 555383 h 3961986"/>
              <a:gd name="connsiteX8" fmla="*/ 1494116 w 2464127"/>
              <a:gd name="connsiteY8" fmla="*/ 8401 h 3961986"/>
              <a:gd name="connsiteX9" fmla="*/ 1782894 w 2464127"/>
              <a:gd name="connsiteY9" fmla="*/ 35503 h 3961986"/>
              <a:gd name="connsiteX10" fmla="*/ 2464127 w 2464127"/>
              <a:gd name="connsiteY10" fmla="*/ 1653633 h 3961986"/>
              <a:gd name="connsiteX0" fmla="*/ 2464127 w 2464127"/>
              <a:gd name="connsiteY0" fmla="*/ 1660269 h 3968622"/>
              <a:gd name="connsiteX1" fmla="*/ 2114165 w 2464127"/>
              <a:gd name="connsiteY1" fmla="*/ 2051429 h 3968622"/>
              <a:gd name="connsiteX2" fmla="*/ 921529 w 2464127"/>
              <a:gd name="connsiteY2" fmla="*/ 3968622 h 3968622"/>
              <a:gd name="connsiteX3" fmla="*/ 1326574 w 2464127"/>
              <a:gd name="connsiteY3" fmla="*/ 1985173 h 3968622"/>
              <a:gd name="connsiteX4" fmla="*/ 1326201 w 2464127"/>
              <a:gd name="connsiteY4" fmla="*/ 1514993 h 3968622"/>
              <a:gd name="connsiteX5" fmla="*/ 599042 w 2464127"/>
              <a:gd name="connsiteY5" fmla="*/ 1661632 h 3968622"/>
              <a:gd name="connsiteX6" fmla="*/ 1038481 w 2464127"/>
              <a:gd name="connsiteY6" fmla="*/ 1069473 h 3968622"/>
              <a:gd name="connsiteX7" fmla="*/ 23887 w 2464127"/>
              <a:gd name="connsiteY7" fmla="*/ 562019 h 3968622"/>
              <a:gd name="connsiteX8" fmla="*/ 1494116 w 2464127"/>
              <a:gd name="connsiteY8" fmla="*/ 15037 h 3968622"/>
              <a:gd name="connsiteX9" fmla="*/ 1782894 w 2464127"/>
              <a:gd name="connsiteY9" fmla="*/ 42139 h 3968622"/>
              <a:gd name="connsiteX10" fmla="*/ 2464127 w 2464127"/>
              <a:gd name="connsiteY10" fmla="*/ 1660269 h 3968622"/>
              <a:gd name="connsiteX0" fmla="*/ 2464127 w 2464127"/>
              <a:gd name="connsiteY0" fmla="*/ 1618195 h 3926548"/>
              <a:gd name="connsiteX1" fmla="*/ 2114165 w 2464127"/>
              <a:gd name="connsiteY1" fmla="*/ 2009355 h 3926548"/>
              <a:gd name="connsiteX2" fmla="*/ 921529 w 2464127"/>
              <a:gd name="connsiteY2" fmla="*/ 3926548 h 3926548"/>
              <a:gd name="connsiteX3" fmla="*/ 1326574 w 2464127"/>
              <a:gd name="connsiteY3" fmla="*/ 1943099 h 3926548"/>
              <a:gd name="connsiteX4" fmla="*/ 1326201 w 2464127"/>
              <a:gd name="connsiteY4" fmla="*/ 1472919 h 3926548"/>
              <a:gd name="connsiteX5" fmla="*/ 599042 w 2464127"/>
              <a:gd name="connsiteY5" fmla="*/ 1619558 h 3926548"/>
              <a:gd name="connsiteX6" fmla="*/ 1038481 w 2464127"/>
              <a:gd name="connsiteY6" fmla="*/ 1027399 h 3926548"/>
              <a:gd name="connsiteX7" fmla="*/ 23887 w 2464127"/>
              <a:gd name="connsiteY7" fmla="*/ 519945 h 3926548"/>
              <a:gd name="connsiteX8" fmla="*/ 1432762 w 2464127"/>
              <a:gd name="connsiteY8" fmla="*/ 261087 h 3926548"/>
              <a:gd name="connsiteX9" fmla="*/ 1782894 w 2464127"/>
              <a:gd name="connsiteY9" fmla="*/ 65 h 3926548"/>
              <a:gd name="connsiteX10" fmla="*/ 2464127 w 2464127"/>
              <a:gd name="connsiteY10" fmla="*/ 1618195 h 3926548"/>
              <a:gd name="connsiteX0" fmla="*/ 2464127 w 2464127"/>
              <a:gd name="connsiteY0" fmla="*/ 1618198 h 3926551"/>
              <a:gd name="connsiteX1" fmla="*/ 2114165 w 2464127"/>
              <a:gd name="connsiteY1" fmla="*/ 2009358 h 3926551"/>
              <a:gd name="connsiteX2" fmla="*/ 921529 w 2464127"/>
              <a:gd name="connsiteY2" fmla="*/ 3926551 h 3926551"/>
              <a:gd name="connsiteX3" fmla="*/ 1326574 w 2464127"/>
              <a:gd name="connsiteY3" fmla="*/ 1943102 h 3926551"/>
              <a:gd name="connsiteX4" fmla="*/ 1326201 w 2464127"/>
              <a:gd name="connsiteY4" fmla="*/ 1472922 h 3926551"/>
              <a:gd name="connsiteX5" fmla="*/ 599042 w 2464127"/>
              <a:gd name="connsiteY5" fmla="*/ 1619561 h 3926551"/>
              <a:gd name="connsiteX6" fmla="*/ 1038481 w 2464127"/>
              <a:gd name="connsiteY6" fmla="*/ 1027402 h 3926551"/>
              <a:gd name="connsiteX7" fmla="*/ 23887 w 2464127"/>
              <a:gd name="connsiteY7" fmla="*/ 519948 h 3926551"/>
              <a:gd name="connsiteX8" fmla="*/ 1452954 w 2464127"/>
              <a:gd name="connsiteY8" fmla="*/ 247598 h 3926551"/>
              <a:gd name="connsiteX9" fmla="*/ 1782894 w 2464127"/>
              <a:gd name="connsiteY9" fmla="*/ 68 h 3926551"/>
              <a:gd name="connsiteX10" fmla="*/ 2464127 w 2464127"/>
              <a:gd name="connsiteY10" fmla="*/ 1618198 h 3926551"/>
              <a:gd name="connsiteX0" fmla="*/ 2512118 w 2512118"/>
              <a:gd name="connsiteY0" fmla="*/ 1618198 h 3926551"/>
              <a:gd name="connsiteX1" fmla="*/ 2162156 w 2512118"/>
              <a:gd name="connsiteY1" fmla="*/ 2009358 h 3926551"/>
              <a:gd name="connsiteX2" fmla="*/ 969520 w 2512118"/>
              <a:gd name="connsiteY2" fmla="*/ 3926551 h 3926551"/>
              <a:gd name="connsiteX3" fmla="*/ 1374565 w 2512118"/>
              <a:gd name="connsiteY3" fmla="*/ 1943102 h 3926551"/>
              <a:gd name="connsiteX4" fmla="*/ 1374192 w 2512118"/>
              <a:gd name="connsiteY4" fmla="*/ 1472922 h 3926551"/>
              <a:gd name="connsiteX5" fmla="*/ 647033 w 2512118"/>
              <a:gd name="connsiteY5" fmla="*/ 1619561 h 3926551"/>
              <a:gd name="connsiteX6" fmla="*/ 1086472 w 2512118"/>
              <a:gd name="connsiteY6" fmla="*/ 1027402 h 3926551"/>
              <a:gd name="connsiteX7" fmla="*/ 23093 w 2512118"/>
              <a:gd name="connsiteY7" fmla="*/ 189715 h 3926551"/>
              <a:gd name="connsiteX8" fmla="*/ 1500945 w 2512118"/>
              <a:gd name="connsiteY8" fmla="*/ 247598 h 3926551"/>
              <a:gd name="connsiteX9" fmla="*/ 1830885 w 2512118"/>
              <a:gd name="connsiteY9" fmla="*/ 68 h 3926551"/>
              <a:gd name="connsiteX10" fmla="*/ 2512118 w 2512118"/>
              <a:gd name="connsiteY10" fmla="*/ 1618198 h 3926551"/>
              <a:gd name="connsiteX0" fmla="*/ 2512118 w 2512118"/>
              <a:gd name="connsiteY0" fmla="*/ 1618188 h 3926541"/>
              <a:gd name="connsiteX1" fmla="*/ 2162156 w 2512118"/>
              <a:gd name="connsiteY1" fmla="*/ 2009348 h 3926541"/>
              <a:gd name="connsiteX2" fmla="*/ 969520 w 2512118"/>
              <a:gd name="connsiteY2" fmla="*/ 3926541 h 3926541"/>
              <a:gd name="connsiteX3" fmla="*/ 1374565 w 2512118"/>
              <a:gd name="connsiteY3" fmla="*/ 1943092 h 3926541"/>
              <a:gd name="connsiteX4" fmla="*/ 1374192 w 2512118"/>
              <a:gd name="connsiteY4" fmla="*/ 1472912 h 3926541"/>
              <a:gd name="connsiteX5" fmla="*/ 647033 w 2512118"/>
              <a:gd name="connsiteY5" fmla="*/ 1619551 h 3926541"/>
              <a:gd name="connsiteX6" fmla="*/ 1086472 w 2512118"/>
              <a:gd name="connsiteY6" fmla="*/ 1027392 h 3926541"/>
              <a:gd name="connsiteX7" fmla="*/ 23093 w 2512118"/>
              <a:gd name="connsiteY7" fmla="*/ 189705 h 3926541"/>
              <a:gd name="connsiteX8" fmla="*/ 1508502 w 2512118"/>
              <a:gd name="connsiteY8" fmla="*/ 290840 h 3926541"/>
              <a:gd name="connsiteX9" fmla="*/ 1830885 w 2512118"/>
              <a:gd name="connsiteY9" fmla="*/ 58 h 3926541"/>
              <a:gd name="connsiteX10" fmla="*/ 2512118 w 2512118"/>
              <a:gd name="connsiteY10" fmla="*/ 1618188 h 3926541"/>
              <a:gd name="connsiteX0" fmla="*/ 2512118 w 2512118"/>
              <a:gd name="connsiteY0" fmla="*/ 1618200 h 3926553"/>
              <a:gd name="connsiteX1" fmla="*/ 2162156 w 2512118"/>
              <a:gd name="connsiteY1" fmla="*/ 2009360 h 3926553"/>
              <a:gd name="connsiteX2" fmla="*/ 969520 w 2512118"/>
              <a:gd name="connsiteY2" fmla="*/ 3926553 h 3926553"/>
              <a:gd name="connsiteX3" fmla="*/ 1374565 w 2512118"/>
              <a:gd name="connsiteY3" fmla="*/ 1943104 h 3926553"/>
              <a:gd name="connsiteX4" fmla="*/ 1374192 w 2512118"/>
              <a:gd name="connsiteY4" fmla="*/ 1472924 h 3926553"/>
              <a:gd name="connsiteX5" fmla="*/ 647033 w 2512118"/>
              <a:gd name="connsiteY5" fmla="*/ 1619563 h 3926553"/>
              <a:gd name="connsiteX6" fmla="*/ 1086472 w 2512118"/>
              <a:gd name="connsiteY6" fmla="*/ 1027404 h 3926553"/>
              <a:gd name="connsiteX7" fmla="*/ 23093 w 2512118"/>
              <a:gd name="connsiteY7" fmla="*/ 189717 h 3926553"/>
              <a:gd name="connsiteX8" fmla="*/ 1426593 w 2512118"/>
              <a:gd name="connsiteY8" fmla="*/ 242237 h 3926553"/>
              <a:gd name="connsiteX9" fmla="*/ 1830885 w 2512118"/>
              <a:gd name="connsiteY9" fmla="*/ 70 h 3926553"/>
              <a:gd name="connsiteX10" fmla="*/ 2512118 w 2512118"/>
              <a:gd name="connsiteY10" fmla="*/ 1618200 h 3926553"/>
              <a:gd name="connsiteX0" fmla="*/ 2512118 w 2512118"/>
              <a:gd name="connsiteY0" fmla="*/ 1624133 h 3932486"/>
              <a:gd name="connsiteX1" fmla="*/ 2162156 w 2512118"/>
              <a:gd name="connsiteY1" fmla="*/ 2015293 h 3932486"/>
              <a:gd name="connsiteX2" fmla="*/ 969520 w 2512118"/>
              <a:gd name="connsiteY2" fmla="*/ 3932486 h 3932486"/>
              <a:gd name="connsiteX3" fmla="*/ 1374565 w 2512118"/>
              <a:gd name="connsiteY3" fmla="*/ 1949037 h 3932486"/>
              <a:gd name="connsiteX4" fmla="*/ 1374192 w 2512118"/>
              <a:gd name="connsiteY4" fmla="*/ 1478857 h 3932486"/>
              <a:gd name="connsiteX5" fmla="*/ 647033 w 2512118"/>
              <a:gd name="connsiteY5" fmla="*/ 1625496 h 3932486"/>
              <a:gd name="connsiteX6" fmla="*/ 1086472 w 2512118"/>
              <a:gd name="connsiteY6" fmla="*/ 1033337 h 3932486"/>
              <a:gd name="connsiteX7" fmla="*/ 23093 w 2512118"/>
              <a:gd name="connsiteY7" fmla="*/ 195650 h 3932486"/>
              <a:gd name="connsiteX8" fmla="*/ 1426593 w 2512118"/>
              <a:gd name="connsiteY8" fmla="*/ 248170 h 3932486"/>
              <a:gd name="connsiteX9" fmla="*/ 1807824 w 2512118"/>
              <a:gd name="connsiteY9" fmla="*/ 68 h 3932486"/>
              <a:gd name="connsiteX10" fmla="*/ 2512118 w 2512118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36987 w 1974913"/>
              <a:gd name="connsiteY4" fmla="*/ 1478857 h 3932486"/>
              <a:gd name="connsiteX5" fmla="*/ 109828 w 1974913"/>
              <a:gd name="connsiteY5" fmla="*/ 1625496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68943 w 1974913"/>
              <a:gd name="connsiteY4" fmla="*/ 1568712 h 3932486"/>
              <a:gd name="connsiteX5" fmla="*/ 109828 w 1974913"/>
              <a:gd name="connsiteY5" fmla="*/ 1625496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4913 w 1974913"/>
              <a:gd name="connsiteY0" fmla="*/ 1624133 h 3932486"/>
              <a:gd name="connsiteX1" fmla="*/ 1624951 w 1974913"/>
              <a:gd name="connsiteY1" fmla="*/ 2015293 h 3932486"/>
              <a:gd name="connsiteX2" fmla="*/ 432315 w 1974913"/>
              <a:gd name="connsiteY2" fmla="*/ 3932486 h 3932486"/>
              <a:gd name="connsiteX3" fmla="*/ 837360 w 1974913"/>
              <a:gd name="connsiteY3" fmla="*/ 1949037 h 3932486"/>
              <a:gd name="connsiteX4" fmla="*/ 868943 w 1974913"/>
              <a:gd name="connsiteY4" fmla="*/ 1568712 h 3932486"/>
              <a:gd name="connsiteX5" fmla="*/ 35580 w 1974913"/>
              <a:gd name="connsiteY5" fmla="*/ 1470664 h 3932486"/>
              <a:gd name="connsiteX6" fmla="*/ 549267 w 1974913"/>
              <a:gd name="connsiteY6" fmla="*/ 1033337 h 3932486"/>
              <a:gd name="connsiteX7" fmla="*/ 36969 w 1974913"/>
              <a:gd name="connsiteY7" fmla="*/ 282376 h 3932486"/>
              <a:gd name="connsiteX8" fmla="*/ 889388 w 1974913"/>
              <a:gd name="connsiteY8" fmla="*/ 248170 h 3932486"/>
              <a:gd name="connsiteX9" fmla="*/ 1270619 w 1974913"/>
              <a:gd name="connsiteY9" fmla="*/ 68 h 3932486"/>
              <a:gd name="connsiteX10" fmla="*/ 1974913 w 1974913"/>
              <a:gd name="connsiteY10" fmla="*/ 1624133 h 3932486"/>
              <a:gd name="connsiteX0" fmla="*/ 1976078 w 1976078"/>
              <a:gd name="connsiteY0" fmla="*/ 1624133 h 3932486"/>
              <a:gd name="connsiteX1" fmla="*/ 1626116 w 1976078"/>
              <a:gd name="connsiteY1" fmla="*/ 2015293 h 3932486"/>
              <a:gd name="connsiteX2" fmla="*/ 433480 w 1976078"/>
              <a:gd name="connsiteY2" fmla="*/ 3932486 h 3932486"/>
              <a:gd name="connsiteX3" fmla="*/ 838525 w 1976078"/>
              <a:gd name="connsiteY3" fmla="*/ 1949037 h 3932486"/>
              <a:gd name="connsiteX4" fmla="*/ 870108 w 1976078"/>
              <a:gd name="connsiteY4" fmla="*/ 1568712 h 3932486"/>
              <a:gd name="connsiteX5" fmla="*/ 36745 w 1976078"/>
              <a:gd name="connsiteY5" fmla="*/ 1470664 h 3932486"/>
              <a:gd name="connsiteX6" fmla="*/ 522397 w 1976078"/>
              <a:gd name="connsiteY6" fmla="*/ 977931 h 3932486"/>
              <a:gd name="connsiteX7" fmla="*/ 38134 w 1976078"/>
              <a:gd name="connsiteY7" fmla="*/ 282376 h 3932486"/>
              <a:gd name="connsiteX8" fmla="*/ 890553 w 1976078"/>
              <a:gd name="connsiteY8" fmla="*/ 248170 h 3932486"/>
              <a:gd name="connsiteX9" fmla="*/ 1271784 w 1976078"/>
              <a:gd name="connsiteY9" fmla="*/ 68 h 3932486"/>
              <a:gd name="connsiteX10" fmla="*/ 1976078 w 1976078"/>
              <a:gd name="connsiteY10" fmla="*/ 1624133 h 3932486"/>
              <a:gd name="connsiteX0" fmla="*/ 1973471 w 1973471"/>
              <a:gd name="connsiteY0" fmla="*/ 1624133 h 3932486"/>
              <a:gd name="connsiteX1" fmla="*/ 1623509 w 1973471"/>
              <a:gd name="connsiteY1" fmla="*/ 2015293 h 3932486"/>
              <a:gd name="connsiteX2" fmla="*/ 430873 w 1973471"/>
              <a:gd name="connsiteY2" fmla="*/ 3932486 h 3932486"/>
              <a:gd name="connsiteX3" fmla="*/ 835918 w 1973471"/>
              <a:gd name="connsiteY3" fmla="*/ 1949037 h 3932486"/>
              <a:gd name="connsiteX4" fmla="*/ 867501 w 1973471"/>
              <a:gd name="connsiteY4" fmla="*/ 1568712 h 3932486"/>
              <a:gd name="connsiteX5" fmla="*/ 34138 w 1973471"/>
              <a:gd name="connsiteY5" fmla="*/ 1470664 h 3932486"/>
              <a:gd name="connsiteX6" fmla="*/ 585052 w 1973471"/>
              <a:gd name="connsiteY6" fmla="*/ 961285 h 3932486"/>
              <a:gd name="connsiteX7" fmla="*/ 35527 w 1973471"/>
              <a:gd name="connsiteY7" fmla="*/ 282376 h 3932486"/>
              <a:gd name="connsiteX8" fmla="*/ 887946 w 1973471"/>
              <a:gd name="connsiteY8" fmla="*/ 248170 h 3932486"/>
              <a:gd name="connsiteX9" fmla="*/ 1269177 w 1973471"/>
              <a:gd name="connsiteY9" fmla="*/ 68 h 3932486"/>
              <a:gd name="connsiteX10" fmla="*/ 1973471 w 1973471"/>
              <a:gd name="connsiteY10" fmla="*/ 1624133 h 3932486"/>
              <a:gd name="connsiteX0" fmla="*/ 1973471 w 1973471"/>
              <a:gd name="connsiteY0" fmla="*/ 1624133 h 3932486"/>
              <a:gd name="connsiteX1" fmla="*/ 1623509 w 1973471"/>
              <a:gd name="connsiteY1" fmla="*/ 2015293 h 3932486"/>
              <a:gd name="connsiteX2" fmla="*/ 430873 w 1973471"/>
              <a:gd name="connsiteY2" fmla="*/ 3932486 h 3932486"/>
              <a:gd name="connsiteX3" fmla="*/ 835918 w 1973471"/>
              <a:gd name="connsiteY3" fmla="*/ 1949037 h 3932486"/>
              <a:gd name="connsiteX4" fmla="*/ 814964 w 1973471"/>
              <a:gd name="connsiteY4" fmla="*/ 1616172 h 3932486"/>
              <a:gd name="connsiteX5" fmla="*/ 34138 w 1973471"/>
              <a:gd name="connsiteY5" fmla="*/ 1470664 h 3932486"/>
              <a:gd name="connsiteX6" fmla="*/ 585052 w 1973471"/>
              <a:gd name="connsiteY6" fmla="*/ 961285 h 3932486"/>
              <a:gd name="connsiteX7" fmla="*/ 35527 w 1973471"/>
              <a:gd name="connsiteY7" fmla="*/ 282376 h 3932486"/>
              <a:gd name="connsiteX8" fmla="*/ 887946 w 1973471"/>
              <a:gd name="connsiteY8" fmla="*/ 248170 h 3932486"/>
              <a:gd name="connsiteX9" fmla="*/ 1269177 w 1973471"/>
              <a:gd name="connsiteY9" fmla="*/ 68 h 3932486"/>
              <a:gd name="connsiteX10" fmla="*/ 1973471 w 1973471"/>
              <a:gd name="connsiteY10" fmla="*/ 1624133 h 3932486"/>
              <a:gd name="connsiteX0" fmla="*/ 1973471 w 1973471"/>
              <a:gd name="connsiteY0" fmla="*/ 1624108 h 3932461"/>
              <a:gd name="connsiteX1" fmla="*/ 1623509 w 1973471"/>
              <a:gd name="connsiteY1" fmla="*/ 2015268 h 3932461"/>
              <a:gd name="connsiteX2" fmla="*/ 430873 w 1973471"/>
              <a:gd name="connsiteY2" fmla="*/ 3932461 h 3932461"/>
              <a:gd name="connsiteX3" fmla="*/ 835918 w 1973471"/>
              <a:gd name="connsiteY3" fmla="*/ 1949012 h 3932461"/>
              <a:gd name="connsiteX4" fmla="*/ 814964 w 1973471"/>
              <a:gd name="connsiteY4" fmla="*/ 1616147 h 3932461"/>
              <a:gd name="connsiteX5" fmla="*/ 34138 w 1973471"/>
              <a:gd name="connsiteY5" fmla="*/ 1470639 h 3932461"/>
              <a:gd name="connsiteX6" fmla="*/ 585052 w 1973471"/>
              <a:gd name="connsiteY6" fmla="*/ 961260 h 3932461"/>
              <a:gd name="connsiteX7" fmla="*/ 35527 w 1973471"/>
              <a:gd name="connsiteY7" fmla="*/ 282351 h 3932461"/>
              <a:gd name="connsiteX8" fmla="*/ 863730 w 1973471"/>
              <a:gd name="connsiteY8" fmla="*/ 376657 h 3932461"/>
              <a:gd name="connsiteX9" fmla="*/ 1269177 w 1973471"/>
              <a:gd name="connsiteY9" fmla="*/ 43 h 3932461"/>
              <a:gd name="connsiteX10" fmla="*/ 1973471 w 1973471"/>
              <a:gd name="connsiteY10" fmla="*/ 1624108 h 3932461"/>
              <a:gd name="connsiteX0" fmla="*/ 1973471 w 1973471"/>
              <a:gd name="connsiteY0" fmla="*/ 1624119 h 3932472"/>
              <a:gd name="connsiteX1" fmla="*/ 1623509 w 1973471"/>
              <a:gd name="connsiteY1" fmla="*/ 2015279 h 3932472"/>
              <a:gd name="connsiteX2" fmla="*/ 430873 w 1973471"/>
              <a:gd name="connsiteY2" fmla="*/ 3932472 h 3932472"/>
              <a:gd name="connsiteX3" fmla="*/ 835918 w 1973471"/>
              <a:gd name="connsiteY3" fmla="*/ 1949023 h 3932472"/>
              <a:gd name="connsiteX4" fmla="*/ 814964 w 1973471"/>
              <a:gd name="connsiteY4" fmla="*/ 1616158 h 3932472"/>
              <a:gd name="connsiteX5" fmla="*/ 34138 w 1973471"/>
              <a:gd name="connsiteY5" fmla="*/ 1470650 h 3932472"/>
              <a:gd name="connsiteX6" fmla="*/ 585052 w 1973471"/>
              <a:gd name="connsiteY6" fmla="*/ 961271 h 3932472"/>
              <a:gd name="connsiteX7" fmla="*/ 35527 w 1973471"/>
              <a:gd name="connsiteY7" fmla="*/ 282362 h 3932472"/>
              <a:gd name="connsiteX8" fmla="*/ 824022 w 1973471"/>
              <a:gd name="connsiteY8" fmla="*/ 305472 h 3932472"/>
              <a:gd name="connsiteX9" fmla="*/ 1269177 w 1973471"/>
              <a:gd name="connsiteY9" fmla="*/ 54 h 3932472"/>
              <a:gd name="connsiteX10" fmla="*/ 1973471 w 1973471"/>
              <a:gd name="connsiteY10" fmla="*/ 1624119 h 3932472"/>
              <a:gd name="connsiteX0" fmla="*/ 1992462 w 1992462"/>
              <a:gd name="connsiteY0" fmla="*/ 1624119 h 3932472"/>
              <a:gd name="connsiteX1" fmla="*/ 1642500 w 1992462"/>
              <a:gd name="connsiteY1" fmla="*/ 2015279 h 3932472"/>
              <a:gd name="connsiteX2" fmla="*/ 449864 w 1992462"/>
              <a:gd name="connsiteY2" fmla="*/ 3932472 h 3932472"/>
              <a:gd name="connsiteX3" fmla="*/ 854909 w 1992462"/>
              <a:gd name="connsiteY3" fmla="*/ 1949023 h 3932472"/>
              <a:gd name="connsiteX4" fmla="*/ 833955 w 1992462"/>
              <a:gd name="connsiteY4" fmla="*/ 1616158 h 3932472"/>
              <a:gd name="connsiteX5" fmla="*/ 53129 w 1992462"/>
              <a:gd name="connsiteY5" fmla="*/ 1470650 h 3932472"/>
              <a:gd name="connsiteX6" fmla="*/ 604043 w 1992462"/>
              <a:gd name="connsiteY6" fmla="*/ 961271 h 3932472"/>
              <a:gd name="connsiteX7" fmla="*/ 34807 w 1992462"/>
              <a:gd name="connsiteY7" fmla="*/ 259586 h 3932472"/>
              <a:gd name="connsiteX8" fmla="*/ 843013 w 1992462"/>
              <a:gd name="connsiteY8" fmla="*/ 305472 h 3932472"/>
              <a:gd name="connsiteX9" fmla="*/ 1288168 w 1992462"/>
              <a:gd name="connsiteY9" fmla="*/ 54 h 3932472"/>
              <a:gd name="connsiteX10" fmla="*/ 1992462 w 1992462"/>
              <a:gd name="connsiteY10" fmla="*/ 1624119 h 3932472"/>
              <a:gd name="connsiteX0" fmla="*/ 1968623 w 1968623"/>
              <a:gd name="connsiteY0" fmla="*/ 1624119 h 3932472"/>
              <a:gd name="connsiteX1" fmla="*/ 1618661 w 1968623"/>
              <a:gd name="connsiteY1" fmla="*/ 2015279 h 3932472"/>
              <a:gd name="connsiteX2" fmla="*/ 426025 w 1968623"/>
              <a:gd name="connsiteY2" fmla="*/ 3932472 h 3932472"/>
              <a:gd name="connsiteX3" fmla="*/ 831070 w 1968623"/>
              <a:gd name="connsiteY3" fmla="*/ 1949023 h 3932472"/>
              <a:gd name="connsiteX4" fmla="*/ 810116 w 1968623"/>
              <a:gd name="connsiteY4" fmla="*/ 1616158 h 3932472"/>
              <a:gd name="connsiteX5" fmla="*/ 29290 w 1968623"/>
              <a:gd name="connsiteY5" fmla="*/ 1470650 h 3932472"/>
              <a:gd name="connsiteX6" fmla="*/ 580204 w 1968623"/>
              <a:gd name="connsiteY6" fmla="*/ 961271 h 3932472"/>
              <a:gd name="connsiteX7" fmla="*/ 10968 w 1968623"/>
              <a:gd name="connsiteY7" fmla="*/ 259586 h 3932472"/>
              <a:gd name="connsiteX8" fmla="*/ 819174 w 1968623"/>
              <a:gd name="connsiteY8" fmla="*/ 305472 h 3932472"/>
              <a:gd name="connsiteX9" fmla="*/ 1264329 w 1968623"/>
              <a:gd name="connsiteY9" fmla="*/ 54 h 3932472"/>
              <a:gd name="connsiteX10" fmla="*/ 1968623 w 1968623"/>
              <a:gd name="connsiteY10" fmla="*/ 1624119 h 3932472"/>
              <a:gd name="connsiteX0" fmla="*/ 1968623 w 1968623"/>
              <a:gd name="connsiteY0" fmla="*/ 1773477 h 4081830"/>
              <a:gd name="connsiteX1" fmla="*/ 1618661 w 1968623"/>
              <a:gd name="connsiteY1" fmla="*/ 2164637 h 4081830"/>
              <a:gd name="connsiteX2" fmla="*/ 426025 w 1968623"/>
              <a:gd name="connsiteY2" fmla="*/ 4081830 h 4081830"/>
              <a:gd name="connsiteX3" fmla="*/ 831070 w 1968623"/>
              <a:gd name="connsiteY3" fmla="*/ 2098381 h 4081830"/>
              <a:gd name="connsiteX4" fmla="*/ 810116 w 1968623"/>
              <a:gd name="connsiteY4" fmla="*/ 1765516 h 4081830"/>
              <a:gd name="connsiteX5" fmla="*/ 29290 w 1968623"/>
              <a:gd name="connsiteY5" fmla="*/ 1620008 h 4081830"/>
              <a:gd name="connsiteX6" fmla="*/ 580204 w 1968623"/>
              <a:gd name="connsiteY6" fmla="*/ 1110629 h 4081830"/>
              <a:gd name="connsiteX7" fmla="*/ 10968 w 1968623"/>
              <a:gd name="connsiteY7" fmla="*/ 408944 h 4081830"/>
              <a:gd name="connsiteX8" fmla="*/ 819174 w 1968623"/>
              <a:gd name="connsiteY8" fmla="*/ 454830 h 4081830"/>
              <a:gd name="connsiteX9" fmla="*/ 1176875 w 1968623"/>
              <a:gd name="connsiteY9" fmla="*/ 34 h 4081830"/>
              <a:gd name="connsiteX10" fmla="*/ 1968623 w 1968623"/>
              <a:gd name="connsiteY10" fmla="*/ 1773477 h 4081830"/>
              <a:gd name="connsiteX0" fmla="*/ 1968623 w 1968623"/>
              <a:gd name="connsiteY0" fmla="*/ 1773484 h 4081837"/>
              <a:gd name="connsiteX1" fmla="*/ 1618661 w 1968623"/>
              <a:gd name="connsiteY1" fmla="*/ 2164644 h 4081837"/>
              <a:gd name="connsiteX2" fmla="*/ 426025 w 1968623"/>
              <a:gd name="connsiteY2" fmla="*/ 4081837 h 4081837"/>
              <a:gd name="connsiteX3" fmla="*/ 831070 w 1968623"/>
              <a:gd name="connsiteY3" fmla="*/ 2098388 h 4081837"/>
              <a:gd name="connsiteX4" fmla="*/ 810116 w 1968623"/>
              <a:gd name="connsiteY4" fmla="*/ 1765523 h 4081837"/>
              <a:gd name="connsiteX5" fmla="*/ 29290 w 1968623"/>
              <a:gd name="connsiteY5" fmla="*/ 1620015 h 4081837"/>
              <a:gd name="connsiteX6" fmla="*/ 580204 w 1968623"/>
              <a:gd name="connsiteY6" fmla="*/ 1110636 h 4081837"/>
              <a:gd name="connsiteX7" fmla="*/ 10968 w 1968623"/>
              <a:gd name="connsiteY7" fmla="*/ 408951 h 4081837"/>
              <a:gd name="connsiteX8" fmla="*/ 655642 w 1968623"/>
              <a:gd name="connsiteY8" fmla="*/ 383252 h 4081837"/>
              <a:gd name="connsiteX9" fmla="*/ 1176875 w 1968623"/>
              <a:gd name="connsiteY9" fmla="*/ 41 h 4081837"/>
              <a:gd name="connsiteX10" fmla="*/ 1968623 w 1968623"/>
              <a:gd name="connsiteY10" fmla="*/ 1773484 h 4081837"/>
              <a:gd name="connsiteX0" fmla="*/ 1992978 w 1992978"/>
              <a:gd name="connsiteY0" fmla="*/ 1773484 h 4081837"/>
              <a:gd name="connsiteX1" fmla="*/ 1643016 w 1992978"/>
              <a:gd name="connsiteY1" fmla="*/ 2164644 h 4081837"/>
              <a:gd name="connsiteX2" fmla="*/ 450380 w 1992978"/>
              <a:gd name="connsiteY2" fmla="*/ 4081837 h 4081837"/>
              <a:gd name="connsiteX3" fmla="*/ 855425 w 1992978"/>
              <a:gd name="connsiteY3" fmla="*/ 2098388 h 4081837"/>
              <a:gd name="connsiteX4" fmla="*/ 834471 w 1992978"/>
              <a:gd name="connsiteY4" fmla="*/ 1765523 h 4081837"/>
              <a:gd name="connsiteX5" fmla="*/ 53645 w 1992978"/>
              <a:gd name="connsiteY5" fmla="*/ 1620015 h 4081837"/>
              <a:gd name="connsiteX6" fmla="*/ 604559 w 1992978"/>
              <a:gd name="connsiteY6" fmla="*/ 1110636 h 4081837"/>
              <a:gd name="connsiteX7" fmla="*/ 10638 w 1992978"/>
              <a:gd name="connsiteY7" fmla="*/ 336703 h 4081837"/>
              <a:gd name="connsiteX8" fmla="*/ 679997 w 1992978"/>
              <a:gd name="connsiteY8" fmla="*/ 383252 h 4081837"/>
              <a:gd name="connsiteX9" fmla="*/ 1201230 w 1992978"/>
              <a:gd name="connsiteY9" fmla="*/ 41 h 4081837"/>
              <a:gd name="connsiteX10" fmla="*/ 1992978 w 1992978"/>
              <a:gd name="connsiteY10" fmla="*/ 1773484 h 4081837"/>
              <a:gd name="connsiteX0" fmla="*/ 1992978 w 1992978"/>
              <a:gd name="connsiteY0" fmla="*/ 1587213 h 3895566"/>
              <a:gd name="connsiteX1" fmla="*/ 1643016 w 1992978"/>
              <a:gd name="connsiteY1" fmla="*/ 1978373 h 3895566"/>
              <a:gd name="connsiteX2" fmla="*/ 450380 w 1992978"/>
              <a:gd name="connsiteY2" fmla="*/ 3895566 h 3895566"/>
              <a:gd name="connsiteX3" fmla="*/ 855425 w 1992978"/>
              <a:gd name="connsiteY3" fmla="*/ 1912117 h 3895566"/>
              <a:gd name="connsiteX4" fmla="*/ 834471 w 1992978"/>
              <a:gd name="connsiteY4" fmla="*/ 1579252 h 3895566"/>
              <a:gd name="connsiteX5" fmla="*/ 53645 w 1992978"/>
              <a:gd name="connsiteY5" fmla="*/ 1433744 h 3895566"/>
              <a:gd name="connsiteX6" fmla="*/ 604559 w 1992978"/>
              <a:gd name="connsiteY6" fmla="*/ 924365 h 3895566"/>
              <a:gd name="connsiteX7" fmla="*/ 10638 w 1992978"/>
              <a:gd name="connsiteY7" fmla="*/ 150432 h 3895566"/>
              <a:gd name="connsiteX8" fmla="*/ 679997 w 1992978"/>
              <a:gd name="connsiteY8" fmla="*/ 196981 h 3895566"/>
              <a:gd name="connsiteX9" fmla="*/ 1325809 w 1992978"/>
              <a:gd name="connsiteY9" fmla="*/ 40565 h 3895566"/>
              <a:gd name="connsiteX10" fmla="*/ 1992978 w 1992978"/>
              <a:gd name="connsiteY10" fmla="*/ 1587213 h 3895566"/>
              <a:gd name="connsiteX0" fmla="*/ 1992978 w 1992978"/>
              <a:gd name="connsiteY0" fmla="*/ 1723344 h 4031697"/>
              <a:gd name="connsiteX1" fmla="*/ 1643016 w 1992978"/>
              <a:gd name="connsiteY1" fmla="*/ 2114504 h 4031697"/>
              <a:gd name="connsiteX2" fmla="*/ 450380 w 1992978"/>
              <a:gd name="connsiteY2" fmla="*/ 4031697 h 4031697"/>
              <a:gd name="connsiteX3" fmla="*/ 855425 w 1992978"/>
              <a:gd name="connsiteY3" fmla="*/ 2048248 h 4031697"/>
              <a:gd name="connsiteX4" fmla="*/ 834471 w 1992978"/>
              <a:gd name="connsiteY4" fmla="*/ 1715383 h 4031697"/>
              <a:gd name="connsiteX5" fmla="*/ 53645 w 1992978"/>
              <a:gd name="connsiteY5" fmla="*/ 1569875 h 4031697"/>
              <a:gd name="connsiteX6" fmla="*/ 604559 w 1992978"/>
              <a:gd name="connsiteY6" fmla="*/ 1060496 h 4031697"/>
              <a:gd name="connsiteX7" fmla="*/ 10638 w 1992978"/>
              <a:gd name="connsiteY7" fmla="*/ 286563 h 4031697"/>
              <a:gd name="connsiteX8" fmla="*/ 679997 w 1992978"/>
              <a:gd name="connsiteY8" fmla="*/ 333112 h 4031697"/>
              <a:gd name="connsiteX9" fmla="*/ 1304383 w 1992978"/>
              <a:gd name="connsiteY9" fmla="*/ 49 h 4031697"/>
              <a:gd name="connsiteX10" fmla="*/ 1992978 w 1992978"/>
              <a:gd name="connsiteY10" fmla="*/ 1723344 h 4031697"/>
              <a:gd name="connsiteX0" fmla="*/ 1992978 w 1992978"/>
              <a:gd name="connsiteY0" fmla="*/ 1723354 h 4031707"/>
              <a:gd name="connsiteX1" fmla="*/ 1643016 w 1992978"/>
              <a:gd name="connsiteY1" fmla="*/ 2114514 h 4031707"/>
              <a:gd name="connsiteX2" fmla="*/ 450380 w 1992978"/>
              <a:gd name="connsiteY2" fmla="*/ 4031707 h 4031707"/>
              <a:gd name="connsiteX3" fmla="*/ 855425 w 1992978"/>
              <a:gd name="connsiteY3" fmla="*/ 2048258 h 4031707"/>
              <a:gd name="connsiteX4" fmla="*/ 834471 w 1992978"/>
              <a:gd name="connsiteY4" fmla="*/ 1715393 h 4031707"/>
              <a:gd name="connsiteX5" fmla="*/ 53645 w 1992978"/>
              <a:gd name="connsiteY5" fmla="*/ 1569885 h 4031707"/>
              <a:gd name="connsiteX6" fmla="*/ 604559 w 1992978"/>
              <a:gd name="connsiteY6" fmla="*/ 1060506 h 4031707"/>
              <a:gd name="connsiteX7" fmla="*/ 10638 w 1992978"/>
              <a:gd name="connsiteY7" fmla="*/ 286573 h 4031707"/>
              <a:gd name="connsiteX8" fmla="*/ 720095 w 1992978"/>
              <a:gd name="connsiteY8" fmla="*/ 280494 h 4031707"/>
              <a:gd name="connsiteX9" fmla="*/ 1304383 w 1992978"/>
              <a:gd name="connsiteY9" fmla="*/ 59 h 4031707"/>
              <a:gd name="connsiteX10" fmla="*/ 1992978 w 1992978"/>
              <a:gd name="connsiteY10" fmla="*/ 1723354 h 4031707"/>
              <a:gd name="connsiteX0" fmla="*/ 2016879 w 2016879"/>
              <a:gd name="connsiteY0" fmla="*/ 1723354 h 4031707"/>
              <a:gd name="connsiteX1" fmla="*/ 1666917 w 2016879"/>
              <a:gd name="connsiteY1" fmla="*/ 2114514 h 4031707"/>
              <a:gd name="connsiteX2" fmla="*/ 474281 w 2016879"/>
              <a:gd name="connsiteY2" fmla="*/ 4031707 h 4031707"/>
              <a:gd name="connsiteX3" fmla="*/ 879326 w 2016879"/>
              <a:gd name="connsiteY3" fmla="*/ 2048258 h 4031707"/>
              <a:gd name="connsiteX4" fmla="*/ 858372 w 2016879"/>
              <a:gd name="connsiteY4" fmla="*/ 1715393 h 4031707"/>
              <a:gd name="connsiteX5" fmla="*/ 77546 w 2016879"/>
              <a:gd name="connsiteY5" fmla="*/ 1569885 h 4031707"/>
              <a:gd name="connsiteX6" fmla="*/ 628460 w 2016879"/>
              <a:gd name="connsiteY6" fmla="*/ 1060506 h 4031707"/>
              <a:gd name="connsiteX7" fmla="*/ 10335 w 2016879"/>
              <a:gd name="connsiteY7" fmla="*/ 178059 h 4031707"/>
              <a:gd name="connsiteX8" fmla="*/ 743996 w 2016879"/>
              <a:gd name="connsiteY8" fmla="*/ 280494 h 4031707"/>
              <a:gd name="connsiteX9" fmla="*/ 1328284 w 2016879"/>
              <a:gd name="connsiteY9" fmla="*/ 59 h 4031707"/>
              <a:gd name="connsiteX10" fmla="*/ 2016879 w 2016879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117934 w 2057267"/>
              <a:gd name="connsiteY5" fmla="*/ 1569885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117934 w 2057267"/>
              <a:gd name="connsiteY5" fmla="*/ 1569885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98760 w 2057267"/>
              <a:gd name="connsiteY4" fmla="*/ 1715393 h 4031707"/>
              <a:gd name="connsiteX5" fmla="*/ 30948 w 2057267"/>
              <a:gd name="connsiteY5" fmla="*/ 1621268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057267 w 2057267"/>
              <a:gd name="connsiteY0" fmla="*/ 1723354 h 4031707"/>
              <a:gd name="connsiteX1" fmla="*/ 1707305 w 2057267"/>
              <a:gd name="connsiteY1" fmla="*/ 2114514 h 4031707"/>
              <a:gd name="connsiteX2" fmla="*/ 514669 w 2057267"/>
              <a:gd name="connsiteY2" fmla="*/ 4031707 h 4031707"/>
              <a:gd name="connsiteX3" fmla="*/ 919714 w 2057267"/>
              <a:gd name="connsiteY3" fmla="*/ 2048258 h 4031707"/>
              <a:gd name="connsiteX4" fmla="*/ 854170 w 2057267"/>
              <a:gd name="connsiteY4" fmla="*/ 1682281 h 4031707"/>
              <a:gd name="connsiteX5" fmla="*/ 30948 w 2057267"/>
              <a:gd name="connsiteY5" fmla="*/ 1621268 h 4031707"/>
              <a:gd name="connsiteX6" fmla="*/ 668848 w 2057267"/>
              <a:gd name="connsiteY6" fmla="*/ 1060506 h 4031707"/>
              <a:gd name="connsiteX7" fmla="*/ 9860 w 2057267"/>
              <a:gd name="connsiteY7" fmla="*/ 241310 h 4031707"/>
              <a:gd name="connsiteX8" fmla="*/ 784384 w 2057267"/>
              <a:gd name="connsiteY8" fmla="*/ 280494 h 4031707"/>
              <a:gd name="connsiteX9" fmla="*/ 1368672 w 2057267"/>
              <a:gd name="connsiteY9" fmla="*/ 59 h 4031707"/>
              <a:gd name="connsiteX10" fmla="*/ 2057267 w 2057267"/>
              <a:gd name="connsiteY10" fmla="*/ 1723354 h 4031707"/>
              <a:gd name="connsiteX0" fmla="*/ 2244969 w 2244969"/>
              <a:gd name="connsiteY0" fmla="*/ 1723354 h 4031707"/>
              <a:gd name="connsiteX1" fmla="*/ 1895007 w 2244969"/>
              <a:gd name="connsiteY1" fmla="*/ 2114514 h 4031707"/>
              <a:gd name="connsiteX2" fmla="*/ 702371 w 2244969"/>
              <a:gd name="connsiteY2" fmla="*/ 4031707 h 4031707"/>
              <a:gd name="connsiteX3" fmla="*/ 1107416 w 2244969"/>
              <a:gd name="connsiteY3" fmla="*/ 2048258 h 4031707"/>
              <a:gd name="connsiteX4" fmla="*/ 1041872 w 2244969"/>
              <a:gd name="connsiteY4" fmla="*/ 1682281 h 4031707"/>
              <a:gd name="connsiteX5" fmla="*/ 854 w 2244969"/>
              <a:gd name="connsiteY5" fmla="*/ 1680298 h 4031707"/>
              <a:gd name="connsiteX6" fmla="*/ 856550 w 2244969"/>
              <a:gd name="connsiteY6" fmla="*/ 1060506 h 4031707"/>
              <a:gd name="connsiteX7" fmla="*/ 197562 w 2244969"/>
              <a:gd name="connsiteY7" fmla="*/ 241310 h 4031707"/>
              <a:gd name="connsiteX8" fmla="*/ 972086 w 2244969"/>
              <a:gd name="connsiteY8" fmla="*/ 280494 h 4031707"/>
              <a:gd name="connsiteX9" fmla="*/ 1556374 w 2244969"/>
              <a:gd name="connsiteY9" fmla="*/ 59 h 4031707"/>
              <a:gd name="connsiteX10" fmla="*/ 2244969 w 2244969"/>
              <a:gd name="connsiteY10" fmla="*/ 1723354 h 4031707"/>
              <a:gd name="connsiteX0" fmla="*/ 2244969 w 2244969"/>
              <a:gd name="connsiteY0" fmla="*/ 1783217 h 4091570"/>
              <a:gd name="connsiteX1" fmla="*/ 1895007 w 2244969"/>
              <a:gd name="connsiteY1" fmla="*/ 2174377 h 4091570"/>
              <a:gd name="connsiteX2" fmla="*/ 702371 w 2244969"/>
              <a:gd name="connsiteY2" fmla="*/ 4091570 h 4091570"/>
              <a:gd name="connsiteX3" fmla="*/ 1107416 w 2244969"/>
              <a:gd name="connsiteY3" fmla="*/ 2108121 h 4091570"/>
              <a:gd name="connsiteX4" fmla="*/ 1041872 w 2244969"/>
              <a:gd name="connsiteY4" fmla="*/ 1742144 h 4091570"/>
              <a:gd name="connsiteX5" fmla="*/ 854 w 2244969"/>
              <a:gd name="connsiteY5" fmla="*/ 1740161 h 4091570"/>
              <a:gd name="connsiteX6" fmla="*/ 856550 w 2244969"/>
              <a:gd name="connsiteY6" fmla="*/ 1120369 h 4091570"/>
              <a:gd name="connsiteX7" fmla="*/ 251500 w 2244969"/>
              <a:gd name="connsiteY7" fmla="*/ 121772 h 4091570"/>
              <a:gd name="connsiteX8" fmla="*/ 972086 w 2244969"/>
              <a:gd name="connsiteY8" fmla="*/ 340357 h 4091570"/>
              <a:gd name="connsiteX9" fmla="*/ 1556374 w 2244969"/>
              <a:gd name="connsiteY9" fmla="*/ 59922 h 4091570"/>
              <a:gd name="connsiteX10" fmla="*/ 2244969 w 2244969"/>
              <a:gd name="connsiteY10" fmla="*/ 1783217 h 4091570"/>
              <a:gd name="connsiteX0" fmla="*/ 2244969 w 2244969"/>
              <a:gd name="connsiteY0" fmla="*/ 1798579 h 4106932"/>
              <a:gd name="connsiteX1" fmla="*/ 1895007 w 2244969"/>
              <a:gd name="connsiteY1" fmla="*/ 2189739 h 4106932"/>
              <a:gd name="connsiteX2" fmla="*/ 702371 w 2244969"/>
              <a:gd name="connsiteY2" fmla="*/ 4106932 h 4106932"/>
              <a:gd name="connsiteX3" fmla="*/ 1107416 w 2244969"/>
              <a:gd name="connsiteY3" fmla="*/ 2123483 h 4106932"/>
              <a:gd name="connsiteX4" fmla="*/ 1041872 w 2244969"/>
              <a:gd name="connsiteY4" fmla="*/ 1757506 h 4106932"/>
              <a:gd name="connsiteX5" fmla="*/ 854 w 2244969"/>
              <a:gd name="connsiteY5" fmla="*/ 1755523 h 4106932"/>
              <a:gd name="connsiteX6" fmla="*/ 856550 w 2244969"/>
              <a:gd name="connsiteY6" fmla="*/ 1135731 h 4106932"/>
              <a:gd name="connsiteX7" fmla="*/ 251500 w 2244969"/>
              <a:gd name="connsiteY7" fmla="*/ 137134 h 4106932"/>
              <a:gd name="connsiteX8" fmla="*/ 1174732 w 2244969"/>
              <a:gd name="connsiteY8" fmla="*/ 254571 h 4106932"/>
              <a:gd name="connsiteX9" fmla="*/ 1556374 w 2244969"/>
              <a:gd name="connsiteY9" fmla="*/ 75284 h 4106932"/>
              <a:gd name="connsiteX10" fmla="*/ 2244969 w 2244969"/>
              <a:gd name="connsiteY10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558296 w 2245012"/>
              <a:gd name="connsiteY7" fmla="*/ 682589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798579 h 4106932"/>
              <a:gd name="connsiteX1" fmla="*/ 1895050 w 2245012"/>
              <a:gd name="connsiteY1" fmla="*/ 2189739 h 4106932"/>
              <a:gd name="connsiteX2" fmla="*/ 702414 w 2245012"/>
              <a:gd name="connsiteY2" fmla="*/ 4106932 h 4106932"/>
              <a:gd name="connsiteX3" fmla="*/ 1107459 w 2245012"/>
              <a:gd name="connsiteY3" fmla="*/ 2123483 h 4106932"/>
              <a:gd name="connsiteX4" fmla="*/ 1041915 w 2245012"/>
              <a:gd name="connsiteY4" fmla="*/ 1757506 h 4106932"/>
              <a:gd name="connsiteX5" fmla="*/ 897 w 2245012"/>
              <a:gd name="connsiteY5" fmla="*/ 1755523 h 4106932"/>
              <a:gd name="connsiteX6" fmla="*/ 856593 w 2245012"/>
              <a:gd name="connsiteY6" fmla="*/ 1135731 h 4106932"/>
              <a:gd name="connsiteX7" fmla="*/ 754342 w 2245012"/>
              <a:gd name="connsiteY7" fmla="*/ 706377 h 4106932"/>
              <a:gd name="connsiteX8" fmla="*/ 251543 w 2245012"/>
              <a:gd name="connsiteY8" fmla="*/ 137134 h 4106932"/>
              <a:gd name="connsiteX9" fmla="*/ 1174775 w 2245012"/>
              <a:gd name="connsiteY9" fmla="*/ 254571 h 4106932"/>
              <a:gd name="connsiteX10" fmla="*/ 1556417 w 2245012"/>
              <a:gd name="connsiteY10" fmla="*/ 75284 h 4106932"/>
              <a:gd name="connsiteX11" fmla="*/ 2245012 w 2245012"/>
              <a:gd name="connsiteY11" fmla="*/ 1798579 h 4106932"/>
              <a:gd name="connsiteX0" fmla="*/ 2245012 w 2245012"/>
              <a:gd name="connsiteY0" fmla="*/ 1857315 h 4165668"/>
              <a:gd name="connsiteX1" fmla="*/ 1895050 w 2245012"/>
              <a:gd name="connsiteY1" fmla="*/ 2248475 h 4165668"/>
              <a:gd name="connsiteX2" fmla="*/ 702414 w 2245012"/>
              <a:gd name="connsiteY2" fmla="*/ 4165668 h 4165668"/>
              <a:gd name="connsiteX3" fmla="*/ 1107459 w 2245012"/>
              <a:gd name="connsiteY3" fmla="*/ 2182219 h 4165668"/>
              <a:gd name="connsiteX4" fmla="*/ 1041915 w 2245012"/>
              <a:gd name="connsiteY4" fmla="*/ 1816242 h 4165668"/>
              <a:gd name="connsiteX5" fmla="*/ 897 w 2245012"/>
              <a:gd name="connsiteY5" fmla="*/ 1814259 h 4165668"/>
              <a:gd name="connsiteX6" fmla="*/ 856593 w 2245012"/>
              <a:gd name="connsiteY6" fmla="*/ 1194467 h 4165668"/>
              <a:gd name="connsiteX7" fmla="*/ 754342 w 2245012"/>
              <a:gd name="connsiteY7" fmla="*/ 765113 h 4165668"/>
              <a:gd name="connsiteX8" fmla="*/ 321687 w 2245012"/>
              <a:gd name="connsiteY8" fmla="*/ 126166 h 4165668"/>
              <a:gd name="connsiteX9" fmla="*/ 1174775 w 2245012"/>
              <a:gd name="connsiteY9" fmla="*/ 313307 h 4165668"/>
              <a:gd name="connsiteX10" fmla="*/ 1556417 w 2245012"/>
              <a:gd name="connsiteY10" fmla="*/ 134020 h 4165668"/>
              <a:gd name="connsiteX11" fmla="*/ 2245012 w 2245012"/>
              <a:gd name="connsiteY11" fmla="*/ 1857315 h 4165668"/>
              <a:gd name="connsiteX0" fmla="*/ 2309886 w 2309886"/>
              <a:gd name="connsiteY0" fmla="*/ 1857315 h 4165668"/>
              <a:gd name="connsiteX1" fmla="*/ 1959924 w 2309886"/>
              <a:gd name="connsiteY1" fmla="*/ 2248475 h 4165668"/>
              <a:gd name="connsiteX2" fmla="*/ 767288 w 2309886"/>
              <a:gd name="connsiteY2" fmla="*/ 4165668 h 4165668"/>
              <a:gd name="connsiteX3" fmla="*/ 1172333 w 2309886"/>
              <a:gd name="connsiteY3" fmla="*/ 2182219 h 4165668"/>
              <a:gd name="connsiteX4" fmla="*/ 1106789 w 2309886"/>
              <a:gd name="connsiteY4" fmla="*/ 1816242 h 4165668"/>
              <a:gd name="connsiteX5" fmla="*/ 65771 w 2309886"/>
              <a:gd name="connsiteY5" fmla="*/ 1814259 h 4165668"/>
              <a:gd name="connsiteX6" fmla="*/ 921467 w 2309886"/>
              <a:gd name="connsiteY6" fmla="*/ 1194467 h 4165668"/>
              <a:gd name="connsiteX7" fmla="*/ 819216 w 2309886"/>
              <a:gd name="connsiteY7" fmla="*/ 765113 h 4165668"/>
              <a:gd name="connsiteX8" fmla="*/ 386561 w 2309886"/>
              <a:gd name="connsiteY8" fmla="*/ 126166 h 4165668"/>
              <a:gd name="connsiteX9" fmla="*/ 1239649 w 2309886"/>
              <a:gd name="connsiteY9" fmla="*/ 313307 h 4165668"/>
              <a:gd name="connsiteX10" fmla="*/ 1621291 w 2309886"/>
              <a:gd name="connsiteY10" fmla="*/ 134020 h 4165668"/>
              <a:gd name="connsiteX11" fmla="*/ 2309886 w 2309886"/>
              <a:gd name="connsiteY11" fmla="*/ 1857315 h 4165668"/>
              <a:gd name="connsiteX0" fmla="*/ 2284314 w 2284314"/>
              <a:gd name="connsiteY0" fmla="*/ 1857315 h 4165668"/>
              <a:gd name="connsiteX1" fmla="*/ 1934352 w 2284314"/>
              <a:gd name="connsiteY1" fmla="*/ 2248475 h 4165668"/>
              <a:gd name="connsiteX2" fmla="*/ 741716 w 2284314"/>
              <a:gd name="connsiteY2" fmla="*/ 4165668 h 4165668"/>
              <a:gd name="connsiteX3" fmla="*/ 1146761 w 2284314"/>
              <a:gd name="connsiteY3" fmla="*/ 2182219 h 4165668"/>
              <a:gd name="connsiteX4" fmla="*/ 1081217 w 2284314"/>
              <a:gd name="connsiteY4" fmla="*/ 1816242 h 4165668"/>
              <a:gd name="connsiteX5" fmla="*/ 67110 w 2284314"/>
              <a:gd name="connsiteY5" fmla="*/ 1808965 h 4165668"/>
              <a:gd name="connsiteX6" fmla="*/ 895895 w 2284314"/>
              <a:gd name="connsiteY6" fmla="*/ 1194467 h 4165668"/>
              <a:gd name="connsiteX7" fmla="*/ 793644 w 2284314"/>
              <a:gd name="connsiteY7" fmla="*/ 765113 h 4165668"/>
              <a:gd name="connsiteX8" fmla="*/ 360989 w 2284314"/>
              <a:gd name="connsiteY8" fmla="*/ 126166 h 4165668"/>
              <a:gd name="connsiteX9" fmla="*/ 1214077 w 2284314"/>
              <a:gd name="connsiteY9" fmla="*/ 313307 h 4165668"/>
              <a:gd name="connsiteX10" fmla="*/ 1595719 w 2284314"/>
              <a:gd name="connsiteY10" fmla="*/ 134020 h 4165668"/>
              <a:gd name="connsiteX11" fmla="*/ 2284314 w 2284314"/>
              <a:gd name="connsiteY11" fmla="*/ 1857315 h 4165668"/>
              <a:gd name="connsiteX0" fmla="*/ 2284314 w 2284314"/>
              <a:gd name="connsiteY0" fmla="*/ 1857315 h 4165668"/>
              <a:gd name="connsiteX1" fmla="*/ 1934352 w 2284314"/>
              <a:gd name="connsiteY1" fmla="*/ 2248475 h 4165668"/>
              <a:gd name="connsiteX2" fmla="*/ 741716 w 2284314"/>
              <a:gd name="connsiteY2" fmla="*/ 4165668 h 4165668"/>
              <a:gd name="connsiteX3" fmla="*/ 1146761 w 2284314"/>
              <a:gd name="connsiteY3" fmla="*/ 2182219 h 4165668"/>
              <a:gd name="connsiteX4" fmla="*/ 1081217 w 2284314"/>
              <a:gd name="connsiteY4" fmla="*/ 1816242 h 4165668"/>
              <a:gd name="connsiteX5" fmla="*/ 67110 w 2284314"/>
              <a:gd name="connsiteY5" fmla="*/ 1808965 h 4165668"/>
              <a:gd name="connsiteX6" fmla="*/ 895895 w 2284314"/>
              <a:gd name="connsiteY6" fmla="*/ 1194467 h 4165668"/>
              <a:gd name="connsiteX7" fmla="*/ 793644 w 2284314"/>
              <a:gd name="connsiteY7" fmla="*/ 765113 h 4165668"/>
              <a:gd name="connsiteX8" fmla="*/ 360989 w 2284314"/>
              <a:gd name="connsiteY8" fmla="*/ 126166 h 4165668"/>
              <a:gd name="connsiteX9" fmla="*/ 1214077 w 2284314"/>
              <a:gd name="connsiteY9" fmla="*/ 313307 h 4165668"/>
              <a:gd name="connsiteX10" fmla="*/ 1595719 w 2284314"/>
              <a:gd name="connsiteY10" fmla="*/ 134020 h 4165668"/>
              <a:gd name="connsiteX11" fmla="*/ 2284314 w 2284314"/>
              <a:gd name="connsiteY11" fmla="*/ 1857315 h 4165668"/>
              <a:gd name="connsiteX0" fmla="*/ 2240394 w 2240394"/>
              <a:gd name="connsiteY0" fmla="*/ 1857315 h 4165668"/>
              <a:gd name="connsiteX1" fmla="*/ 1890432 w 2240394"/>
              <a:gd name="connsiteY1" fmla="*/ 2248475 h 4165668"/>
              <a:gd name="connsiteX2" fmla="*/ 697796 w 2240394"/>
              <a:gd name="connsiteY2" fmla="*/ 4165668 h 4165668"/>
              <a:gd name="connsiteX3" fmla="*/ 1102841 w 2240394"/>
              <a:gd name="connsiteY3" fmla="*/ 2182219 h 4165668"/>
              <a:gd name="connsiteX4" fmla="*/ 1037297 w 2240394"/>
              <a:gd name="connsiteY4" fmla="*/ 1816242 h 4165668"/>
              <a:gd name="connsiteX5" fmla="*/ 23190 w 2240394"/>
              <a:gd name="connsiteY5" fmla="*/ 1808965 h 4165668"/>
              <a:gd name="connsiteX6" fmla="*/ 851975 w 2240394"/>
              <a:gd name="connsiteY6" fmla="*/ 1194467 h 4165668"/>
              <a:gd name="connsiteX7" fmla="*/ 749724 w 2240394"/>
              <a:gd name="connsiteY7" fmla="*/ 765113 h 4165668"/>
              <a:gd name="connsiteX8" fmla="*/ 317069 w 2240394"/>
              <a:gd name="connsiteY8" fmla="*/ 126166 h 4165668"/>
              <a:gd name="connsiteX9" fmla="*/ 1170157 w 2240394"/>
              <a:gd name="connsiteY9" fmla="*/ 313307 h 4165668"/>
              <a:gd name="connsiteX10" fmla="*/ 1551799 w 2240394"/>
              <a:gd name="connsiteY10" fmla="*/ 134020 h 4165668"/>
              <a:gd name="connsiteX11" fmla="*/ 2240394 w 2240394"/>
              <a:gd name="connsiteY11" fmla="*/ 1857315 h 4165668"/>
              <a:gd name="connsiteX0" fmla="*/ 2240394 w 2240394"/>
              <a:gd name="connsiteY0" fmla="*/ 1857315 h 4165668"/>
              <a:gd name="connsiteX1" fmla="*/ 1890432 w 2240394"/>
              <a:gd name="connsiteY1" fmla="*/ 2248475 h 4165668"/>
              <a:gd name="connsiteX2" fmla="*/ 697796 w 2240394"/>
              <a:gd name="connsiteY2" fmla="*/ 4165668 h 4165668"/>
              <a:gd name="connsiteX3" fmla="*/ 1102841 w 2240394"/>
              <a:gd name="connsiteY3" fmla="*/ 2182219 h 4165668"/>
              <a:gd name="connsiteX4" fmla="*/ 1037297 w 2240394"/>
              <a:gd name="connsiteY4" fmla="*/ 1816242 h 4165668"/>
              <a:gd name="connsiteX5" fmla="*/ 23190 w 2240394"/>
              <a:gd name="connsiteY5" fmla="*/ 1808965 h 4165668"/>
              <a:gd name="connsiteX6" fmla="*/ 851975 w 2240394"/>
              <a:gd name="connsiteY6" fmla="*/ 1194467 h 4165668"/>
              <a:gd name="connsiteX7" fmla="*/ 749724 w 2240394"/>
              <a:gd name="connsiteY7" fmla="*/ 765113 h 4165668"/>
              <a:gd name="connsiteX8" fmla="*/ 317069 w 2240394"/>
              <a:gd name="connsiteY8" fmla="*/ 126166 h 4165668"/>
              <a:gd name="connsiteX9" fmla="*/ 1170157 w 2240394"/>
              <a:gd name="connsiteY9" fmla="*/ 313307 h 4165668"/>
              <a:gd name="connsiteX10" fmla="*/ 1551799 w 2240394"/>
              <a:gd name="connsiteY10" fmla="*/ 134020 h 4165668"/>
              <a:gd name="connsiteX11" fmla="*/ 2240394 w 2240394"/>
              <a:gd name="connsiteY11" fmla="*/ 1857315 h 4165668"/>
              <a:gd name="connsiteX0" fmla="*/ 2218423 w 2218423"/>
              <a:gd name="connsiteY0" fmla="*/ 1857315 h 4165668"/>
              <a:gd name="connsiteX1" fmla="*/ 1868461 w 2218423"/>
              <a:gd name="connsiteY1" fmla="*/ 2248475 h 4165668"/>
              <a:gd name="connsiteX2" fmla="*/ 675825 w 2218423"/>
              <a:gd name="connsiteY2" fmla="*/ 4165668 h 4165668"/>
              <a:gd name="connsiteX3" fmla="*/ 1080870 w 2218423"/>
              <a:gd name="connsiteY3" fmla="*/ 2182219 h 4165668"/>
              <a:gd name="connsiteX4" fmla="*/ 1015326 w 2218423"/>
              <a:gd name="connsiteY4" fmla="*/ 1816242 h 4165668"/>
              <a:gd name="connsiteX5" fmla="*/ 23701 w 2218423"/>
              <a:gd name="connsiteY5" fmla="*/ 1764764 h 4165668"/>
              <a:gd name="connsiteX6" fmla="*/ 830004 w 2218423"/>
              <a:gd name="connsiteY6" fmla="*/ 1194467 h 4165668"/>
              <a:gd name="connsiteX7" fmla="*/ 727753 w 2218423"/>
              <a:gd name="connsiteY7" fmla="*/ 765113 h 4165668"/>
              <a:gd name="connsiteX8" fmla="*/ 295098 w 2218423"/>
              <a:gd name="connsiteY8" fmla="*/ 126166 h 4165668"/>
              <a:gd name="connsiteX9" fmla="*/ 1148186 w 2218423"/>
              <a:gd name="connsiteY9" fmla="*/ 313307 h 4165668"/>
              <a:gd name="connsiteX10" fmla="*/ 1529828 w 2218423"/>
              <a:gd name="connsiteY10" fmla="*/ 134020 h 4165668"/>
              <a:gd name="connsiteX11" fmla="*/ 2218423 w 2218423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27321 w 2217991"/>
              <a:gd name="connsiteY7" fmla="*/ 765113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27321 w 2217991"/>
              <a:gd name="connsiteY7" fmla="*/ 765113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857315 h 4165668"/>
              <a:gd name="connsiteX1" fmla="*/ 1868029 w 2217991"/>
              <a:gd name="connsiteY1" fmla="*/ 2248475 h 4165668"/>
              <a:gd name="connsiteX2" fmla="*/ 675393 w 2217991"/>
              <a:gd name="connsiteY2" fmla="*/ 4165668 h 4165668"/>
              <a:gd name="connsiteX3" fmla="*/ 1080438 w 2217991"/>
              <a:gd name="connsiteY3" fmla="*/ 2182219 h 4165668"/>
              <a:gd name="connsiteX4" fmla="*/ 1014894 w 2217991"/>
              <a:gd name="connsiteY4" fmla="*/ 1816242 h 4165668"/>
              <a:gd name="connsiteX5" fmla="*/ 23269 w 2217991"/>
              <a:gd name="connsiteY5" fmla="*/ 1764764 h 4165668"/>
              <a:gd name="connsiteX6" fmla="*/ 848490 w 2217991"/>
              <a:gd name="connsiteY6" fmla="*/ 1099362 h 4165668"/>
              <a:gd name="connsiteX7" fmla="*/ 788490 w 2217991"/>
              <a:gd name="connsiteY7" fmla="*/ 786408 h 4165668"/>
              <a:gd name="connsiteX8" fmla="*/ 294666 w 2217991"/>
              <a:gd name="connsiteY8" fmla="*/ 126166 h 4165668"/>
              <a:gd name="connsiteX9" fmla="*/ 1147754 w 2217991"/>
              <a:gd name="connsiteY9" fmla="*/ 313307 h 4165668"/>
              <a:gd name="connsiteX10" fmla="*/ 1529396 w 2217991"/>
              <a:gd name="connsiteY10" fmla="*/ 134020 h 4165668"/>
              <a:gd name="connsiteX11" fmla="*/ 2217991 w 2217991"/>
              <a:gd name="connsiteY11" fmla="*/ 1857315 h 4165668"/>
              <a:gd name="connsiteX0" fmla="*/ 2217991 w 2217991"/>
              <a:gd name="connsiteY0" fmla="*/ 1758613 h 4066966"/>
              <a:gd name="connsiteX1" fmla="*/ 1868029 w 2217991"/>
              <a:gd name="connsiteY1" fmla="*/ 2149773 h 4066966"/>
              <a:gd name="connsiteX2" fmla="*/ 675393 w 2217991"/>
              <a:gd name="connsiteY2" fmla="*/ 4066966 h 4066966"/>
              <a:gd name="connsiteX3" fmla="*/ 1080438 w 2217991"/>
              <a:gd name="connsiteY3" fmla="*/ 2083517 h 4066966"/>
              <a:gd name="connsiteX4" fmla="*/ 1014894 w 2217991"/>
              <a:gd name="connsiteY4" fmla="*/ 1717540 h 4066966"/>
              <a:gd name="connsiteX5" fmla="*/ 23269 w 2217991"/>
              <a:gd name="connsiteY5" fmla="*/ 1666062 h 4066966"/>
              <a:gd name="connsiteX6" fmla="*/ 848490 w 2217991"/>
              <a:gd name="connsiteY6" fmla="*/ 1000660 h 4066966"/>
              <a:gd name="connsiteX7" fmla="*/ 788490 w 2217991"/>
              <a:gd name="connsiteY7" fmla="*/ 687706 h 4066966"/>
              <a:gd name="connsiteX8" fmla="*/ 500758 w 2217991"/>
              <a:gd name="connsiteY8" fmla="*/ 146033 h 4066966"/>
              <a:gd name="connsiteX9" fmla="*/ 1147754 w 2217991"/>
              <a:gd name="connsiteY9" fmla="*/ 214605 h 4066966"/>
              <a:gd name="connsiteX10" fmla="*/ 1529396 w 2217991"/>
              <a:gd name="connsiteY10" fmla="*/ 35318 h 4066966"/>
              <a:gd name="connsiteX11" fmla="*/ 2217991 w 2217991"/>
              <a:gd name="connsiteY11" fmla="*/ 1758613 h 4066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17991" h="4066966">
                <a:moveTo>
                  <a:pt x="2217991" y="1758613"/>
                </a:moveTo>
                <a:cubicBezTo>
                  <a:pt x="2077704" y="1922733"/>
                  <a:pt x="2220187" y="1760435"/>
                  <a:pt x="1868029" y="2149773"/>
                </a:cubicBezTo>
                <a:cubicBezTo>
                  <a:pt x="1681851" y="2432623"/>
                  <a:pt x="1024612" y="3950621"/>
                  <a:pt x="675393" y="4066966"/>
                </a:cubicBezTo>
                <a:cubicBezTo>
                  <a:pt x="503393" y="3720297"/>
                  <a:pt x="1023855" y="2475088"/>
                  <a:pt x="1080438" y="2083517"/>
                </a:cubicBezTo>
                <a:cubicBezTo>
                  <a:pt x="1137021" y="1691946"/>
                  <a:pt x="1137323" y="1903230"/>
                  <a:pt x="1014894" y="1717540"/>
                </a:cubicBezTo>
                <a:cubicBezTo>
                  <a:pt x="845564" y="1767630"/>
                  <a:pt x="136525" y="1953681"/>
                  <a:pt x="23269" y="1666062"/>
                </a:cubicBezTo>
                <a:cubicBezTo>
                  <a:pt x="-155909" y="1289277"/>
                  <a:pt x="755590" y="1179482"/>
                  <a:pt x="848490" y="1000660"/>
                </a:cubicBezTo>
                <a:cubicBezTo>
                  <a:pt x="805325" y="802377"/>
                  <a:pt x="865765" y="980261"/>
                  <a:pt x="788490" y="687706"/>
                </a:cubicBezTo>
                <a:cubicBezTo>
                  <a:pt x="532562" y="498029"/>
                  <a:pt x="363960" y="388559"/>
                  <a:pt x="500758" y="146033"/>
                </a:cubicBezTo>
                <a:cubicBezTo>
                  <a:pt x="822395" y="-236623"/>
                  <a:pt x="1061518" y="258813"/>
                  <a:pt x="1147754" y="214605"/>
                </a:cubicBezTo>
                <a:cubicBezTo>
                  <a:pt x="1233990" y="170397"/>
                  <a:pt x="1322605" y="30917"/>
                  <a:pt x="1529396" y="35318"/>
                </a:cubicBezTo>
                <a:lnTo>
                  <a:pt x="2217991" y="1758613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3657622" y="2165350"/>
            <a:ext cx="3533642" cy="1717459"/>
            <a:chOff x="1130811" y="2275730"/>
            <a:chExt cx="2906228" cy="1412516"/>
          </a:xfrm>
          <a:solidFill>
            <a:srgbClr val="92D050">
              <a:alpha val="70000"/>
            </a:srgbClr>
          </a:solidFill>
        </p:grpSpPr>
        <p:sp>
          <p:nvSpPr>
            <p:cNvPr id="31" name="Oval 3"/>
            <p:cNvSpPr/>
            <p:nvPr/>
          </p:nvSpPr>
          <p:spPr>
            <a:xfrm rot="2467886">
              <a:off x="1130811" y="2645707"/>
              <a:ext cx="2354999" cy="440545"/>
            </a:xfrm>
            <a:custGeom>
              <a:avLst/>
              <a:gdLst>
                <a:gd name="connsiteX0" fmla="*/ 0 w 856925"/>
                <a:gd name="connsiteY0" fmla="*/ 428463 h 856925"/>
                <a:gd name="connsiteX1" fmla="*/ 428463 w 856925"/>
                <a:gd name="connsiteY1" fmla="*/ 0 h 856925"/>
                <a:gd name="connsiteX2" fmla="*/ 856926 w 856925"/>
                <a:gd name="connsiteY2" fmla="*/ 428463 h 856925"/>
                <a:gd name="connsiteX3" fmla="*/ 428463 w 856925"/>
                <a:gd name="connsiteY3" fmla="*/ 856926 h 856925"/>
                <a:gd name="connsiteX4" fmla="*/ 0 w 856925"/>
                <a:gd name="connsiteY4" fmla="*/ 428463 h 856925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777"/>
                <a:gd name="connsiteY0" fmla="*/ 428604 h 857237"/>
                <a:gd name="connsiteX1" fmla="*/ 428463 w 1284777"/>
                <a:gd name="connsiteY1" fmla="*/ 141 h 857237"/>
                <a:gd name="connsiteX2" fmla="*/ 1284679 w 1284777"/>
                <a:gd name="connsiteY2" fmla="*/ 465800 h 857237"/>
                <a:gd name="connsiteX3" fmla="*/ 428463 w 1284777"/>
                <a:gd name="connsiteY3" fmla="*/ 857067 h 857237"/>
                <a:gd name="connsiteX4" fmla="*/ 0 w 1284777"/>
                <a:gd name="connsiteY4" fmla="*/ 428604 h 857237"/>
                <a:gd name="connsiteX0" fmla="*/ 0 w 1284679"/>
                <a:gd name="connsiteY0" fmla="*/ 428604 h 857173"/>
                <a:gd name="connsiteX1" fmla="*/ 428463 w 1284679"/>
                <a:gd name="connsiteY1" fmla="*/ 141 h 857173"/>
                <a:gd name="connsiteX2" fmla="*/ 1284679 w 1284679"/>
                <a:gd name="connsiteY2" fmla="*/ 465800 h 857173"/>
                <a:gd name="connsiteX3" fmla="*/ 428463 w 1284679"/>
                <a:gd name="connsiteY3" fmla="*/ 857067 h 857173"/>
                <a:gd name="connsiteX4" fmla="*/ 0 w 1284679"/>
                <a:gd name="connsiteY4" fmla="*/ 428604 h 8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4679" h="857173">
                  <a:moveTo>
                    <a:pt x="0" y="428604"/>
                  </a:moveTo>
                  <a:cubicBezTo>
                    <a:pt x="0" y="191970"/>
                    <a:pt x="214350" y="-6058"/>
                    <a:pt x="428463" y="141"/>
                  </a:cubicBezTo>
                  <a:cubicBezTo>
                    <a:pt x="642576" y="6340"/>
                    <a:pt x="1284679" y="334555"/>
                    <a:pt x="1284679" y="465800"/>
                  </a:cubicBezTo>
                  <a:cubicBezTo>
                    <a:pt x="1284679" y="597045"/>
                    <a:pt x="642576" y="863266"/>
                    <a:pt x="428463" y="857067"/>
                  </a:cubicBezTo>
                  <a:cubicBezTo>
                    <a:pt x="214350" y="850868"/>
                    <a:pt x="0" y="665238"/>
                    <a:pt x="0" y="428604"/>
                  </a:cubicBezTo>
                  <a:close/>
                </a:path>
              </a:pathLst>
            </a:cu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"/>
            <p:cNvSpPr/>
            <p:nvPr/>
          </p:nvSpPr>
          <p:spPr>
            <a:xfrm rot="5400000">
              <a:off x="2436902" y="2824704"/>
              <a:ext cx="1412516" cy="314568"/>
            </a:xfrm>
            <a:custGeom>
              <a:avLst/>
              <a:gdLst>
                <a:gd name="connsiteX0" fmla="*/ 0 w 856925"/>
                <a:gd name="connsiteY0" fmla="*/ 428463 h 856925"/>
                <a:gd name="connsiteX1" fmla="*/ 428463 w 856925"/>
                <a:gd name="connsiteY1" fmla="*/ 0 h 856925"/>
                <a:gd name="connsiteX2" fmla="*/ 856926 w 856925"/>
                <a:gd name="connsiteY2" fmla="*/ 428463 h 856925"/>
                <a:gd name="connsiteX3" fmla="*/ 428463 w 856925"/>
                <a:gd name="connsiteY3" fmla="*/ 856926 h 856925"/>
                <a:gd name="connsiteX4" fmla="*/ 0 w 856925"/>
                <a:gd name="connsiteY4" fmla="*/ 428463 h 856925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777"/>
                <a:gd name="connsiteY0" fmla="*/ 428604 h 857237"/>
                <a:gd name="connsiteX1" fmla="*/ 428463 w 1284777"/>
                <a:gd name="connsiteY1" fmla="*/ 141 h 857237"/>
                <a:gd name="connsiteX2" fmla="*/ 1284679 w 1284777"/>
                <a:gd name="connsiteY2" fmla="*/ 465800 h 857237"/>
                <a:gd name="connsiteX3" fmla="*/ 428463 w 1284777"/>
                <a:gd name="connsiteY3" fmla="*/ 857067 h 857237"/>
                <a:gd name="connsiteX4" fmla="*/ 0 w 1284777"/>
                <a:gd name="connsiteY4" fmla="*/ 428604 h 857237"/>
                <a:gd name="connsiteX0" fmla="*/ 0 w 1284679"/>
                <a:gd name="connsiteY0" fmla="*/ 428604 h 857173"/>
                <a:gd name="connsiteX1" fmla="*/ 428463 w 1284679"/>
                <a:gd name="connsiteY1" fmla="*/ 141 h 857173"/>
                <a:gd name="connsiteX2" fmla="*/ 1284679 w 1284679"/>
                <a:gd name="connsiteY2" fmla="*/ 465800 h 857173"/>
                <a:gd name="connsiteX3" fmla="*/ 428463 w 1284679"/>
                <a:gd name="connsiteY3" fmla="*/ 857067 h 857173"/>
                <a:gd name="connsiteX4" fmla="*/ 0 w 1284679"/>
                <a:gd name="connsiteY4" fmla="*/ 428604 h 8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4679" h="857173">
                  <a:moveTo>
                    <a:pt x="0" y="428604"/>
                  </a:moveTo>
                  <a:cubicBezTo>
                    <a:pt x="0" y="191970"/>
                    <a:pt x="214350" y="-6058"/>
                    <a:pt x="428463" y="141"/>
                  </a:cubicBezTo>
                  <a:cubicBezTo>
                    <a:pt x="642576" y="6340"/>
                    <a:pt x="1284679" y="334555"/>
                    <a:pt x="1284679" y="465800"/>
                  </a:cubicBezTo>
                  <a:cubicBezTo>
                    <a:pt x="1284679" y="597045"/>
                    <a:pt x="642576" y="863266"/>
                    <a:pt x="428463" y="857067"/>
                  </a:cubicBezTo>
                  <a:cubicBezTo>
                    <a:pt x="214350" y="850868"/>
                    <a:pt x="0" y="665238"/>
                    <a:pt x="0" y="428604"/>
                  </a:cubicBezTo>
                  <a:close/>
                </a:path>
              </a:pathLst>
            </a:cu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"/>
            <p:cNvSpPr/>
            <p:nvPr/>
          </p:nvSpPr>
          <p:spPr>
            <a:xfrm rot="8684305">
              <a:off x="3017233" y="3214064"/>
              <a:ext cx="1019806" cy="314568"/>
            </a:xfrm>
            <a:custGeom>
              <a:avLst/>
              <a:gdLst>
                <a:gd name="connsiteX0" fmla="*/ 0 w 856925"/>
                <a:gd name="connsiteY0" fmla="*/ 428463 h 856925"/>
                <a:gd name="connsiteX1" fmla="*/ 428463 w 856925"/>
                <a:gd name="connsiteY1" fmla="*/ 0 h 856925"/>
                <a:gd name="connsiteX2" fmla="*/ 856926 w 856925"/>
                <a:gd name="connsiteY2" fmla="*/ 428463 h 856925"/>
                <a:gd name="connsiteX3" fmla="*/ 428463 w 856925"/>
                <a:gd name="connsiteY3" fmla="*/ 856926 h 856925"/>
                <a:gd name="connsiteX4" fmla="*/ 0 w 856925"/>
                <a:gd name="connsiteY4" fmla="*/ 428463 h 856925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777"/>
                <a:gd name="connsiteY0" fmla="*/ 428604 h 857237"/>
                <a:gd name="connsiteX1" fmla="*/ 428463 w 1284777"/>
                <a:gd name="connsiteY1" fmla="*/ 141 h 857237"/>
                <a:gd name="connsiteX2" fmla="*/ 1284679 w 1284777"/>
                <a:gd name="connsiteY2" fmla="*/ 465800 h 857237"/>
                <a:gd name="connsiteX3" fmla="*/ 428463 w 1284777"/>
                <a:gd name="connsiteY3" fmla="*/ 857067 h 857237"/>
                <a:gd name="connsiteX4" fmla="*/ 0 w 1284777"/>
                <a:gd name="connsiteY4" fmla="*/ 428604 h 857237"/>
                <a:gd name="connsiteX0" fmla="*/ 0 w 1284679"/>
                <a:gd name="connsiteY0" fmla="*/ 428604 h 857173"/>
                <a:gd name="connsiteX1" fmla="*/ 428463 w 1284679"/>
                <a:gd name="connsiteY1" fmla="*/ 141 h 857173"/>
                <a:gd name="connsiteX2" fmla="*/ 1284679 w 1284679"/>
                <a:gd name="connsiteY2" fmla="*/ 465800 h 857173"/>
                <a:gd name="connsiteX3" fmla="*/ 428463 w 1284679"/>
                <a:gd name="connsiteY3" fmla="*/ 857067 h 857173"/>
                <a:gd name="connsiteX4" fmla="*/ 0 w 1284679"/>
                <a:gd name="connsiteY4" fmla="*/ 428604 h 8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4679" h="857173">
                  <a:moveTo>
                    <a:pt x="0" y="428604"/>
                  </a:moveTo>
                  <a:cubicBezTo>
                    <a:pt x="0" y="191970"/>
                    <a:pt x="214350" y="-6058"/>
                    <a:pt x="428463" y="141"/>
                  </a:cubicBezTo>
                  <a:cubicBezTo>
                    <a:pt x="642576" y="6340"/>
                    <a:pt x="1284679" y="334555"/>
                    <a:pt x="1284679" y="465800"/>
                  </a:cubicBezTo>
                  <a:cubicBezTo>
                    <a:pt x="1284679" y="597045"/>
                    <a:pt x="642576" y="863266"/>
                    <a:pt x="428463" y="857067"/>
                  </a:cubicBezTo>
                  <a:cubicBezTo>
                    <a:pt x="214350" y="850868"/>
                    <a:pt x="0" y="665238"/>
                    <a:pt x="0" y="428604"/>
                  </a:cubicBezTo>
                  <a:close/>
                </a:path>
              </a:pathLst>
            </a:cu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"/>
            <p:cNvSpPr/>
            <p:nvPr/>
          </p:nvSpPr>
          <p:spPr>
            <a:xfrm rot="5400000">
              <a:off x="2881779" y="2847165"/>
              <a:ext cx="538127" cy="1091197"/>
            </a:xfrm>
            <a:custGeom>
              <a:avLst/>
              <a:gdLst>
                <a:gd name="connsiteX0" fmla="*/ 0 w 856925"/>
                <a:gd name="connsiteY0" fmla="*/ 428463 h 856925"/>
                <a:gd name="connsiteX1" fmla="*/ 428463 w 856925"/>
                <a:gd name="connsiteY1" fmla="*/ 0 h 856925"/>
                <a:gd name="connsiteX2" fmla="*/ 856926 w 856925"/>
                <a:gd name="connsiteY2" fmla="*/ 428463 h 856925"/>
                <a:gd name="connsiteX3" fmla="*/ 428463 w 856925"/>
                <a:gd name="connsiteY3" fmla="*/ 856926 h 856925"/>
                <a:gd name="connsiteX4" fmla="*/ 0 w 856925"/>
                <a:gd name="connsiteY4" fmla="*/ 428463 h 856925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777"/>
                <a:gd name="connsiteY0" fmla="*/ 428604 h 857237"/>
                <a:gd name="connsiteX1" fmla="*/ 428463 w 1284777"/>
                <a:gd name="connsiteY1" fmla="*/ 141 h 857237"/>
                <a:gd name="connsiteX2" fmla="*/ 1284679 w 1284777"/>
                <a:gd name="connsiteY2" fmla="*/ 465800 h 857237"/>
                <a:gd name="connsiteX3" fmla="*/ 428463 w 1284777"/>
                <a:gd name="connsiteY3" fmla="*/ 857067 h 857237"/>
                <a:gd name="connsiteX4" fmla="*/ 0 w 1284777"/>
                <a:gd name="connsiteY4" fmla="*/ 428604 h 857237"/>
                <a:gd name="connsiteX0" fmla="*/ 0 w 1284679"/>
                <a:gd name="connsiteY0" fmla="*/ 428604 h 857173"/>
                <a:gd name="connsiteX1" fmla="*/ 428463 w 1284679"/>
                <a:gd name="connsiteY1" fmla="*/ 141 h 857173"/>
                <a:gd name="connsiteX2" fmla="*/ 1284679 w 1284679"/>
                <a:gd name="connsiteY2" fmla="*/ 465800 h 857173"/>
                <a:gd name="connsiteX3" fmla="*/ 428463 w 1284679"/>
                <a:gd name="connsiteY3" fmla="*/ 857067 h 857173"/>
                <a:gd name="connsiteX4" fmla="*/ 0 w 1284679"/>
                <a:gd name="connsiteY4" fmla="*/ 428604 h 857173"/>
                <a:gd name="connsiteX0" fmla="*/ 0 w 1783524"/>
                <a:gd name="connsiteY0" fmla="*/ 418804 h 857327"/>
                <a:gd name="connsiteX1" fmla="*/ 927308 w 1783524"/>
                <a:gd name="connsiteY1" fmla="*/ 234 h 857327"/>
                <a:gd name="connsiteX2" fmla="*/ 1783524 w 1783524"/>
                <a:gd name="connsiteY2" fmla="*/ 465893 h 857327"/>
                <a:gd name="connsiteX3" fmla="*/ 927308 w 1783524"/>
                <a:gd name="connsiteY3" fmla="*/ 857160 h 857327"/>
                <a:gd name="connsiteX4" fmla="*/ 0 w 1783524"/>
                <a:gd name="connsiteY4" fmla="*/ 418804 h 857327"/>
                <a:gd name="connsiteX0" fmla="*/ -2 w 2039671"/>
                <a:gd name="connsiteY0" fmla="*/ 418803 h 857328"/>
                <a:gd name="connsiteX1" fmla="*/ 1183455 w 2039671"/>
                <a:gd name="connsiteY1" fmla="*/ 234 h 857328"/>
                <a:gd name="connsiteX2" fmla="*/ 2039671 w 2039671"/>
                <a:gd name="connsiteY2" fmla="*/ 465893 h 857328"/>
                <a:gd name="connsiteX3" fmla="*/ 1183455 w 2039671"/>
                <a:gd name="connsiteY3" fmla="*/ 857160 h 857328"/>
                <a:gd name="connsiteX4" fmla="*/ -2 w 2039671"/>
                <a:gd name="connsiteY4" fmla="*/ 418803 h 857328"/>
                <a:gd name="connsiteX0" fmla="*/ 2 w 1727942"/>
                <a:gd name="connsiteY0" fmla="*/ 418595 h 856968"/>
                <a:gd name="connsiteX1" fmla="*/ 1183459 w 1727942"/>
                <a:gd name="connsiteY1" fmla="*/ 26 h 856968"/>
                <a:gd name="connsiteX2" fmla="*/ 1727943 w 1727942"/>
                <a:gd name="connsiteY2" fmla="*/ 433607 h 856968"/>
                <a:gd name="connsiteX3" fmla="*/ 1183459 w 1727942"/>
                <a:gd name="connsiteY3" fmla="*/ 856952 h 856968"/>
                <a:gd name="connsiteX4" fmla="*/ 2 w 1727942"/>
                <a:gd name="connsiteY4" fmla="*/ 418595 h 85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942" h="856968">
                  <a:moveTo>
                    <a:pt x="2" y="418595"/>
                  </a:moveTo>
                  <a:cubicBezTo>
                    <a:pt x="2" y="181961"/>
                    <a:pt x="895469" y="-2476"/>
                    <a:pt x="1183459" y="26"/>
                  </a:cubicBezTo>
                  <a:cubicBezTo>
                    <a:pt x="1471449" y="2528"/>
                    <a:pt x="1727943" y="302362"/>
                    <a:pt x="1727943" y="433607"/>
                  </a:cubicBezTo>
                  <a:cubicBezTo>
                    <a:pt x="1727943" y="564852"/>
                    <a:pt x="1471449" y="859454"/>
                    <a:pt x="1183459" y="856952"/>
                  </a:cubicBezTo>
                  <a:cubicBezTo>
                    <a:pt x="895469" y="854450"/>
                    <a:pt x="2" y="655229"/>
                    <a:pt x="2" y="418595"/>
                  </a:cubicBezTo>
                  <a:close/>
                </a:path>
              </a:pathLst>
            </a:custGeom>
            <a:grp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Slide Number Placeholder 3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19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007100" y="3856697"/>
            <a:ext cx="17145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		</a:t>
            </a:r>
            <a:fld id="{4E5E0533-6204-486F-B3A4-7C54FE22DCA4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882783"/>
              </p:ext>
            </p:extLst>
          </p:nvPr>
        </p:nvGraphicFramePr>
        <p:xfrm>
          <a:off x="1" y="5972810"/>
          <a:ext cx="122356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411">
                  <a:extLst>
                    <a:ext uri="{9D8B030D-6E8A-4147-A177-3AD203B41FA5}">
                      <a16:colId xmlns:a16="http://schemas.microsoft.com/office/drawing/2014/main" val="3897113553"/>
                    </a:ext>
                  </a:extLst>
                </a:gridCol>
                <a:gridCol w="3462415">
                  <a:extLst>
                    <a:ext uri="{9D8B030D-6E8A-4147-A177-3AD203B41FA5}">
                      <a16:colId xmlns:a16="http://schemas.microsoft.com/office/drawing/2014/main" val="578583798"/>
                    </a:ext>
                  </a:extLst>
                </a:gridCol>
                <a:gridCol w="1643380">
                  <a:extLst>
                    <a:ext uri="{9D8B030D-6E8A-4147-A177-3AD203B41FA5}">
                      <a16:colId xmlns:a16="http://schemas.microsoft.com/office/drawing/2014/main" val="1855628156"/>
                    </a:ext>
                  </a:extLst>
                </a:gridCol>
                <a:gridCol w="2697480">
                  <a:extLst>
                    <a:ext uri="{9D8B030D-6E8A-4147-A177-3AD203B41FA5}">
                      <a16:colId xmlns:a16="http://schemas.microsoft.com/office/drawing/2014/main" val="2899145525"/>
                    </a:ext>
                  </a:extLst>
                </a:gridCol>
                <a:gridCol w="1190057">
                  <a:extLst>
                    <a:ext uri="{9D8B030D-6E8A-4147-A177-3AD203B41FA5}">
                      <a16:colId xmlns:a16="http://schemas.microsoft.com/office/drawing/2014/main" val="440095097"/>
                    </a:ext>
                  </a:extLst>
                </a:gridCol>
                <a:gridCol w="1866901">
                  <a:extLst>
                    <a:ext uri="{9D8B030D-6E8A-4147-A177-3AD203B41FA5}">
                      <a16:colId xmlns:a16="http://schemas.microsoft.com/office/drawing/2014/main" val="115207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Motivation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Product</a:t>
                      </a:r>
                      <a:r>
                        <a:rPr lang="de-DE" baseline="0" dirty="0" smtClean="0"/>
                        <a:t> Importance Sampling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BRDF Fitting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Component Reduction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Results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Future Work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88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21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Gaussian Mixture Model (GMM)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24150" y="4325131"/>
                <a:ext cx="6746131" cy="29329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8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de-DE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de-DE" sz="28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…}</m:t>
                      </m:r>
                    </m:oMath>
                  </m:oMathPara>
                </a14:m>
                <a:endParaRPr lang="de-DE" sz="2800" dirty="0"/>
              </a:p>
              <a:p>
                <a:endParaRPr lang="de-DE" sz="2800" b="0" dirty="0" smtClean="0"/>
              </a:p>
              <a:p>
                <a:endParaRPr lang="de-DE" sz="2800" b="0" dirty="0" smtClean="0"/>
              </a:p>
              <a:p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4325131"/>
                <a:ext cx="6746131" cy="2932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20</a:t>
            </a:fld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438400" y="388620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384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7536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4697976" y="2976426"/>
            <a:ext cx="2811795" cy="816270"/>
            <a:chOff x="4697976" y="2976426"/>
            <a:chExt cx="2811795" cy="816270"/>
          </a:xfrm>
        </p:grpSpPr>
        <p:sp>
          <p:nvSpPr>
            <p:cNvPr id="37" name="Freeform 36"/>
            <p:cNvSpPr/>
            <p:nvPr/>
          </p:nvSpPr>
          <p:spPr>
            <a:xfrm flipH="1">
              <a:off x="4885816" y="2976915"/>
              <a:ext cx="2438918" cy="815290"/>
            </a:xfrm>
            <a:custGeom>
              <a:avLst/>
              <a:gdLst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2811794 w 2811796"/>
                <a:gd name="connsiteY3" fmla="*/ 842581 h 842582"/>
                <a:gd name="connsiteX4" fmla="*/ 2811657 w 2811796"/>
                <a:gd name="connsiteY4" fmla="*/ 842581 h 842582"/>
                <a:gd name="connsiteX5" fmla="*/ 2811795 w 2811796"/>
                <a:gd name="connsiteY5" fmla="*/ 842582 h 842582"/>
                <a:gd name="connsiteX6" fmla="*/ 1404682 w 2811796"/>
                <a:gd name="connsiteY6" fmla="*/ 26529 h 842582"/>
                <a:gd name="connsiteX7" fmla="*/ 1127818 w 2811796"/>
                <a:gd name="connsiteY7" fmla="*/ 187373 h 842582"/>
                <a:gd name="connsiteX8" fmla="*/ 1099325 w 2811796"/>
                <a:gd name="connsiteY8" fmla="*/ 219370 h 842582"/>
                <a:gd name="connsiteX9" fmla="*/ 731520 w 2811796"/>
                <a:gd name="connsiteY9" fmla="*/ 726609 h 842582"/>
                <a:gd name="connsiteX10" fmla="*/ 186277 w 2811796"/>
                <a:gd name="connsiteY10" fmla="*/ 841240 h 842582"/>
                <a:gd name="connsiteX11" fmla="*/ 137 w 2811796"/>
                <a:gd name="connsiteY11" fmla="*/ 842581 h 842582"/>
                <a:gd name="connsiteX12" fmla="*/ 2811657 w 2811796"/>
                <a:gd name="connsiteY12" fmla="*/ 842581 h 842582"/>
                <a:gd name="connsiteX13" fmla="*/ 2625195 w 2811796"/>
                <a:gd name="connsiteY13" fmla="*/ 841240 h 842582"/>
                <a:gd name="connsiteX14" fmla="*/ 2079009 w 2811796"/>
                <a:gd name="connsiteY14" fmla="*/ 726609 h 842582"/>
                <a:gd name="connsiteX15" fmla="*/ 1710567 w 2811796"/>
                <a:gd name="connsiteY15" fmla="*/ 219370 h 842582"/>
                <a:gd name="connsiteX16" fmla="*/ 1682025 w 2811796"/>
                <a:gd name="connsiteY16" fmla="*/ 187373 h 842582"/>
                <a:gd name="connsiteX17" fmla="*/ 1404682 w 2811796"/>
                <a:gd name="connsiteY17" fmla="*/ 26367 h 842582"/>
                <a:gd name="connsiteX18" fmla="*/ 1404459 w 2811796"/>
                <a:gd name="connsiteY18" fmla="*/ 26399 h 842582"/>
                <a:gd name="connsiteX19" fmla="*/ 1404682 w 2811796"/>
                <a:gd name="connsiteY19" fmla="*/ 26529 h 842582"/>
                <a:gd name="connsiteX20" fmla="*/ 1404905 w 2811796"/>
                <a:gd name="connsiteY20" fmla="*/ 26399 h 842582"/>
                <a:gd name="connsiteX21" fmla="*/ 2811796 w 2811796"/>
                <a:gd name="connsiteY21" fmla="*/ 0 h 842582"/>
                <a:gd name="connsiteX22" fmla="*/ 1 w 2811796"/>
                <a:gd name="connsiteY22" fmla="*/ 0 h 842582"/>
                <a:gd name="connsiteX23" fmla="*/ 1 w 2811796"/>
                <a:gd name="connsiteY23" fmla="*/ 842581 h 842582"/>
                <a:gd name="connsiteX24" fmla="*/ 1 w 2811796"/>
                <a:gd name="connsiteY24" fmla="*/ 842581 h 842582"/>
                <a:gd name="connsiteX25" fmla="*/ 1127818 w 2811796"/>
                <a:gd name="connsiteY25" fmla="*/ 187373 h 842582"/>
                <a:gd name="connsiteX26" fmla="*/ 1184555 w 2811796"/>
                <a:gd name="connsiteY26" fmla="*/ 123659 h 842582"/>
                <a:gd name="connsiteX27" fmla="*/ 1342175 w 2811796"/>
                <a:gd name="connsiteY27" fmla="*/ 35439 h 842582"/>
                <a:gd name="connsiteX28" fmla="*/ 1404459 w 2811796"/>
                <a:gd name="connsiteY28" fmla="*/ 26399 h 842582"/>
                <a:gd name="connsiteX29" fmla="*/ 1404310 w 2811796"/>
                <a:gd name="connsiteY29" fmla="*/ 26313 h 842582"/>
                <a:gd name="connsiteX30" fmla="*/ 1404682 w 2811796"/>
                <a:gd name="connsiteY30" fmla="*/ 26367 h 842582"/>
                <a:gd name="connsiteX31" fmla="*/ 1405053 w 2811796"/>
                <a:gd name="connsiteY31" fmla="*/ 26313 h 842582"/>
                <a:gd name="connsiteX32" fmla="*/ 1404905 w 2811796"/>
                <a:gd name="connsiteY32" fmla="*/ 26399 h 842582"/>
                <a:gd name="connsiteX33" fmla="*/ 1467297 w 2811796"/>
                <a:gd name="connsiteY33" fmla="*/ 35439 h 842582"/>
                <a:gd name="connsiteX34" fmla="*/ 1625190 w 2811796"/>
                <a:gd name="connsiteY34" fmla="*/ 123659 h 842582"/>
                <a:gd name="connsiteX35" fmla="*/ 1682025 w 2811796"/>
                <a:gd name="connsiteY35" fmla="*/ 187373 h 842582"/>
                <a:gd name="connsiteX36" fmla="*/ 2811794 w 2811796"/>
                <a:gd name="connsiteY36" fmla="*/ 842581 h 842582"/>
                <a:gd name="connsiteX37" fmla="*/ 2811796 w 2811796"/>
                <a:gd name="connsiteY37" fmla="*/ 842581 h 842582"/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137 w 2811796"/>
                <a:gd name="connsiteY3" fmla="*/ 842581 h 842582"/>
                <a:gd name="connsiteX4" fmla="*/ 2811794 w 2811796"/>
                <a:gd name="connsiteY4" fmla="*/ 842581 h 842582"/>
                <a:gd name="connsiteX5" fmla="*/ 2811657 w 2811796"/>
                <a:gd name="connsiteY5" fmla="*/ 842581 h 842582"/>
                <a:gd name="connsiteX6" fmla="*/ 2811795 w 2811796"/>
                <a:gd name="connsiteY6" fmla="*/ 842582 h 842582"/>
                <a:gd name="connsiteX7" fmla="*/ 2811794 w 2811796"/>
                <a:gd name="connsiteY7" fmla="*/ 842581 h 842582"/>
                <a:gd name="connsiteX8" fmla="*/ 1404682 w 2811796"/>
                <a:gd name="connsiteY8" fmla="*/ 26529 h 842582"/>
                <a:gd name="connsiteX9" fmla="*/ 1127818 w 2811796"/>
                <a:gd name="connsiteY9" fmla="*/ 187373 h 842582"/>
                <a:gd name="connsiteX10" fmla="*/ 1099325 w 2811796"/>
                <a:gd name="connsiteY10" fmla="*/ 219370 h 842582"/>
                <a:gd name="connsiteX11" fmla="*/ 731520 w 2811796"/>
                <a:gd name="connsiteY11" fmla="*/ 726609 h 842582"/>
                <a:gd name="connsiteX12" fmla="*/ 186277 w 2811796"/>
                <a:gd name="connsiteY12" fmla="*/ 841240 h 842582"/>
                <a:gd name="connsiteX13" fmla="*/ 137 w 2811796"/>
                <a:gd name="connsiteY13" fmla="*/ 842581 h 842582"/>
                <a:gd name="connsiteX14" fmla="*/ 2811657 w 2811796"/>
                <a:gd name="connsiteY14" fmla="*/ 842581 h 842582"/>
                <a:gd name="connsiteX15" fmla="*/ 2625195 w 2811796"/>
                <a:gd name="connsiteY15" fmla="*/ 841240 h 842582"/>
                <a:gd name="connsiteX16" fmla="*/ 2079009 w 2811796"/>
                <a:gd name="connsiteY16" fmla="*/ 726609 h 842582"/>
                <a:gd name="connsiteX17" fmla="*/ 1710567 w 2811796"/>
                <a:gd name="connsiteY17" fmla="*/ 219370 h 842582"/>
                <a:gd name="connsiteX18" fmla="*/ 1682025 w 2811796"/>
                <a:gd name="connsiteY18" fmla="*/ 187373 h 842582"/>
                <a:gd name="connsiteX19" fmla="*/ 1404682 w 2811796"/>
                <a:gd name="connsiteY19" fmla="*/ 26529 h 842582"/>
                <a:gd name="connsiteX20" fmla="*/ 1404682 w 2811796"/>
                <a:gd name="connsiteY20" fmla="*/ 26367 h 842582"/>
                <a:gd name="connsiteX21" fmla="*/ 1404459 w 2811796"/>
                <a:gd name="connsiteY21" fmla="*/ 26399 h 842582"/>
                <a:gd name="connsiteX22" fmla="*/ 1404682 w 2811796"/>
                <a:gd name="connsiteY22" fmla="*/ 26529 h 842582"/>
                <a:gd name="connsiteX23" fmla="*/ 1404905 w 2811796"/>
                <a:gd name="connsiteY23" fmla="*/ 26399 h 842582"/>
                <a:gd name="connsiteX24" fmla="*/ 1404682 w 2811796"/>
                <a:gd name="connsiteY24" fmla="*/ 26367 h 842582"/>
                <a:gd name="connsiteX25" fmla="*/ 2811796 w 2811796"/>
                <a:gd name="connsiteY25" fmla="*/ 0 h 842582"/>
                <a:gd name="connsiteX26" fmla="*/ 1 w 2811796"/>
                <a:gd name="connsiteY26" fmla="*/ 842581 h 842582"/>
                <a:gd name="connsiteX27" fmla="*/ 1 w 2811796"/>
                <a:gd name="connsiteY27" fmla="*/ 842581 h 842582"/>
                <a:gd name="connsiteX28" fmla="*/ 1127818 w 2811796"/>
                <a:gd name="connsiteY28" fmla="*/ 187373 h 842582"/>
                <a:gd name="connsiteX29" fmla="*/ 1184555 w 2811796"/>
                <a:gd name="connsiteY29" fmla="*/ 123659 h 842582"/>
                <a:gd name="connsiteX30" fmla="*/ 1342175 w 2811796"/>
                <a:gd name="connsiteY30" fmla="*/ 35439 h 842582"/>
                <a:gd name="connsiteX31" fmla="*/ 1404459 w 2811796"/>
                <a:gd name="connsiteY31" fmla="*/ 26399 h 842582"/>
                <a:gd name="connsiteX32" fmla="*/ 1404310 w 2811796"/>
                <a:gd name="connsiteY32" fmla="*/ 26313 h 842582"/>
                <a:gd name="connsiteX33" fmla="*/ 1404682 w 2811796"/>
                <a:gd name="connsiteY33" fmla="*/ 26367 h 842582"/>
                <a:gd name="connsiteX34" fmla="*/ 1405053 w 2811796"/>
                <a:gd name="connsiteY34" fmla="*/ 26313 h 842582"/>
                <a:gd name="connsiteX35" fmla="*/ 1404905 w 2811796"/>
                <a:gd name="connsiteY35" fmla="*/ 26399 h 842582"/>
                <a:gd name="connsiteX36" fmla="*/ 1467297 w 2811796"/>
                <a:gd name="connsiteY36" fmla="*/ 35439 h 842582"/>
                <a:gd name="connsiteX37" fmla="*/ 1625190 w 2811796"/>
                <a:gd name="connsiteY37" fmla="*/ 123659 h 842582"/>
                <a:gd name="connsiteX38" fmla="*/ 1682025 w 2811796"/>
                <a:gd name="connsiteY38" fmla="*/ 187373 h 842582"/>
                <a:gd name="connsiteX39" fmla="*/ 2811794 w 2811796"/>
                <a:gd name="connsiteY39" fmla="*/ 842581 h 842582"/>
                <a:gd name="connsiteX40" fmla="*/ 2811796 w 2811796"/>
                <a:gd name="connsiteY40" fmla="*/ 842581 h 842582"/>
                <a:gd name="connsiteX41" fmla="*/ 2811796 w 2811796"/>
                <a:gd name="connsiteY41" fmla="*/ 0 h 842582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27818 w 2811796"/>
                <a:gd name="connsiteY28" fmla="*/ 161060 h 816269"/>
                <a:gd name="connsiteX29" fmla="*/ 1184555 w 2811796"/>
                <a:gd name="connsiteY29" fmla="*/ 97346 h 816269"/>
                <a:gd name="connsiteX30" fmla="*/ 1342175 w 2811796"/>
                <a:gd name="connsiteY30" fmla="*/ 9126 h 816269"/>
                <a:gd name="connsiteX31" fmla="*/ 1404459 w 2811796"/>
                <a:gd name="connsiteY31" fmla="*/ 86 h 816269"/>
                <a:gd name="connsiteX32" fmla="*/ 1404310 w 2811796"/>
                <a:gd name="connsiteY32" fmla="*/ 0 h 816269"/>
                <a:gd name="connsiteX33" fmla="*/ 1404682 w 2811796"/>
                <a:gd name="connsiteY33" fmla="*/ 54 h 816269"/>
                <a:gd name="connsiteX34" fmla="*/ 1405053 w 2811796"/>
                <a:gd name="connsiteY34" fmla="*/ 0 h 816269"/>
                <a:gd name="connsiteX35" fmla="*/ 1404905 w 2811796"/>
                <a:gd name="connsiteY35" fmla="*/ 86 h 816269"/>
                <a:gd name="connsiteX36" fmla="*/ 1467297 w 2811796"/>
                <a:gd name="connsiteY36" fmla="*/ 9126 h 816269"/>
                <a:gd name="connsiteX37" fmla="*/ 1625190 w 2811796"/>
                <a:gd name="connsiteY37" fmla="*/ 97346 h 816269"/>
                <a:gd name="connsiteX38" fmla="*/ 1682025 w 2811796"/>
                <a:gd name="connsiteY38" fmla="*/ 161060 h 816269"/>
                <a:gd name="connsiteX39" fmla="*/ 2811794 w 2811796"/>
                <a:gd name="connsiteY39" fmla="*/ 816268 h 816269"/>
                <a:gd name="connsiteX40" fmla="*/ 2811796 w 2811796"/>
                <a:gd name="connsiteY40" fmla="*/ 816268 h 816269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84555 w 2811796"/>
                <a:gd name="connsiteY28" fmla="*/ 97346 h 816269"/>
                <a:gd name="connsiteX29" fmla="*/ 1342175 w 2811796"/>
                <a:gd name="connsiteY29" fmla="*/ 9126 h 816269"/>
                <a:gd name="connsiteX30" fmla="*/ 1404459 w 2811796"/>
                <a:gd name="connsiteY30" fmla="*/ 86 h 816269"/>
                <a:gd name="connsiteX31" fmla="*/ 1404310 w 2811796"/>
                <a:gd name="connsiteY31" fmla="*/ 0 h 816269"/>
                <a:gd name="connsiteX32" fmla="*/ 1404682 w 2811796"/>
                <a:gd name="connsiteY32" fmla="*/ 54 h 816269"/>
                <a:gd name="connsiteX33" fmla="*/ 1405053 w 2811796"/>
                <a:gd name="connsiteY33" fmla="*/ 0 h 816269"/>
                <a:gd name="connsiteX34" fmla="*/ 1404905 w 2811796"/>
                <a:gd name="connsiteY34" fmla="*/ 86 h 816269"/>
                <a:gd name="connsiteX35" fmla="*/ 1467297 w 2811796"/>
                <a:gd name="connsiteY35" fmla="*/ 9126 h 816269"/>
                <a:gd name="connsiteX36" fmla="*/ 1625190 w 2811796"/>
                <a:gd name="connsiteY36" fmla="*/ 97346 h 816269"/>
                <a:gd name="connsiteX37" fmla="*/ 1682025 w 2811796"/>
                <a:gd name="connsiteY37" fmla="*/ 161060 h 816269"/>
                <a:gd name="connsiteX38" fmla="*/ 2811794 w 2811796"/>
                <a:gd name="connsiteY38" fmla="*/ 816268 h 816269"/>
                <a:gd name="connsiteX39" fmla="*/ 2811796 w 2811796"/>
                <a:gd name="connsiteY39" fmla="*/ 816268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11794 w 2830194"/>
                <a:gd name="connsiteY38" fmla="*/ 816268 h 816269"/>
                <a:gd name="connsiteX39" fmla="*/ 2830194 w 2830194"/>
                <a:gd name="connsiteY39" fmla="*/ 715077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30194 w 2830194"/>
                <a:gd name="connsiteY38" fmla="*/ 715077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553346 w 2811795"/>
                <a:gd name="connsiteY25" fmla="*/ 466699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38" fmla="*/ 1553346 w 2811795"/>
                <a:gd name="connsiteY38" fmla="*/ 466699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9437 w 2841231"/>
                <a:gd name="connsiteY26" fmla="*/ 81626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5757 w 2841231"/>
                <a:gd name="connsiteY26" fmla="*/ 70219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3816 w 2815474"/>
                <a:gd name="connsiteY0" fmla="*/ 816268 h 816269"/>
                <a:gd name="connsiteX1" fmla="*/ 3680 w 2815474"/>
                <a:gd name="connsiteY1" fmla="*/ 816268 h 816269"/>
                <a:gd name="connsiteX2" fmla="*/ 3679 w 2815474"/>
                <a:gd name="connsiteY2" fmla="*/ 816269 h 816269"/>
                <a:gd name="connsiteX3" fmla="*/ 3816 w 2815474"/>
                <a:gd name="connsiteY3" fmla="*/ 816268 h 816269"/>
                <a:gd name="connsiteX4" fmla="*/ 2815473 w 2815474"/>
                <a:gd name="connsiteY4" fmla="*/ 816268 h 816269"/>
                <a:gd name="connsiteX5" fmla="*/ 2815336 w 2815474"/>
                <a:gd name="connsiteY5" fmla="*/ 816268 h 816269"/>
                <a:gd name="connsiteX6" fmla="*/ 2815474 w 2815474"/>
                <a:gd name="connsiteY6" fmla="*/ 816269 h 816269"/>
                <a:gd name="connsiteX7" fmla="*/ 2815473 w 2815474"/>
                <a:gd name="connsiteY7" fmla="*/ 816268 h 816269"/>
                <a:gd name="connsiteX8" fmla="*/ 1408361 w 2815474"/>
                <a:gd name="connsiteY8" fmla="*/ 216 h 816269"/>
                <a:gd name="connsiteX9" fmla="*/ 1131497 w 2815474"/>
                <a:gd name="connsiteY9" fmla="*/ 161060 h 816269"/>
                <a:gd name="connsiteX10" fmla="*/ 1103004 w 2815474"/>
                <a:gd name="connsiteY10" fmla="*/ 193057 h 816269"/>
                <a:gd name="connsiteX11" fmla="*/ 735199 w 2815474"/>
                <a:gd name="connsiteY11" fmla="*/ 700296 h 816269"/>
                <a:gd name="connsiteX12" fmla="*/ 189956 w 2815474"/>
                <a:gd name="connsiteY12" fmla="*/ 814927 h 816269"/>
                <a:gd name="connsiteX13" fmla="*/ 3816 w 2815474"/>
                <a:gd name="connsiteY13" fmla="*/ 816268 h 816269"/>
                <a:gd name="connsiteX14" fmla="*/ 2815336 w 2815474"/>
                <a:gd name="connsiteY14" fmla="*/ 816268 h 816269"/>
                <a:gd name="connsiteX15" fmla="*/ 2628874 w 2815474"/>
                <a:gd name="connsiteY15" fmla="*/ 814927 h 816269"/>
                <a:gd name="connsiteX16" fmla="*/ 2082688 w 2815474"/>
                <a:gd name="connsiteY16" fmla="*/ 700296 h 816269"/>
                <a:gd name="connsiteX17" fmla="*/ 1714246 w 2815474"/>
                <a:gd name="connsiteY17" fmla="*/ 193057 h 816269"/>
                <a:gd name="connsiteX18" fmla="*/ 1685704 w 2815474"/>
                <a:gd name="connsiteY18" fmla="*/ 161060 h 816269"/>
                <a:gd name="connsiteX19" fmla="*/ 1408361 w 2815474"/>
                <a:gd name="connsiteY19" fmla="*/ 216 h 816269"/>
                <a:gd name="connsiteX20" fmla="*/ 1408361 w 2815474"/>
                <a:gd name="connsiteY20" fmla="*/ 54 h 816269"/>
                <a:gd name="connsiteX21" fmla="*/ 1408138 w 2815474"/>
                <a:gd name="connsiteY21" fmla="*/ 86 h 816269"/>
                <a:gd name="connsiteX22" fmla="*/ 1408361 w 2815474"/>
                <a:gd name="connsiteY22" fmla="*/ 216 h 816269"/>
                <a:gd name="connsiteX23" fmla="*/ 1408584 w 2815474"/>
                <a:gd name="connsiteY23" fmla="*/ 86 h 816269"/>
                <a:gd name="connsiteX24" fmla="*/ 1408361 w 2815474"/>
                <a:gd name="connsiteY24" fmla="*/ 54 h 816269"/>
                <a:gd name="connsiteX25" fmla="*/ 1685704 w 2815474"/>
                <a:gd name="connsiteY25" fmla="*/ 161060 h 816269"/>
                <a:gd name="connsiteX26" fmla="*/ 0 w 2815474"/>
                <a:gd name="connsiteY26" fmla="*/ 702198 h 816269"/>
                <a:gd name="connsiteX27" fmla="*/ 1188234 w 2815474"/>
                <a:gd name="connsiteY27" fmla="*/ 97346 h 816269"/>
                <a:gd name="connsiteX28" fmla="*/ 1345854 w 2815474"/>
                <a:gd name="connsiteY28" fmla="*/ 9126 h 816269"/>
                <a:gd name="connsiteX29" fmla="*/ 1408138 w 2815474"/>
                <a:gd name="connsiteY29" fmla="*/ 86 h 816269"/>
                <a:gd name="connsiteX30" fmla="*/ 1407989 w 2815474"/>
                <a:gd name="connsiteY30" fmla="*/ 0 h 816269"/>
                <a:gd name="connsiteX31" fmla="*/ 1408361 w 2815474"/>
                <a:gd name="connsiteY31" fmla="*/ 54 h 816269"/>
                <a:gd name="connsiteX32" fmla="*/ 1408732 w 2815474"/>
                <a:gd name="connsiteY32" fmla="*/ 0 h 816269"/>
                <a:gd name="connsiteX33" fmla="*/ 1408584 w 2815474"/>
                <a:gd name="connsiteY33" fmla="*/ 86 h 816269"/>
                <a:gd name="connsiteX34" fmla="*/ 1470976 w 2815474"/>
                <a:gd name="connsiteY34" fmla="*/ 9126 h 816269"/>
                <a:gd name="connsiteX35" fmla="*/ 1628869 w 2815474"/>
                <a:gd name="connsiteY35" fmla="*/ 97346 h 816269"/>
                <a:gd name="connsiteX36" fmla="*/ 1685704 w 2815474"/>
                <a:gd name="connsiteY36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184555 w 2811795"/>
                <a:gd name="connsiteY26" fmla="*/ 97346 h 816269"/>
                <a:gd name="connsiteX27" fmla="*/ 1342175 w 2811795"/>
                <a:gd name="connsiteY27" fmla="*/ 9126 h 816269"/>
                <a:gd name="connsiteX28" fmla="*/ 1404459 w 2811795"/>
                <a:gd name="connsiteY28" fmla="*/ 86 h 816269"/>
                <a:gd name="connsiteX29" fmla="*/ 1404310 w 2811795"/>
                <a:gd name="connsiteY29" fmla="*/ 0 h 816269"/>
                <a:gd name="connsiteX30" fmla="*/ 1404682 w 2811795"/>
                <a:gd name="connsiteY30" fmla="*/ 54 h 816269"/>
                <a:gd name="connsiteX31" fmla="*/ 1405053 w 2811795"/>
                <a:gd name="connsiteY31" fmla="*/ 0 h 816269"/>
                <a:gd name="connsiteX32" fmla="*/ 1404905 w 2811795"/>
                <a:gd name="connsiteY32" fmla="*/ 86 h 816269"/>
                <a:gd name="connsiteX33" fmla="*/ 1467297 w 2811795"/>
                <a:gd name="connsiteY33" fmla="*/ 9126 h 816269"/>
                <a:gd name="connsiteX34" fmla="*/ 1625190 w 2811795"/>
                <a:gd name="connsiteY34" fmla="*/ 97346 h 816269"/>
                <a:gd name="connsiteX35" fmla="*/ 1682025 w 2811795"/>
                <a:gd name="connsiteY35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34" fmla="*/ 1682025 w 2811795"/>
                <a:gd name="connsiteY34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25190 w 2811795"/>
                <a:gd name="connsiteY25" fmla="*/ 9734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67297 w 2811795"/>
                <a:gd name="connsiteY25" fmla="*/ 912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30" fmla="*/ 1404905 w 2811795"/>
                <a:gd name="connsiteY30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5053 w 2811795"/>
                <a:gd name="connsiteY25" fmla="*/ 0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0" fmla="*/ 22271 w 2833929"/>
                <a:gd name="connsiteY0" fmla="*/ 816268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2271 w 2833929"/>
                <a:gd name="connsiteY3" fmla="*/ 816268 h 816269"/>
                <a:gd name="connsiteX4" fmla="*/ 2833928 w 2833929"/>
                <a:gd name="connsiteY4" fmla="*/ 816268 h 816269"/>
                <a:gd name="connsiteX5" fmla="*/ 2833791 w 2833929"/>
                <a:gd name="connsiteY5" fmla="*/ 816268 h 816269"/>
                <a:gd name="connsiteX6" fmla="*/ 2833929 w 2833929"/>
                <a:gd name="connsiteY6" fmla="*/ 816269 h 816269"/>
                <a:gd name="connsiteX7" fmla="*/ 2833928 w 2833929"/>
                <a:gd name="connsiteY7" fmla="*/ 816268 h 816269"/>
                <a:gd name="connsiteX8" fmla="*/ 1426816 w 2833929"/>
                <a:gd name="connsiteY8" fmla="*/ 216 h 816269"/>
                <a:gd name="connsiteX9" fmla="*/ 1149952 w 2833929"/>
                <a:gd name="connsiteY9" fmla="*/ 161060 h 816269"/>
                <a:gd name="connsiteX10" fmla="*/ 1121459 w 2833929"/>
                <a:gd name="connsiteY10" fmla="*/ 193057 h 816269"/>
                <a:gd name="connsiteX11" fmla="*/ 753654 w 2833929"/>
                <a:gd name="connsiteY11" fmla="*/ 700296 h 816269"/>
                <a:gd name="connsiteX12" fmla="*/ 208411 w 2833929"/>
                <a:gd name="connsiteY12" fmla="*/ 814927 h 816269"/>
                <a:gd name="connsiteX13" fmla="*/ 0 w 2833929"/>
                <a:gd name="connsiteY13" fmla="*/ 680025 h 816269"/>
                <a:gd name="connsiteX14" fmla="*/ 2833791 w 2833929"/>
                <a:gd name="connsiteY14" fmla="*/ 816268 h 816269"/>
                <a:gd name="connsiteX15" fmla="*/ 2647329 w 2833929"/>
                <a:gd name="connsiteY15" fmla="*/ 814927 h 816269"/>
                <a:gd name="connsiteX16" fmla="*/ 2101143 w 2833929"/>
                <a:gd name="connsiteY16" fmla="*/ 700296 h 816269"/>
                <a:gd name="connsiteX17" fmla="*/ 1732701 w 2833929"/>
                <a:gd name="connsiteY17" fmla="*/ 193057 h 816269"/>
                <a:gd name="connsiteX18" fmla="*/ 1704159 w 2833929"/>
                <a:gd name="connsiteY18" fmla="*/ 161060 h 816269"/>
                <a:gd name="connsiteX19" fmla="*/ 1426816 w 2833929"/>
                <a:gd name="connsiteY19" fmla="*/ 216 h 816269"/>
                <a:gd name="connsiteX20" fmla="*/ 1426816 w 2833929"/>
                <a:gd name="connsiteY20" fmla="*/ 54 h 816269"/>
                <a:gd name="connsiteX21" fmla="*/ 1426593 w 2833929"/>
                <a:gd name="connsiteY21" fmla="*/ 86 h 816269"/>
                <a:gd name="connsiteX22" fmla="*/ 1426816 w 2833929"/>
                <a:gd name="connsiteY22" fmla="*/ 216 h 816269"/>
                <a:gd name="connsiteX23" fmla="*/ 1427039 w 2833929"/>
                <a:gd name="connsiteY23" fmla="*/ 86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26" fmla="*/ 1426593 w 2833929"/>
                <a:gd name="connsiteY26" fmla="*/ 86 h 816269"/>
                <a:gd name="connsiteX27" fmla="*/ 1426444 w 2833929"/>
                <a:gd name="connsiteY27" fmla="*/ 0 h 816269"/>
                <a:gd name="connsiteX28" fmla="*/ 1426816 w 2833929"/>
                <a:gd name="connsiteY28" fmla="*/ 54 h 816269"/>
                <a:gd name="connsiteX29" fmla="*/ 1427187 w 2833929"/>
                <a:gd name="connsiteY29" fmla="*/ 0 h 816269"/>
                <a:gd name="connsiteX0" fmla="*/ 22134 w 2833929"/>
                <a:gd name="connsiteY0" fmla="*/ 816269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833928 w 2833929"/>
                <a:gd name="connsiteY3" fmla="*/ 816268 h 816269"/>
                <a:gd name="connsiteX4" fmla="*/ 2833791 w 2833929"/>
                <a:gd name="connsiteY4" fmla="*/ 816268 h 816269"/>
                <a:gd name="connsiteX5" fmla="*/ 2833929 w 2833929"/>
                <a:gd name="connsiteY5" fmla="*/ 816269 h 816269"/>
                <a:gd name="connsiteX6" fmla="*/ 2833928 w 2833929"/>
                <a:gd name="connsiteY6" fmla="*/ 816268 h 816269"/>
                <a:gd name="connsiteX7" fmla="*/ 1426816 w 2833929"/>
                <a:gd name="connsiteY7" fmla="*/ 216 h 816269"/>
                <a:gd name="connsiteX8" fmla="*/ 1149952 w 2833929"/>
                <a:gd name="connsiteY8" fmla="*/ 161060 h 816269"/>
                <a:gd name="connsiteX9" fmla="*/ 1121459 w 2833929"/>
                <a:gd name="connsiteY9" fmla="*/ 193057 h 816269"/>
                <a:gd name="connsiteX10" fmla="*/ 753654 w 2833929"/>
                <a:gd name="connsiteY10" fmla="*/ 700296 h 816269"/>
                <a:gd name="connsiteX11" fmla="*/ 208411 w 2833929"/>
                <a:gd name="connsiteY11" fmla="*/ 814927 h 816269"/>
                <a:gd name="connsiteX12" fmla="*/ 0 w 2833929"/>
                <a:gd name="connsiteY12" fmla="*/ 680025 h 816269"/>
                <a:gd name="connsiteX13" fmla="*/ 2833791 w 2833929"/>
                <a:gd name="connsiteY13" fmla="*/ 816268 h 816269"/>
                <a:gd name="connsiteX14" fmla="*/ 2647329 w 2833929"/>
                <a:gd name="connsiteY14" fmla="*/ 814927 h 816269"/>
                <a:gd name="connsiteX15" fmla="*/ 2101143 w 2833929"/>
                <a:gd name="connsiteY15" fmla="*/ 700296 h 816269"/>
                <a:gd name="connsiteX16" fmla="*/ 1732701 w 2833929"/>
                <a:gd name="connsiteY16" fmla="*/ 193057 h 816269"/>
                <a:gd name="connsiteX17" fmla="*/ 1704159 w 2833929"/>
                <a:gd name="connsiteY17" fmla="*/ 161060 h 816269"/>
                <a:gd name="connsiteX18" fmla="*/ 1426816 w 2833929"/>
                <a:gd name="connsiteY18" fmla="*/ 216 h 816269"/>
                <a:gd name="connsiteX19" fmla="*/ 1426816 w 2833929"/>
                <a:gd name="connsiteY19" fmla="*/ 54 h 816269"/>
                <a:gd name="connsiteX20" fmla="*/ 1426593 w 2833929"/>
                <a:gd name="connsiteY20" fmla="*/ 86 h 816269"/>
                <a:gd name="connsiteX21" fmla="*/ 1426816 w 2833929"/>
                <a:gd name="connsiteY21" fmla="*/ 216 h 816269"/>
                <a:gd name="connsiteX22" fmla="*/ 1427039 w 2833929"/>
                <a:gd name="connsiteY22" fmla="*/ 86 h 816269"/>
                <a:gd name="connsiteX23" fmla="*/ 1426816 w 2833929"/>
                <a:gd name="connsiteY23" fmla="*/ 54 h 816269"/>
                <a:gd name="connsiteX24" fmla="*/ 1427187 w 2833929"/>
                <a:gd name="connsiteY24" fmla="*/ 0 h 816269"/>
                <a:gd name="connsiteX25" fmla="*/ 1426593 w 2833929"/>
                <a:gd name="connsiteY25" fmla="*/ 86 h 816269"/>
                <a:gd name="connsiteX26" fmla="*/ 1426444 w 2833929"/>
                <a:gd name="connsiteY26" fmla="*/ 0 h 816269"/>
                <a:gd name="connsiteX27" fmla="*/ 1426816 w 2833929"/>
                <a:gd name="connsiteY27" fmla="*/ 54 h 816269"/>
                <a:gd name="connsiteX28" fmla="*/ 1427187 w 2833929"/>
                <a:gd name="connsiteY28" fmla="*/ 0 h 816269"/>
                <a:gd name="connsiteX0" fmla="*/ 2833928 w 2833929"/>
                <a:gd name="connsiteY0" fmla="*/ 816268 h 816269"/>
                <a:gd name="connsiteX1" fmla="*/ 2833791 w 2833929"/>
                <a:gd name="connsiteY1" fmla="*/ 816268 h 816269"/>
                <a:gd name="connsiteX2" fmla="*/ 2833929 w 2833929"/>
                <a:gd name="connsiteY2" fmla="*/ 816269 h 816269"/>
                <a:gd name="connsiteX3" fmla="*/ 2833928 w 2833929"/>
                <a:gd name="connsiteY3" fmla="*/ 816268 h 816269"/>
                <a:gd name="connsiteX4" fmla="*/ 1426816 w 2833929"/>
                <a:gd name="connsiteY4" fmla="*/ 216 h 816269"/>
                <a:gd name="connsiteX5" fmla="*/ 1149952 w 2833929"/>
                <a:gd name="connsiteY5" fmla="*/ 161060 h 816269"/>
                <a:gd name="connsiteX6" fmla="*/ 1121459 w 2833929"/>
                <a:gd name="connsiteY6" fmla="*/ 193057 h 816269"/>
                <a:gd name="connsiteX7" fmla="*/ 753654 w 2833929"/>
                <a:gd name="connsiteY7" fmla="*/ 700296 h 816269"/>
                <a:gd name="connsiteX8" fmla="*/ 208411 w 2833929"/>
                <a:gd name="connsiteY8" fmla="*/ 814927 h 816269"/>
                <a:gd name="connsiteX9" fmla="*/ 0 w 2833929"/>
                <a:gd name="connsiteY9" fmla="*/ 680025 h 816269"/>
                <a:gd name="connsiteX10" fmla="*/ 2833791 w 2833929"/>
                <a:gd name="connsiteY10" fmla="*/ 816268 h 816269"/>
                <a:gd name="connsiteX11" fmla="*/ 2647329 w 2833929"/>
                <a:gd name="connsiteY11" fmla="*/ 814927 h 816269"/>
                <a:gd name="connsiteX12" fmla="*/ 2101143 w 2833929"/>
                <a:gd name="connsiteY12" fmla="*/ 700296 h 816269"/>
                <a:gd name="connsiteX13" fmla="*/ 1732701 w 2833929"/>
                <a:gd name="connsiteY13" fmla="*/ 193057 h 816269"/>
                <a:gd name="connsiteX14" fmla="*/ 1704159 w 2833929"/>
                <a:gd name="connsiteY14" fmla="*/ 161060 h 816269"/>
                <a:gd name="connsiteX15" fmla="*/ 1426816 w 2833929"/>
                <a:gd name="connsiteY15" fmla="*/ 216 h 816269"/>
                <a:gd name="connsiteX16" fmla="*/ 1426816 w 2833929"/>
                <a:gd name="connsiteY16" fmla="*/ 54 h 816269"/>
                <a:gd name="connsiteX17" fmla="*/ 1426593 w 2833929"/>
                <a:gd name="connsiteY17" fmla="*/ 86 h 816269"/>
                <a:gd name="connsiteX18" fmla="*/ 1426816 w 2833929"/>
                <a:gd name="connsiteY18" fmla="*/ 216 h 816269"/>
                <a:gd name="connsiteX19" fmla="*/ 1427039 w 2833929"/>
                <a:gd name="connsiteY19" fmla="*/ 86 h 816269"/>
                <a:gd name="connsiteX20" fmla="*/ 1426816 w 2833929"/>
                <a:gd name="connsiteY20" fmla="*/ 54 h 816269"/>
                <a:gd name="connsiteX21" fmla="*/ 1427187 w 2833929"/>
                <a:gd name="connsiteY21" fmla="*/ 0 h 816269"/>
                <a:gd name="connsiteX22" fmla="*/ 1426593 w 2833929"/>
                <a:gd name="connsiteY22" fmla="*/ 86 h 816269"/>
                <a:gd name="connsiteX23" fmla="*/ 1426444 w 2833929"/>
                <a:gd name="connsiteY23" fmla="*/ 0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0" fmla="*/ 2840478 w 2840479"/>
                <a:gd name="connsiteY0" fmla="*/ 816268 h 816269"/>
                <a:gd name="connsiteX1" fmla="*/ 2840341 w 2840479"/>
                <a:gd name="connsiteY1" fmla="*/ 816268 h 816269"/>
                <a:gd name="connsiteX2" fmla="*/ 2840479 w 2840479"/>
                <a:gd name="connsiteY2" fmla="*/ 816269 h 816269"/>
                <a:gd name="connsiteX3" fmla="*/ 2840478 w 2840479"/>
                <a:gd name="connsiteY3" fmla="*/ 816268 h 816269"/>
                <a:gd name="connsiteX4" fmla="*/ 1433366 w 2840479"/>
                <a:gd name="connsiteY4" fmla="*/ 216 h 816269"/>
                <a:gd name="connsiteX5" fmla="*/ 1156502 w 2840479"/>
                <a:gd name="connsiteY5" fmla="*/ 161060 h 816269"/>
                <a:gd name="connsiteX6" fmla="*/ 1128009 w 2840479"/>
                <a:gd name="connsiteY6" fmla="*/ 193057 h 816269"/>
                <a:gd name="connsiteX7" fmla="*/ 760204 w 2840479"/>
                <a:gd name="connsiteY7" fmla="*/ 700296 h 816269"/>
                <a:gd name="connsiteX8" fmla="*/ 214961 w 2840479"/>
                <a:gd name="connsiteY8" fmla="*/ 814927 h 816269"/>
                <a:gd name="connsiteX9" fmla="*/ 0 w 2840479"/>
                <a:gd name="connsiteY9" fmla="*/ 814958 h 816269"/>
                <a:gd name="connsiteX10" fmla="*/ 2840341 w 2840479"/>
                <a:gd name="connsiteY10" fmla="*/ 816268 h 816269"/>
                <a:gd name="connsiteX11" fmla="*/ 2653879 w 2840479"/>
                <a:gd name="connsiteY11" fmla="*/ 814927 h 816269"/>
                <a:gd name="connsiteX12" fmla="*/ 2107693 w 2840479"/>
                <a:gd name="connsiteY12" fmla="*/ 700296 h 816269"/>
                <a:gd name="connsiteX13" fmla="*/ 1739251 w 2840479"/>
                <a:gd name="connsiteY13" fmla="*/ 193057 h 816269"/>
                <a:gd name="connsiteX14" fmla="*/ 1710709 w 2840479"/>
                <a:gd name="connsiteY14" fmla="*/ 161060 h 816269"/>
                <a:gd name="connsiteX15" fmla="*/ 1433366 w 2840479"/>
                <a:gd name="connsiteY15" fmla="*/ 216 h 816269"/>
                <a:gd name="connsiteX16" fmla="*/ 1433366 w 2840479"/>
                <a:gd name="connsiteY16" fmla="*/ 54 h 816269"/>
                <a:gd name="connsiteX17" fmla="*/ 1433143 w 2840479"/>
                <a:gd name="connsiteY17" fmla="*/ 86 h 816269"/>
                <a:gd name="connsiteX18" fmla="*/ 1433366 w 2840479"/>
                <a:gd name="connsiteY18" fmla="*/ 216 h 816269"/>
                <a:gd name="connsiteX19" fmla="*/ 1433589 w 2840479"/>
                <a:gd name="connsiteY19" fmla="*/ 86 h 816269"/>
                <a:gd name="connsiteX20" fmla="*/ 1433366 w 2840479"/>
                <a:gd name="connsiteY20" fmla="*/ 54 h 816269"/>
                <a:gd name="connsiteX21" fmla="*/ 1433737 w 2840479"/>
                <a:gd name="connsiteY21" fmla="*/ 0 h 816269"/>
                <a:gd name="connsiteX22" fmla="*/ 1433143 w 2840479"/>
                <a:gd name="connsiteY22" fmla="*/ 86 h 816269"/>
                <a:gd name="connsiteX23" fmla="*/ 1432994 w 2840479"/>
                <a:gd name="connsiteY23" fmla="*/ 0 h 816269"/>
                <a:gd name="connsiteX24" fmla="*/ 1433366 w 2840479"/>
                <a:gd name="connsiteY24" fmla="*/ 54 h 816269"/>
                <a:gd name="connsiteX25" fmla="*/ 1433737 w 2840479"/>
                <a:gd name="connsiteY25" fmla="*/ 0 h 816269"/>
                <a:gd name="connsiteX0" fmla="*/ 2840478 w 2845581"/>
                <a:gd name="connsiteY0" fmla="*/ 816268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2840478 w 2845581"/>
                <a:gd name="connsiteY3" fmla="*/ 816268 h 816269"/>
                <a:gd name="connsiteX4" fmla="*/ 1433366 w 2845581"/>
                <a:gd name="connsiteY4" fmla="*/ 216 h 816269"/>
                <a:gd name="connsiteX5" fmla="*/ 1156502 w 2845581"/>
                <a:gd name="connsiteY5" fmla="*/ 161060 h 816269"/>
                <a:gd name="connsiteX6" fmla="*/ 1128009 w 2845581"/>
                <a:gd name="connsiteY6" fmla="*/ 193057 h 816269"/>
                <a:gd name="connsiteX7" fmla="*/ 760204 w 2845581"/>
                <a:gd name="connsiteY7" fmla="*/ 700296 h 816269"/>
                <a:gd name="connsiteX8" fmla="*/ 214961 w 2845581"/>
                <a:gd name="connsiteY8" fmla="*/ 814927 h 816269"/>
                <a:gd name="connsiteX9" fmla="*/ 0 w 2845581"/>
                <a:gd name="connsiteY9" fmla="*/ 814958 h 816269"/>
                <a:gd name="connsiteX10" fmla="*/ 2845581 w 2845581"/>
                <a:gd name="connsiteY10" fmla="*/ 749457 h 816269"/>
                <a:gd name="connsiteX11" fmla="*/ 2653879 w 2845581"/>
                <a:gd name="connsiteY11" fmla="*/ 814927 h 816269"/>
                <a:gd name="connsiteX12" fmla="*/ 2107693 w 2845581"/>
                <a:gd name="connsiteY12" fmla="*/ 700296 h 816269"/>
                <a:gd name="connsiteX13" fmla="*/ 1739251 w 2845581"/>
                <a:gd name="connsiteY13" fmla="*/ 193057 h 816269"/>
                <a:gd name="connsiteX14" fmla="*/ 1710709 w 2845581"/>
                <a:gd name="connsiteY14" fmla="*/ 161060 h 816269"/>
                <a:gd name="connsiteX15" fmla="*/ 1433366 w 2845581"/>
                <a:gd name="connsiteY15" fmla="*/ 216 h 816269"/>
                <a:gd name="connsiteX16" fmla="*/ 1433366 w 2845581"/>
                <a:gd name="connsiteY16" fmla="*/ 54 h 816269"/>
                <a:gd name="connsiteX17" fmla="*/ 1433143 w 2845581"/>
                <a:gd name="connsiteY17" fmla="*/ 86 h 816269"/>
                <a:gd name="connsiteX18" fmla="*/ 1433366 w 2845581"/>
                <a:gd name="connsiteY18" fmla="*/ 216 h 816269"/>
                <a:gd name="connsiteX19" fmla="*/ 1433589 w 2845581"/>
                <a:gd name="connsiteY19" fmla="*/ 86 h 816269"/>
                <a:gd name="connsiteX20" fmla="*/ 1433366 w 2845581"/>
                <a:gd name="connsiteY20" fmla="*/ 54 h 816269"/>
                <a:gd name="connsiteX21" fmla="*/ 1433737 w 2845581"/>
                <a:gd name="connsiteY21" fmla="*/ 0 h 816269"/>
                <a:gd name="connsiteX22" fmla="*/ 1433143 w 2845581"/>
                <a:gd name="connsiteY22" fmla="*/ 86 h 816269"/>
                <a:gd name="connsiteX23" fmla="*/ 1432994 w 2845581"/>
                <a:gd name="connsiteY23" fmla="*/ 0 h 816269"/>
                <a:gd name="connsiteX24" fmla="*/ 1433366 w 2845581"/>
                <a:gd name="connsiteY24" fmla="*/ 54 h 816269"/>
                <a:gd name="connsiteX25" fmla="*/ 1433737 w 2845581"/>
                <a:gd name="connsiteY25" fmla="*/ 0 h 816269"/>
                <a:gd name="connsiteX0" fmla="*/ 2840479 w 2845581"/>
                <a:gd name="connsiteY0" fmla="*/ 816269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1433366 w 2845581"/>
                <a:gd name="connsiteY3" fmla="*/ 216 h 816269"/>
                <a:gd name="connsiteX4" fmla="*/ 1156502 w 2845581"/>
                <a:gd name="connsiteY4" fmla="*/ 161060 h 816269"/>
                <a:gd name="connsiteX5" fmla="*/ 1128009 w 2845581"/>
                <a:gd name="connsiteY5" fmla="*/ 193057 h 816269"/>
                <a:gd name="connsiteX6" fmla="*/ 760204 w 2845581"/>
                <a:gd name="connsiteY6" fmla="*/ 700296 h 816269"/>
                <a:gd name="connsiteX7" fmla="*/ 214961 w 2845581"/>
                <a:gd name="connsiteY7" fmla="*/ 814927 h 816269"/>
                <a:gd name="connsiteX8" fmla="*/ 0 w 2845581"/>
                <a:gd name="connsiteY8" fmla="*/ 814958 h 816269"/>
                <a:gd name="connsiteX9" fmla="*/ 2845581 w 2845581"/>
                <a:gd name="connsiteY9" fmla="*/ 749457 h 816269"/>
                <a:gd name="connsiteX10" fmla="*/ 2653879 w 2845581"/>
                <a:gd name="connsiteY10" fmla="*/ 814927 h 816269"/>
                <a:gd name="connsiteX11" fmla="*/ 2107693 w 2845581"/>
                <a:gd name="connsiteY11" fmla="*/ 700296 h 816269"/>
                <a:gd name="connsiteX12" fmla="*/ 1739251 w 2845581"/>
                <a:gd name="connsiteY12" fmla="*/ 193057 h 816269"/>
                <a:gd name="connsiteX13" fmla="*/ 1710709 w 2845581"/>
                <a:gd name="connsiteY13" fmla="*/ 161060 h 816269"/>
                <a:gd name="connsiteX14" fmla="*/ 1433366 w 2845581"/>
                <a:gd name="connsiteY14" fmla="*/ 216 h 816269"/>
                <a:gd name="connsiteX15" fmla="*/ 1433366 w 2845581"/>
                <a:gd name="connsiteY15" fmla="*/ 54 h 816269"/>
                <a:gd name="connsiteX16" fmla="*/ 1433143 w 2845581"/>
                <a:gd name="connsiteY16" fmla="*/ 86 h 816269"/>
                <a:gd name="connsiteX17" fmla="*/ 1433366 w 2845581"/>
                <a:gd name="connsiteY17" fmla="*/ 216 h 816269"/>
                <a:gd name="connsiteX18" fmla="*/ 1433589 w 2845581"/>
                <a:gd name="connsiteY18" fmla="*/ 86 h 816269"/>
                <a:gd name="connsiteX19" fmla="*/ 1433366 w 2845581"/>
                <a:gd name="connsiteY19" fmla="*/ 54 h 816269"/>
                <a:gd name="connsiteX20" fmla="*/ 1433737 w 2845581"/>
                <a:gd name="connsiteY20" fmla="*/ 0 h 816269"/>
                <a:gd name="connsiteX21" fmla="*/ 1433143 w 2845581"/>
                <a:gd name="connsiteY21" fmla="*/ 86 h 816269"/>
                <a:gd name="connsiteX22" fmla="*/ 1432994 w 2845581"/>
                <a:gd name="connsiteY22" fmla="*/ 0 h 816269"/>
                <a:gd name="connsiteX23" fmla="*/ 1433366 w 2845581"/>
                <a:gd name="connsiteY23" fmla="*/ 54 h 816269"/>
                <a:gd name="connsiteX24" fmla="*/ 1433737 w 2845581"/>
                <a:gd name="connsiteY24" fmla="*/ 0 h 816269"/>
                <a:gd name="connsiteX0" fmla="*/ 1433366 w 2845581"/>
                <a:gd name="connsiteY0" fmla="*/ 216 h 814958"/>
                <a:gd name="connsiteX1" fmla="*/ 1156502 w 2845581"/>
                <a:gd name="connsiteY1" fmla="*/ 161060 h 814958"/>
                <a:gd name="connsiteX2" fmla="*/ 1128009 w 2845581"/>
                <a:gd name="connsiteY2" fmla="*/ 193057 h 814958"/>
                <a:gd name="connsiteX3" fmla="*/ 760204 w 2845581"/>
                <a:gd name="connsiteY3" fmla="*/ 700296 h 814958"/>
                <a:gd name="connsiteX4" fmla="*/ 214961 w 2845581"/>
                <a:gd name="connsiteY4" fmla="*/ 814927 h 814958"/>
                <a:gd name="connsiteX5" fmla="*/ 0 w 2845581"/>
                <a:gd name="connsiteY5" fmla="*/ 814958 h 814958"/>
                <a:gd name="connsiteX6" fmla="*/ 2845581 w 2845581"/>
                <a:gd name="connsiteY6" fmla="*/ 749457 h 814958"/>
                <a:gd name="connsiteX7" fmla="*/ 2653879 w 2845581"/>
                <a:gd name="connsiteY7" fmla="*/ 814927 h 814958"/>
                <a:gd name="connsiteX8" fmla="*/ 2107693 w 2845581"/>
                <a:gd name="connsiteY8" fmla="*/ 700296 h 814958"/>
                <a:gd name="connsiteX9" fmla="*/ 1739251 w 2845581"/>
                <a:gd name="connsiteY9" fmla="*/ 193057 h 814958"/>
                <a:gd name="connsiteX10" fmla="*/ 1710709 w 2845581"/>
                <a:gd name="connsiteY10" fmla="*/ 161060 h 814958"/>
                <a:gd name="connsiteX11" fmla="*/ 1433366 w 2845581"/>
                <a:gd name="connsiteY11" fmla="*/ 216 h 814958"/>
                <a:gd name="connsiteX12" fmla="*/ 1433366 w 2845581"/>
                <a:gd name="connsiteY12" fmla="*/ 54 h 814958"/>
                <a:gd name="connsiteX13" fmla="*/ 1433143 w 2845581"/>
                <a:gd name="connsiteY13" fmla="*/ 86 h 814958"/>
                <a:gd name="connsiteX14" fmla="*/ 1433366 w 2845581"/>
                <a:gd name="connsiteY14" fmla="*/ 216 h 814958"/>
                <a:gd name="connsiteX15" fmla="*/ 1433589 w 2845581"/>
                <a:gd name="connsiteY15" fmla="*/ 86 h 814958"/>
                <a:gd name="connsiteX16" fmla="*/ 1433366 w 2845581"/>
                <a:gd name="connsiteY16" fmla="*/ 54 h 814958"/>
                <a:gd name="connsiteX17" fmla="*/ 1433737 w 2845581"/>
                <a:gd name="connsiteY17" fmla="*/ 0 h 814958"/>
                <a:gd name="connsiteX18" fmla="*/ 1433143 w 2845581"/>
                <a:gd name="connsiteY18" fmla="*/ 86 h 814958"/>
                <a:gd name="connsiteX19" fmla="*/ 1432994 w 2845581"/>
                <a:gd name="connsiteY19" fmla="*/ 0 h 814958"/>
                <a:gd name="connsiteX20" fmla="*/ 1433366 w 2845581"/>
                <a:gd name="connsiteY20" fmla="*/ 54 h 814958"/>
                <a:gd name="connsiteX21" fmla="*/ 1433737 w 2845581"/>
                <a:gd name="connsiteY21" fmla="*/ 0 h 814958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737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21" fmla="*/ 1433737 w 2845581"/>
                <a:gd name="connsiteY21" fmla="*/ 0 h 814959"/>
                <a:gd name="connsiteX0" fmla="*/ 1433366 w 2845581"/>
                <a:gd name="connsiteY0" fmla="*/ 73577 h 888320"/>
                <a:gd name="connsiteX1" fmla="*/ 1156502 w 2845581"/>
                <a:gd name="connsiteY1" fmla="*/ 234421 h 888320"/>
                <a:gd name="connsiteX2" fmla="*/ 1128009 w 2845581"/>
                <a:gd name="connsiteY2" fmla="*/ 266418 h 888320"/>
                <a:gd name="connsiteX3" fmla="*/ 760204 w 2845581"/>
                <a:gd name="connsiteY3" fmla="*/ 773657 h 888320"/>
                <a:gd name="connsiteX4" fmla="*/ 214961 w 2845581"/>
                <a:gd name="connsiteY4" fmla="*/ 888288 h 888320"/>
                <a:gd name="connsiteX5" fmla="*/ 0 w 2845581"/>
                <a:gd name="connsiteY5" fmla="*/ 888319 h 888320"/>
                <a:gd name="connsiteX6" fmla="*/ 2845581 w 2845581"/>
                <a:gd name="connsiteY6" fmla="*/ 888320 h 888320"/>
                <a:gd name="connsiteX7" fmla="*/ 2653879 w 2845581"/>
                <a:gd name="connsiteY7" fmla="*/ 888288 h 888320"/>
                <a:gd name="connsiteX8" fmla="*/ 2107693 w 2845581"/>
                <a:gd name="connsiteY8" fmla="*/ 773657 h 888320"/>
                <a:gd name="connsiteX9" fmla="*/ 1739251 w 2845581"/>
                <a:gd name="connsiteY9" fmla="*/ 266418 h 888320"/>
                <a:gd name="connsiteX10" fmla="*/ 1710709 w 2845581"/>
                <a:gd name="connsiteY10" fmla="*/ 234421 h 888320"/>
                <a:gd name="connsiteX11" fmla="*/ 1433366 w 2845581"/>
                <a:gd name="connsiteY11" fmla="*/ 73577 h 888320"/>
                <a:gd name="connsiteX12" fmla="*/ 1433366 w 2845581"/>
                <a:gd name="connsiteY12" fmla="*/ 73415 h 888320"/>
                <a:gd name="connsiteX13" fmla="*/ 1433143 w 2845581"/>
                <a:gd name="connsiteY13" fmla="*/ 73447 h 888320"/>
                <a:gd name="connsiteX14" fmla="*/ 1433366 w 2845581"/>
                <a:gd name="connsiteY14" fmla="*/ 73577 h 888320"/>
                <a:gd name="connsiteX15" fmla="*/ 1433589 w 2845581"/>
                <a:gd name="connsiteY15" fmla="*/ 73447 h 888320"/>
                <a:gd name="connsiteX16" fmla="*/ 1433366 w 2845581"/>
                <a:gd name="connsiteY16" fmla="*/ 73415 h 888320"/>
                <a:gd name="connsiteX17" fmla="*/ 1431117 w 2845581"/>
                <a:gd name="connsiteY17" fmla="*/ 0 h 888320"/>
                <a:gd name="connsiteX18" fmla="*/ 1433143 w 2845581"/>
                <a:gd name="connsiteY18" fmla="*/ 73447 h 888320"/>
                <a:gd name="connsiteX19" fmla="*/ 1432994 w 2845581"/>
                <a:gd name="connsiteY19" fmla="*/ 73361 h 888320"/>
                <a:gd name="connsiteX20" fmla="*/ 1433366 w 2845581"/>
                <a:gd name="connsiteY20" fmla="*/ 73415 h 888320"/>
                <a:gd name="connsiteX21" fmla="*/ 1431117 w 2845581"/>
                <a:gd name="connsiteY21" fmla="*/ 0 h 888320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366 w 2845581"/>
                <a:gd name="connsiteY17" fmla="*/ 54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2994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0" fmla="*/ 1433366 w 2845581"/>
                <a:gd name="connsiteY0" fmla="*/ 51307 h 866050"/>
                <a:gd name="connsiteX1" fmla="*/ 1156502 w 2845581"/>
                <a:gd name="connsiteY1" fmla="*/ 212151 h 866050"/>
                <a:gd name="connsiteX2" fmla="*/ 1128009 w 2845581"/>
                <a:gd name="connsiteY2" fmla="*/ 244148 h 866050"/>
                <a:gd name="connsiteX3" fmla="*/ 760204 w 2845581"/>
                <a:gd name="connsiteY3" fmla="*/ 751387 h 866050"/>
                <a:gd name="connsiteX4" fmla="*/ 214961 w 2845581"/>
                <a:gd name="connsiteY4" fmla="*/ 866018 h 866050"/>
                <a:gd name="connsiteX5" fmla="*/ 0 w 2845581"/>
                <a:gd name="connsiteY5" fmla="*/ 866049 h 866050"/>
                <a:gd name="connsiteX6" fmla="*/ 2845581 w 2845581"/>
                <a:gd name="connsiteY6" fmla="*/ 866050 h 866050"/>
                <a:gd name="connsiteX7" fmla="*/ 2653879 w 2845581"/>
                <a:gd name="connsiteY7" fmla="*/ 866018 h 866050"/>
                <a:gd name="connsiteX8" fmla="*/ 2107693 w 2845581"/>
                <a:gd name="connsiteY8" fmla="*/ 751387 h 866050"/>
                <a:gd name="connsiteX9" fmla="*/ 1739251 w 2845581"/>
                <a:gd name="connsiteY9" fmla="*/ 244148 h 866050"/>
                <a:gd name="connsiteX10" fmla="*/ 1710709 w 2845581"/>
                <a:gd name="connsiteY10" fmla="*/ 212151 h 866050"/>
                <a:gd name="connsiteX11" fmla="*/ 1433366 w 2845581"/>
                <a:gd name="connsiteY11" fmla="*/ 51307 h 866050"/>
                <a:gd name="connsiteX12" fmla="*/ 1433366 w 2845581"/>
                <a:gd name="connsiteY12" fmla="*/ 51145 h 866050"/>
                <a:gd name="connsiteX13" fmla="*/ 1433143 w 2845581"/>
                <a:gd name="connsiteY13" fmla="*/ 51177 h 866050"/>
                <a:gd name="connsiteX14" fmla="*/ 1433366 w 2845581"/>
                <a:gd name="connsiteY14" fmla="*/ 51307 h 866050"/>
                <a:gd name="connsiteX15" fmla="*/ 1433589 w 2845581"/>
                <a:gd name="connsiteY15" fmla="*/ 51177 h 866050"/>
                <a:gd name="connsiteX16" fmla="*/ 1433366 w 2845581"/>
                <a:gd name="connsiteY16" fmla="*/ 51145 h 866050"/>
                <a:gd name="connsiteX17" fmla="*/ 1439545 w 2845581"/>
                <a:gd name="connsiteY17" fmla="*/ 0 h 866050"/>
                <a:gd name="connsiteX18" fmla="*/ 1433143 w 2845581"/>
                <a:gd name="connsiteY18" fmla="*/ 51177 h 866050"/>
                <a:gd name="connsiteX19" fmla="*/ 1439545 w 2845581"/>
                <a:gd name="connsiteY19" fmla="*/ 0 h 866050"/>
                <a:gd name="connsiteX0" fmla="*/ 1433366 w 2845581"/>
                <a:gd name="connsiteY0" fmla="*/ 162 h 814905"/>
                <a:gd name="connsiteX1" fmla="*/ 1156502 w 2845581"/>
                <a:gd name="connsiteY1" fmla="*/ 161006 h 814905"/>
                <a:gd name="connsiteX2" fmla="*/ 1128009 w 2845581"/>
                <a:gd name="connsiteY2" fmla="*/ 193003 h 814905"/>
                <a:gd name="connsiteX3" fmla="*/ 760204 w 2845581"/>
                <a:gd name="connsiteY3" fmla="*/ 700242 h 814905"/>
                <a:gd name="connsiteX4" fmla="*/ 214961 w 2845581"/>
                <a:gd name="connsiteY4" fmla="*/ 814873 h 814905"/>
                <a:gd name="connsiteX5" fmla="*/ 0 w 2845581"/>
                <a:gd name="connsiteY5" fmla="*/ 814904 h 814905"/>
                <a:gd name="connsiteX6" fmla="*/ 2845581 w 2845581"/>
                <a:gd name="connsiteY6" fmla="*/ 814905 h 814905"/>
                <a:gd name="connsiteX7" fmla="*/ 2653879 w 2845581"/>
                <a:gd name="connsiteY7" fmla="*/ 814873 h 814905"/>
                <a:gd name="connsiteX8" fmla="*/ 2107693 w 2845581"/>
                <a:gd name="connsiteY8" fmla="*/ 700242 h 814905"/>
                <a:gd name="connsiteX9" fmla="*/ 1739251 w 2845581"/>
                <a:gd name="connsiteY9" fmla="*/ 193003 h 814905"/>
                <a:gd name="connsiteX10" fmla="*/ 1710709 w 2845581"/>
                <a:gd name="connsiteY10" fmla="*/ 161006 h 814905"/>
                <a:gd name="connsiteX11" fmla="*/ 1433366 w 2845581"/>
                <a:gd name="connsiteY11" fmla="*/ 162 h 814905"/>
                <a:gd name="connsiteX12" fmla="*/ 1433366 w 2845581"/>
                <a:gd name="connsiteY12" fmla="*/ 0 h 814905"/>
                <a:gd name="connsiteX13" fmla="*/ 1433143 w 2845581"/>
                <a:gd name="connsiteY13" fmla="*/ 32 h 814905"/>
                <a:gd name="connsiteX14" fmla="*/ 1433366 w 2845581"/>
                <a:gd name="connsiteY14" fmla="*/ 162 h 814905"/>
                <a:gd name="connsiteX15" fmla="*/ 1433589 w 2845581"/>
                <a:gd name="connsiteY15" fmla="*/ 32 h 814905"/>
                <a:gd name="connsiteX16" fmla="*/ 1433366 w 2845581"/>
                <a:gd name="connsiteY16" fmla="*/ 0 h 814905"/>
                <a:gd name="connsiteX0" fmla="*/ 1433366 w 2845581"/>
                <a:gd name="connsiteY0" fmla="*/ 51253 h 865996"/>
                <a:gd name="connsiteX1" fmla="*/ 1156502 w 2845581"/>
                <a:gd name="connsiteY1" fmla="*/ 212097 h 865996"/>
                <a:gd name="connsiteX2" fmla="*/ 1128009 w 2845581"/>
                <a:gd name="connsiteY2" fmla="*/ 244094 h 865996"/>
                <a:gd name="connsiteX3" fmla="*/ 760204 w 2845581"/>
                <a:gd name="connsiteY3" fmla="*/ 751333 h 865996"/>
                <a:gd name="connsiteX4" fmla="*/ 214961 w 2845581"/>
                <a:gd name="connsiteY4" fmla="*/ 865964 h 865996"/>
                <a:gd name="connsiteX5" fmla="*/ 0 w 2845581"/>
                <a:gd name="connsiteY5" fmla="*/ 865995 h 865996"/>
                <a:gd name="connsiteX6" fmla="*/ 2845581 w 2845581"/>
                <a:gd name="connsiteY6" fmla="*/ 865996 h 865996"/>
                <a:gd name="connsiteX7" fmla="*/ 2653879 w 2845581"/>
                <a:gd name="connsiteY7" fmla="*/ 865964 h 865996"/>
                <a:gd name="connsiteX8" fmla="*/ 2107693 w 2845581"/>
                <a:gd name="connsiteY8" fmla="*/ 751333 h 865996"/>
                <a:gd name="connsiteX9" fmla="*/ 1739251 w 2845581"/>
                <a:gd name="connsiteY9" fmla="*/ 244094 h 865996"/>
                <a:gd name="connsiteX10" fmla="*/ 1710709 w 2845581"/>
                <a:gd name="connsiteY10" fmla="*/ 212097 h 865996"/>
                <a:gd name="connsiteX11" fmla="*/ 1433366 w 2845581"/>
                <a:gd name="connsiteY11" fmla="*/ 51253 h 865996"/>
                <a:gd name="connsiteX12" fmla="*/ 1438606 w 2845581"/>
                <a:gd name="connsiteY12" fmla="*/ 0 h 865996"/>
                <a:gd name="connsiteX13" fmla="*/ 1433143 w 2845581"/>
                <a:gd name="connsiteY13" fmla="*/ 51123 h 865996"/>
                <a:gd name="connsiteX14" fmla="*/ 1433366 w 2845581"/>
                <a:gd name="connsiteY14" fmla="*/ 51253 h 865996"/>
                <a:gd name="connsiteX15" fmla="*/ 1433589 w 2845581"/>
                <a:gd name="connsiteY15" fmla="*/ 51123 h 865996"/>
                <a:gd name="connsiteX16" fmla="*/ 1438606 w 2845581"/>
                <a:gd name="connsiteY16" fmla="*/ 0 h 865996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589 w 2845581"/>
                <a:gd name="connsiteY12" fmla="*/ 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15" fmla="*/ 1433589 w 2845581"/>
                <a:gd name="connsiteY15" fmla="*/ 0 h 814873"/>
                <a:gd name="connsiteX0" fmla="*/ 1433366 w 2845581"/>
                <a:gd name="connsiteY0" fmla="*/ 86592 h 901335"/>
                <a:gd name="connsiteX1" fmla="*/ 1156502 w 2845581"/>
                <a:gd name="connsiteY1" fmla="*/ 247436 h 901335"/>
                <a:gd name="connsiteX2" fmla="*/ 1128009 w 2845581"/>
                <a:gd name="connsiteY2" fmla="*/ 279433 h 901335"/>
                <a:gd name="connsiteX3" fmla="*/ 760204 w 2845581"/>
                <a:gd name="connsiteY3" fmla="*/ 786672 h 901335"/>
                <a:gd name="connsiteX4" fmla="*/ 214961 w 2845581"/>
                <a:gd name="connsiteY4" fmla="*/ 901303 h 901335"/>
                <a:gd name="connsiteX5" fmla="*/ 0 w 2845581"/>
                <a:gd name="connsiteY5" fmla="*/ 901334 h 901335"/>
                <a:gd name="connsiteX6" fmla="*/ 2845581 w 2845581"/>
                <a:gd name="connsiteY6" fmla="*/ 901335 h 901335"/>
                <a:gd name="connsiteX7" fmla="*/ 2653879 w 2845581"/>
                <a:gd name="connsiteY7" fmla="*/ 901303 h 901335"/>
                <a:gd name="connsiteX8" fmla="*/ 2107693 w 2845581"/>
                <a:gd name="connsiteY8" fmla="*/ 786672 h 901335"/>
                <a:gd name="connsiteX9" fmla="*/ 1739251 w 2845581"/>
                <a:gd name="connsiteY9" fmla="*/ 279433 h 901335"/>
                <a:gd name="connsiteX10" fmla="*/ 1710709 w 2845581"/>
                <a:gd name="connsiteY10" fmla="*/ 247436 h 901335"/>
                <a:gd name="connsiteX11" fmla="*/ 1433366 w 2845581"/>
                <a:gd name="connsiteY11" fmla="*/ 86592 h 901335"/>
                <a:gd name="connsiteX12" fmla="*/ 1445380 w 2845581"/>
                <a:gd name="connsiteY12" fmla="*/ 0 h 901335"/>
                <a:gd name="connsiteX13" fmla="*/ 1433143 w 2845581"/>
                <a:gd name="connsiteY13" fmla="*/ 86462 h 901335"/>
                <a:gd name="connsiteX14" fmla="*/ 1433366 w 2845581"/>
                <a:gd name="connsiteY14" fmla="*/ 86592 h 901335"/>
                <a:gd name="connsiteX15" fmla="*/ 1445380 w 2845581"/>
                <a:gd name="connsiteY15" fmla="*/ 0 h 901335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366 w 2845581"/>
                <a:gd name="connsiteY12" fmla="*/ 13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0" fmla="*/ 1433366 w 2845581"/>
                <a:gd name="connsiteY0" fmla="*/ 79912 h 894655"/>
                <a:gd name="connsiteX1" fmla="*/ 1156502 w 2845581"/>
                <a:gd name="connsiteY1" fmla="*/ 240756 h 894655"/>
                <a:gd name="connsiteX2" fmla="*/ 1128009 w 2845581"/>
                <a:gd name="connsiteY2" fmla="*/ 272753 h 894655"/>
                <a:gd name="connsiteX3" fmla="*/ 760204 w 2845581"/>
                <a:gd name="connsiteY3" fmla="*/ 779992 h 894655"/>
                <a:gd name="connsiteX4" fmla="*/ 214961 w 2845581"/>
                <a:gd name="connsiteY4" fmla="*/ 894623 h 894655"/>
                <a:gd name="connsiteX5" fmla="*/ 0 w 2845581"/>
                <a:gd name="connsiteY5" fmla="*/ 894654 h 894655"/>
                <a:gd name="connsiteX6" fmla="*/ 2845581 w 2845581"/>
                <a:gd name="connsiteY6" fmla="*/ 894655 h 894655"/>
                <a:gd name="connsiteX7" fmla="*/ 2653879 w 2845581"/>
                <a:gd name="connsiteY7" fmla="*/ 894623 h 894655"/>
                <a:gd name="connsiteX8" fmla="*/ 2107693 w 2845581"/>
                <a:gd name="connsiteY8" fmla="*/ 779992 h 894655"/>
                <a:gd name="connsiteX9" fmla="*/ 1739251 w 2845581"/>
                <a:gd name="connsiteY9" fmla="*/ 272753 h 894655"/>
                <a:gd name="connsiteX10" fmla="*/ 1710709 w 2845581"/>
                <a:gd name="connsiteY10" fmla="*/ 240756 h 894655"/>
                <a:gd name="connsiteX11" fmla="*/ 1433366 w 2845581"/>
                <a:gd name="connsiteY11" fmla="*/ 79912 h 894655"/>
                <a:gd name="connsiteX12" fmla="*/ 1430746 w 2845581"/>
                <a:gd name="connsiteY12" fmla="*/ 0 h 894655"/>
                <a:gd name="connsiteX13" fmla="*/ 1433143 w 2845581"/>
                <a:gd name="connsiteY13" fmla="*/ 79782 h 894655"/>
                <a:gd name="connsiteX14" fmla="*/ 1430746 w 2845581"/>
                <a:gd name="connsiteY14" fmla="*/ 0 h 894655"/>
                <a:gd name="connsiteX0" fmla="*/ 1433366 w 2845581"/>
                <a:gd name="connsiteY0" fmla="*/ 78602 h 893345"/>
                <a:gd name="connsiteX1" fmla="*/ 1156502 w 2845581"/>
                <a:gd name="connsiteY1" fmla="*/ 239446 h 893345"/>
                <a:gd name="connsiteX2" fmla="*/ 1128009 w 2845581"/>
                <a:gd name="connsiteY2" fmla="*/ 271443 h 893345"/>
                <a:gd name="connsiteX3" fmla="*/ 760204 w 2845581"/>
                <a:gd name="connsiteY3" fmla="*/ 778682 h 893345"/>
                <a:gd name="connsiteX4" fmla="*/ 214961 w 2845581"/>
                <a:gd name="connsiteY4" fmla="*/ 893313 h 893345"/>
                <a:gd name="connsiteX5" fmla="*/ 0 w 2845581"/>
                <a:gd name="connsiteY5" fmla="*/ 893344 h 893345"/>
                <a:gd name="connsiteX6" fmla="*/ 2845581 w 2845581"/>
                <a:gd name="connsiteY6" fmla="*/ 893345 h 893345"/>
                <a:gd name="connsiteX7" fmla="*/ 2653879 w 2845581"/>
                <a:gd name="connsiteY7" fmla="*/ 893313 h 893345"/>
                <a:gd name="connsiteX8" fmla="*/ 2107693 w 2845581"/>
                <a:gd name="connsiteY8" fmla="*/ 778682 h 893345"/>
                <a:gd name="connsiteX9" fmla="*/ 1739251 w 2845581"/>
                <a:gd name="connsiteY9" fmla="*/ 271443 h 893345"/>
                <a:gd name="connsiteX10" fmla="*/ 1710709 w 2845581"/>
                <a:gd name="connsiteY10" fmla="*/ 239446 h 893345"/>
                <a:gd name="connsiteX11" fmla="*/ 1433366 w 2845581"/>
                <a:gd name="connsiteY11" fmla="*/ 78602 h 893345"/>
                <a:gd name="connsiteX12" fmla="*/ 1426816 w 2845581"/>
                <a:gd name="connsiteY12" fmla="*/ 0 h 893345"/>
                <a:gd name="connsiteX13" fmla="*/ 1433143 w 2845581"/>
                <a:gd name="connsiteY13" fmla="*/ 78472 h 893345"/>
                <a:gd name="connsiteX14" fmla="*/ 1426816 w 2845581"/>
                <a:gd name="connsiteY14" fmla="*/ 0 h 893345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710709 w 2845581"/>
                <a:gd name="connsiteY10" fmla="*/ 160844 h 814743"/>
                <a:gd name="connsiteX11" fmla="*/ 1433366 w 2845581"/>
                <a:gd name="connsiteY11" fmla="*/ 0 h 814743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433366 w 2845581"/>
                <a:gd name="connsiteY10" fmla="*/ 0 h 814743"/>
                <a:gd name="connsiteX0" fmla="*/ 1433366 w 2845581"/>
                <a:gd name="connsiteY0" fmla="*/ 0 h 814743"/>
                <a:gd name="connsiteX1" fmla="*/ 1128009 w 2845581"/>
                <a:gd name="connsiteY1" fmla="*/ 192841 h 814743"/>
                <a:gd name="connsiteX2" fmla="*/ 760204 w 2845581"/>
                <a:gd name="connsiteY2" fmla="*/ 700080 h 814743"/>
                <a:gd name="connsiteX3" fmla="*/ 214961 w 2845581"/>
                <a:gd name="connsiteY3" fmla="*/ 814711 h 814743"/>
                <a:gd name="connsiteX4" fmla="*/ 0 w 2845581"/>
                <a:gd name="connsiteY4" fmla="*/ 814742 h 814743"/>
                <a:gd name="connsiteX5" fmla="*/ 2845581 w 2845581"/>
                <a:gd name="connsiteY5" fmla="*/ 814743 h 814743"/>
                <a:gd name="connsiteX6" fmla="*/ 2653879 w 2845581"/>
                <a:gd name="connsiteY6" fmla="*/ 814711 h 814743"/>
                <a:gd name="connsiteX7" fmla="*/ 2107693 w 2845581"/>
                <a:gd name="connsiteY7" fmla="*/ 700080 h 814743"/>
                <a:gd name="connsiteX8" fmla="*/ 1739251 w 2845581"/>
                <a:gd name="connsiteY8" fmla="*/ 192841 h 814743"/>
                <a:gd name="connsiteX9" fmla="*/ 1433366 w 2845581"/>
                <a:gd name="connsiteY9" fmla="*/ 0 h 814743"/>
                <a:gd name="connsiteX0" fmla="*/ 1433366 w 2845581"/>
                <a:gd name="connsiteY0" fmla="*/ 16163 h 830906"/>
                <a:gd name="connsiteX1" fmla="*/ 1128009 w 2845581"/>
                <a:gd name="connsiteY1" fmla="*/ 209004 h 830906"/>
                <a:gd name="connsiteX2" fmla="*/ 760204 w 2845581"/>
                <a:gd name="connsiteY2" fmla="*/ 716243 h 830906"/>
                <a:gd name="connsiteX3" fmla="*/ 214961 w 2845581"/>
                <a:gd name="connsiteY3" fmla="*/ 830874 h 830906"/>
                <a:gd name="connsiteX4" fmla="*/ 0 w 2845581"/>
                <a:gd name="connsiteY4" fmla="*/ 830905 h 830906"/>
                <a:gd name="connsiteX5" fmla="*/ 2845581 w 2845581"/>
                <a:gd name="connsiteY5" fmla="*/ 830906 h 830906"/>
                <a:gd name="connsiteX6" fmla="*/ 2653879 w 2845581"/>
                <a:gd name="connsiteY6" fmla="*/ 830874 h 830906"/>
                <a:gd name="connsiteX7" fmla="*/ 2107693 w 2845581"/>
                <a:gd name="connsiteY7" fmla="*/ 716243 h 830906"/>
                <a:gd name="connsiteX8" fmla="*/ 1739251 w 2845581"/>
                <a:gd name="connsiteY8" fmla="*/ 209004 h 830906"/>
                <a:gd name="connsiteX9" fmla="*/ 1433366 w 2845581"/>
                <a:gd name="connsiteY9" fmla="*/ 16163 h 830906"/>
                <a:gd name="connsiteX0" fmla="*/ 1433366 w 2845581"/>
                <a:gd name="connsiteY0" fmla="*/ 68 h 814811"/>
                <a:gd name="connsiteX1" fmla="*/ 1128009 w 2845581"/>
                <a:gd name="connsiteY1" fmla="*/ 192909 h 814811"/>
                <a:gd name="connsiteX2" fmla="*/ 760204 w 2845581"/>
                <a:gd name="connsiteY2" fmla="*/ 700148 h 814811"/>
                <a:gd name="connsiteX3" fmla="*/ 214961 w 2845581"/>
                <a:gd name="connsiteY3" fmla="*/ 814779 h 814811"/>
                <a:gd name="connsiteX4" fmla="*/ 0 w 2845581"/>
                <a:gd name="connsiteY4" fmla="*/ 814810 h 814811"/>
                <a:gd name="connsiteX5" fmla="*/ 2845581 w 2845581"/>
                <a:gd name="connsiteY5" fmla="*/ 814811 h 814811"/>
                <a:gd name="connsiteX6" fmla="*/ 2653879 w 2845581"/>
                <a:gd name="connsiteY6" fmla="*/ 814779 h 814811"/>
                <a:gd name="connsiteX7" fmla="*/ 2107693 w 2845581"/>
                <a:gd name="connsiteY7" fmla="*/ 700148 h 814811"/>
                <a:gd name="connsiteX8" fmla="*/ 1739251 w 2845581"/>
                <a:gd name="connsiteY8" fmla="*/ 192909 h 814811"/>
                <a:gd name="connsiteX9" fmla="*/ 1433366 w 2845581"/>
                <a:gd name="connsiteY9" fmla="*/ 68 h 814811"/>
                <a:gd name="connsiteX0" fmla="*/ 1433366 w 2845581"/>
                <a:gd name="connsiteY0" fmla="*/ 68 h 815349"/>
                <a:gd name="connsiteX1" fmla="*/ 1128009 w 2845581"/>
                <a:gd name="connsiteY1" fmla="*/ 192909 h 815349"/>
                <a:gd name="connsiteX2" fmla="*/ 760204 w 2845581"/>
                <a:gd name="connsiteY2" fmla="*/ 700148 h 815349"/>
                <a:gd name="connsiteX3" fmla="*/ 214961 w 2845581"/>
                <a:gd name="connsiteY3" fmla="*/ 814779 h 815349"/>
                <a:gd name="connsiteX4" fmla="*/ 0 w 2845581"/>
                <a:gd name="connsiteY4" fmla="*/ 814810 h 815349"/>
                <a:gd name="connsiteX5" fmla="*/ 2845581 w 2845581"/>
                <a:gd name="connsiteY5" fmla="*/ 814811 h 815349"/>
                <a:gd name="connsiteX6" fmla="*/ 2653879 w 2845581"/>
                <a:gd name="connsiteY6" fmla="*/ 814779 h 815349"/>
                <a:gd name="connsiteX7" fmla="*/ 2107693 w 2845581"/>
                <a:gd name="connsiteY7" fmla="*/ 700148 h 815349"/>
                <a:gd name="connsiteX8" fmla="*/ 1433366 w 2845581"/>
                <a:gd name="connsiteY8" fmla="*/ 68 h 815349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9 h 815290"/>
                <a:gd name="connsiteX1" fmla="*/ 760204 w 2845581"/>
                <a:gd name="connsiteY1" fmla="*/ 700089 h 815290"/>
                <a:gd name="connsiteX2" fmla="*/ 214961 w 2845581"/>
                <a:gd name="connsiteY2" fmla="*/ 814720 h 815290"/>
                <a:gd name="connsiteX3" fmla="*/ 0 w 2845581"/>
                <a:gd name="connsiteY3" fmla="*/ 814751 h 815290"/>
                <a:gd name="connsiteX4" fmla="*/ 2845581 w 2845581"/>
                <a:gd name="connsiteY4" fmla="*/ 814752 h 815290"/>
                <a:gd name="connsiteX5" fmla="*/ 2653879 w 2845581"/>
                <a:gd name="connsiteY5" fmla="*/ 814720 h 815290"/>
                <a:gd name="connsiteX6" fmla="*/ 2107693 w 2845581"/>
                <a:gd name="connsiteY6" fmla="*/ 700089 h 815290"/>
                <a:gd name="connsiteX7" fmla="*/ 1433366 w 2845581"/>
                <a:gd name="connsiteY7" fmla="*/ 9 h 815290"/>
                <a:gd name="connsiteX0" fmla="*/ 1511829 w 2924044"/>
                <a:gd name="connsiteY0" fmla="*/ 9 h 816260"/>
                <a:gd name="connsiteX1" fmla="*/ 838667 w 2924044"/>
                <a:gd name="connsiteY1" fmla="*/ 700089 h 816260"/>
                <a:gd name="connsiteX2" fmla="*/ 293424 w 2924044"/>
                <a:gd name="connsiteY2" fmla="*/ 814720 h 816260"/>
                <a:gd name="connsiteX3" fmla="*/ 0 w 2924044"/>
                <a:gd name="connsiteY3" fmla="*/ 816260 h 816260"/>
                <a:gd name="connsiteX4" fmla="*/ 2924044 w 2924044"/>
                <a:gd name="connsiteY4" fmla="*/ 814752 h 816260"/>
                <a:gd name="connsiteX5" fmla="*/ 2732342 w 2924044"/>
                <a:gd name="connsiteY5" fmla="*/ 814720 h 816260"/>
                <a:gd name="connsiteX6" fmla="*/ 2186156 w 2924044"/>
                <a:gd name="connsiteY6" fmla="*/ 700089 h 816260"/>
                <a:gd name="connsiteX7" fmla="*/ 1511829 w 2924044"/>
                <a:gd name="connsiteY7" fmla="*/ 9 h 816260"/>
                <a:gd name="connsiteX0" fmla="*/ 1409223 w 2821438"/>
                <a:gd name="connsiteY0" fmla="*/ 9 h 815290"/>
                <a:gd name="connsiteX1" fmla="*/ 736061 w 2821438"/>
                <a:gd name="connsiteY1" fmla="*/ 700089 h 815290"/>
                <a:gd name="connsiteX2" fmla="*/ 190818 w 2821438"/>
                <a:gd name="connsiteY2" fmla="*/ 814720 h 815290"/>
                <a:gd name="connsiteX3" fmla="*/ 0 w 2821438"/>
                <a:gd name="connsiteY3" fmla="*/ 680458 h 815290"/>
                <a:gd name="connsiteX4" fmla="*/ 2821438 w 2821438"/>
                <a:gd name="connsiteY4" fmla="*/ 814752 h 815290"/>
                <a:gd name="connsiteX5" fmla="*/ 2629736 w 2821438"/>
                <a:gd name="connsiteY5" fmla="*/ 814720 h 815290"/>
                <a:gd name="connsiteX6" fmla="*/ 2083550 w 2821438"/>
                <a:gd name="connsiteY6" fmla="*/ 700089 h 815290"/>
                <a:gd name="connsiteX7" fmla="*/ 1409223 w 2821438"/>
                <a:gd name="connsiteY7" fmla="*/ 9 h 815290"/>
                <a:gd name="connsiteX0" fmla="*/ 1218405 w 2630620"/>
                <a:gd name="connsiteY0" fmla="*/ 9 h 815290"/>
                <a:gd name="connsiteX1" fmla="*/ 545243 w 2630620"/>
                <a:gd name="connsiteY1" fmla="*/ 700089 h 815290"/>
                <a:gd name="connsiteX2" fmla="*/ 0 w 2630620"/>
                <a:gd name="connsiteY2" fmla="*/ 814720 h 815290"/>
                <a:gd name="connsiteX3" fmla="*/ 2630620 w 2630620"/>
                <a:gd name="connsiteY3" fmla="*/ 814752 h 815290"/>
                <a:gd name="connsiteX4" fmla="*/ 2438918 w 2630620"/>
                <a:gd name="connsiteY4" fmla="*/ 814720 h 815290"/>
                <a:gd name="connsiteX5" fmla="*/ 1892732 w 2630620"/>
                <a:gd name="connsiteY5" fmla="*/ 700089 h 815290"/>
                <a:gd name="connsiteX6" fmla="*/ 1218405 w 2630620"/>
                <a:gd name="connsiteY6" fmla="*/ 9 h 815290"/>
                <a:gd name="connsiteX0" fmla="*/ 1218405 w 2438918"/>
                <a:gd name="connsiteY0" fmla="*/ 9 h 815290"/>
                <a:gd name="connsiteX1" fmla="*/ 545243 w 2438918"/>
                <a:gd name="connsiteY1" fmla="*/ 700089 h 815290"/>
                <a:gd name="connsiteX2" fmla="*/ 0 w 2438918"/>
                <a:gd name="connsiteY2" fmla="*/ 814720 h 815290"/>
                <a:gd name="connsiteX3" fmla="*/ 2438918 w 2438918"/>
                <a:gd name="connsiteY3" fmla="*/ 814720 h 815290"/>
                <a:gd name="connsiteX4" fmla="*/ 1892732 w 2438918"/>
                <a:gd name="connsiteY4" fmla="*/ 700089 h 815290"/>
                <a:gd name="connsiteX5" fmla="*/ 1218405 w 2438918"/>
                <a:gd name="connsiteY5" fmla="*/ 9 h 8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918" h="815290">
                  <a:moveTo>
                    <a:pt x="1218405" y="9"/>
                  </a:moveTo>
                  <a:cubicBezTo>
                    <a:pt x="946663" y="2629"/>
                    <a:pt x="748311" y="564304"/>
                    <a:pt x="545243" y="700089"/>
                  </a:cubicBezTo>
                  <a:cubicBezTo>
                    <a:pt x="342176" y="835874"/>
                    <a:pt x="185825" y="813204"/>
                    <a:pt x="0" y="814720"/>
                  </a:cubicBezTo>
                  <a:lnTo>
                    <a:pt x="2438918" y="814720"/>
                  </a:lnTo>
                  <a:cubicBezTo>
                    <a:pt x="2252772" y="813204"/>
                    <a:pt x="2096151" y="835874"/>
                    <a:pt x="1892732" y="700089"/>
                  </a:cubicBezTo>
                  <a:cubicBezTo>
                    <a:pt x="1689313" y="564304"/>
                    <a:pt x="1490147" y="-2611"/>
                    <a:pt x="1218405" y="9"/>
                  </a:cubicBez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97976" y="2976426"/>
              <a:ext cx="2811795" cy="816270"/>
              <a:chOff x="4438650" y="4441530"/>
              <a:chExt cx="2811795" cy="81627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438650" y="4441530"/>
                <a:ext cx="2811795" cy="816269"/>
                <a:chOff x="4688515" y="4343400"/>
                <a:chExt cx="2811795" cy="816269"/>
              </a:xfrm>
            </p:grpSpPr>
            <p:sp>
              <p:nvSpPr>
                <p:cNvPr id="21" name="Freeform 20"/>
                <p:cNvSpPr/>
                <p:nvPr/>
              </p:nvSpPr>
              <p:spPr>
                <a:xfrm>
                  <a:off x="6095257" y="4343400"/>
                  <a:ext cx="1405053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 flipH="1">
                  <a:off x="4688515" y="4343400"/>
                  <a:ext cx="1407485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0" name="Straight Connector 19"/>
              <p:cNvCxnSpPr>
                <a:stCxn id="22" idx="0"/>
              </p:cNvCxnSpPr>
              <p:nvPr/>
            </p:nvCxnSpPr>
            <p:spPr>
              <a:xfrm flipH="1">
                <a:off x="5845001" y="4441530"/>
                <a:ext cx="1134" cy="816270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363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581400" y="2467848"/>
            <a:ext cx="2914648" cy="1333159"/>
            <a:chOff x="95251" y="2457450"/>
            <a:chExt cx="2914648" cy="1333159"/>
          </a:xfrm>
        </p:grpSpPr>
        <p:sp>
          <p:nvSpPr>
            <p:cNvPr id="34" name="Freeform 33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25" name="Straight Connector 24"/>
              <p:cNvCxnSpPr>
                <a:stCxn id="27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 26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Gaussian Mixture Model (GMM)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24150" y="4325131"/>
                <a:ext cx="6746131" cy="29329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8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de-DE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de-DE" sz="28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…}</m:t>
                      </m:r>
                    </m:oMath>
                  </m:oMathPara>
                </a14:m>
                <a:endParaRPr lang="de-DE" sz="2800" dirty="0"/>
              </a:p>
              <a:p>
                <a:endParaRPr lang="de-DE" sz="2800" b="0" dirty="0" smtClean="0"/>
              </a:p>
              <a:p>
                <a:endParaRPr lang="de-DE" sz="2800" b="0" dirty="0" smtClean="0"/>
              </a:p>
              <a:p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4325131"/>
                <a:ext cx="6746131" cy="2932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21</a:t>
            </a:fld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438400" y="388620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384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7536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4697976" y="2976426"/>
            <a:ext cx="2811795" cy="816270"/>
            <a:chOff x="4697976" y="2976426"/>
            <a:chExt cx="2811795" cy="816270"/>
          </a:xfrm>
        </p:grpSpPr>
        <p:sp>
          <p:nvSpPr>
            <p:cNvPr id="37" name="Freeform 36"/>
            <p:cNvSpPr/>
            <p:nvPr/>
          </p:nvSpPr>
          <p:spPr>
            <a:xfrm flipH="1">
              <a:off x="4885816" y="2976915"/>
              <a:ext cx="2438918" cy="815290"/>
            </a:xfrm>
            <a:custGeom>
              <a:avLst/>
              <a:gdLst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2811794 w 2811796"/>
                <a:gd name="connsiteY3" fmla="*/ 842581 h 842582"/>
                <a:gd name="connsiteX4" fmla="*/ 2811657 w 2811796"/>
                <a:gd name="connsiteY4" fmla="*/ 842581 h 842582"/>
                <a:gd name="connsiteX5" fmla="*/ 2811795 w 2811796"/>
                <a:gd name="connsiteY5" fmla="*/ 842582 h 842582"/>
                <a:gd name="connsiteX6" fmla="*/ 1404682 w 2811796"/>
                <a:gd name="connsiteY6" fmla="*/ 26529 h 842582"/>
                <a:gd name="connsiteX7" fmla="*/ 1127818 w 2811796"/>
                <a:gd name="connsiteY7" fmla="*/ 187373 h 842582"/>
                <a:gd name="connsiteX8" fmla="*/ 1099325 w 2811796"/>
                <a:gd name="connsiteY8" fmla="*/ 219370 h 842582"/>
                <a:gd name="connsiteX9" fmla="*/ 731520 w 2811796"/>
                <a:gd name="connsiteY9" fmla="*/ 726609 h 842582"/>
                <a:gd name="connsiteX10" fmla="*/ 186277 w 2811796"/>
                <a:gd name="connsiteY10" fmla="*/ 841240 h 842582"/>
                <a:gd name="connsiteX11" fmla="*/ 137 w 2811796"/>
                <a:gd name="connsiteY11" fmla="*/ 842581 h 842582"/>
                <a:gd name="connsiteX12" fmla="*/ 2811657 w 2811796"/>
                <a:gd name="connsiteY12" fmla="*/ 842581 h 842582"/>
                <a:gd name="connsiteX13" fmla="*/ 2625195 w 2811796"/>
                <a:gd name="connsiteY13" fmla="*/ 841240 h 842582"/>
                <a:gd name="connsiteX14" fmla="*/ 2079009 w 2811796"/>
                <a:gd name="connsiteY14" fmla="*/ 726609 h 842582"/>
                <a:gd name="connsiteX15" fmla="*/ 1710567 w 2811796"/>
                <a:gd name="connsiteY15" fmla="*/ 219370 h 842582"/>
                <a:gd name="connsiteX16" fmla="*/ 1682025 w 2811796"/>
                <a:gd name="connsiteY16" fmla="*/ 187373 h 842582"/>
                <a:gd name="connsiteX17" fmla="*/ 1404682 w 2811796"/>
                <a:gd name="connsiteY17" fmla="*/ 26367 h 842582"/>
                <a:gd name="connsiteX18" fmla="*/ 1404459 w 2811796"/>
                <a:gd name="connsiteY18" fmla="*/ 26399 h 842582"/>
                <a:gd name="connsiteX19" fmla="*/ 1404682 w 2811796"/>
                <a:gd name="connsiteY19" fmla="*/ 26529 h 842582"/>
                <a:gd name="connsiteX20" fmla="*/ 1404905 w 2811796"/>
                <a:gd name="connsiteY20" fmla="*/ 26399 h 842582"/>
                <a:gd name="connsiteX21" fmla="*/ 2811796 w 2811796"/>
                <a:gd name="connsiteY21" fmla="*/ 0 h 842582"/>
                <a:gd name="connsiteX22" fmla="*/ 1 w 2811796"/>
                <a:gd name="connsiteY22" fmla="*/ 0 h 842582"/>
                <a:gd name="connsiteX23" fmla="*/ 1 w 2811796"/>
                <a:gd name="connsiteY23" fmla="*/ 842581 h 842582"/>
                <a:gd name="connsiteX24" fmla="*/ 1 w 2811796"/>
                <a:gd name="connsiteY24" fmla="*/ 842581 h 842582"/>
                <a:gd name="connsiteX25" fmla="*/ 1127818 w 2811796"/>
                <a:gd name="connsiteY25" fmla="*/ 187373 h 842582"/>
                <a:gd name="connsiteX26" fmla="*/ 1184555 w 2811796"/>
                <a:gd name="connsiteY26" fmla="*/ 123659 h 842582"/>
                <a:gd name="connsiteX27" fmla="*/ 1342175 w 2811796"/>
                <a:gd name="connsiteY27" fmla="*/ 35439 h 842582"/>
                <a:gd name="connsiteX28" fmla="*/ 1404459 w 2811796"/>
                <a:gd name="connsiteY28" fmla="*/ 26399 h 842582"/>
                <a:gd name="connsiteX29" fmla="*/ 1404310 w 2811796"/>
                <a:gd name="connsiteY29" fmla="*/ 26313 h 842582"/>
                <a:gd name="connsiteX30" fmla="*/ 1404682 w 2811796"/>
                <a:gd name="connsiteY30" fmla="*/ 26367 h 842582"/>
                <a:gd name="connsiteX31" fmla="*/ 1405053 w 2811796"/>
                <a:gd name="connsiteY31" fmla="*/ 26313 h 842582"/>
                <a:gd name="connsiteX32" fmla="*/ 1404905 w 2811796"/>
                <a:gd name="connsiteY32" fmla="*/ 26399 h 842582"/>
                <a:gd name="connsiteX33" fmla="*/ 1467297 w 2811796"/>
                <a:gd name="connsiteY33" fmla="*/ 35439 h 842582"/>
                <a:gd name="connsiteX34" fmla="*/ 1625190 w 2811796"/>
                <a:gd name="connsiteY34" fmla="*/ 123659 h 842582"/>
                <a:gd name="connsiteX35" fmla="*/ 1682025 w 2811796"/>
                <a:gd name="connsiteY35" fmla="*/ 187373 h 842582"/>
                <a:gd name="connsiteX36" fmla="*/ 2811794 w 2811796"/>
                <a:gd name="connsiteY36" fmla="*/ 842581 h 842582"/>
                <a:gd name="connsiteX37" fmla="*/ 2811796 w 2811796"/>
                <a:gd name="connsiteY37" fmla="*/ 842581 h 842582"/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137 w 2811796"/>
                <a:gd name="connsiteY3" fmla="*/ 842581 h 842582"/>
                <a:gd name="connsiteX4" fmla="*/ 2811794 w 2811796"/>
                <a:gd name="connsiteY4" fmla="*/ 842581 h 842582"/>
                <a:gd name="connsiteX5" fmla="*/ 2811657 w 2811796"/>
                <a:gd name="connsiteY5" fmla="*/ 842581 h 842582"/>
                <a:gd name="connsiteX6" fmla="*/ 2811795 w 2811796"/>
                <a:gd name="connsiteY6" fmla="*/ 842582 h 842582"/>
                <a:gd name="connsiteX7" fmla="*/ 2811794 w 2811796"/>
                <a:gd name="connsiteY7" fmla="*/ 842581 h 842582"/>
                <a:gd name="connsiteX8" fmla="*/ 1404682 w 2811796"/>
                <a:gd name="connsiteY8" fmla="*/ 26529 h 842582"/>
                <a:gd name="connsiteX9" fmla="*/ 1127818 w 2811796"/>
                <a:gd name="connsiteY9" fmla="*/ 187373 h 842582"/>
                <a:gd name="connsiteX10" fmla="*/ 1099325 w 2811796"/>
                <a:gd name="connsiteY10" fmla="*/ 219370 h 842582"/>
                <a:gd name="connsiteX11" fmla="*/ 731520 w 2811796"/>
                <a:gd name="connsiteY11" fmla="*/ 726609 h 842582"/>
                <a:gd name="connsiteX12" fmla="*/ 186277 w 2811796"/>
                <a:gd name="connsiteY12" fmla="*/ 841240 h 842582"/>
                <a:gd name="connsiteX13" fmla="*/ 137 w 2811796"/>
                <a:gd name="connsiteY13" fmla="*/ 842581 h 842582"/>
                <a:gd name="connsiteX14" fmla="*/ 2811657 w 2811796"/>
                <a:gd name="connsiteY14" fmla="*/ 842581 h 842582"/>
                <a:gd name="connsiteX15" fmla="*/ 2625195 w 2811796"/>
                <a:gd name="connsiteY15" fmla="*/ 841240 h 842582"/>
                <a:gd name="connsiteX16" fmla="*/ 2079009 w 2811796"/>
                <a:gd name="connsiteY16" fmla="*/ 726609 h 842582"/>
                <a:gd name="connsiteX17" fmla="*/ 1710567 w 2811796"/>
                <a:gd name="connsiteY17" fmla="*/ 219370 h 842582"/>
                <a:gd name="connsiteX18" fmla="*/ 1682025 w 2811796"/>
                <a:gd name="connsiteY18" fmla="*/ 187373 h 842582"/>
                <a:gd name="connsiteX19" fmla="*/ 1404682 w 2811796"/>
                <a:gd name="connsiteY19" fmla="*/ 26529 h 842582"/>
                <a:gd name="connsiteX20" fmla="*/ 1404682 w 2811796"/>
                <a:gd name="connsiteY20" fmla="*/ 26367 h 842582"/>
                <a:gd name="connsiteX21" fmla="*/ 1404459 w 2811796"/>
                <a:gd name="connsiteY21" fmla="*/ 26399 h 842582"/>
                <a:gd name="connsiteX22" fmla="*/ 1404682 w 2811796"/>
                <a:gd name="connsiteY22" fmla="*/ 26529 h 842582"/>
                <a:gd name="connsiteX23" fmla="*/ 1404905 w 2811796"/>
                <a:gd name="connsiteY23" fmla="*/ 26399 h 842582"/>
                <a:gd name="connsiteX24" fmla="*/ 1404682 w 2811796"/>
                <a:gd name="connsiteY24" fmla="*/ 26367 h 842582"/>
                <a:gd name="connsiteX25" fmla="*/ 2811796 w 2811796"/>
                <a:gd name="connsiteY25" fmla="*/ 0 h 842582"/>
                <a:gd name="connsiteX26" fmla="*/ 1 w 2811796"/>
                <a:gd name="connsiteY26" fmla="*/ 842581 h 842582"/>
                <a:gd name="connsiteX27" fmla="*/ 1 w 2811796"/>
                <a:gd name="connsiteY27" fmla="*/ 842581 h 842582"/>
                <a:gd name="connsiteX28" fmla="*/ 1127818 w 2811796"/>
                <a:gd name="connsiteY28" fmla="*/ 187373 h 842582"/>
                <a:gd name="connsiteX29" fmla="*/ 1184555 w 2811796"/>
                <a:gd name="connsiteY29" fmla="*/ 123659 h 842582"/>
                <a:gd name="connsiteX30" fmla="*/ 1342175 w 2811796"/>
                <a:gd name="connsiteY30" fmla="*/ 35439 h 842582"/>
                <a:gd name="connsiteX31" fmla="*/ 1404459 w 2811796"/>
                <a:gd name="connsiteY31" fmla="*/ 26399 h 842582"/>
                <a:gd name="connsiteX32" fmla="*/ 1404310 w 2811796"/>
                <a:gd name="connsiteY32" fmla="*/ 26313 h 842582"/>
                <a:gd name="connsiteX33" fmla="*/ 1404682 w 2811796"/>
                <a:gd name="connsiteY33" fmla="*/ 26367 h 842582"/>
                <a:gd name="connsiteX34" fmla="*/ 1405053 w 2811796"/>
                <a:gd name="connsiteY34" fmla="*/ 26313 h 842582"/>
                <a:gd name="connsiteX35" fmla="*/ 1404905 w 2811796"/>
                <a:gd name="connsiteY35" fmla="*/ 26399 h 842582"/>
                <a:gd name="connsiteX36" fmla="*/ 1467297 w 2811796"/>
                <a:gd name="connsiteY36" fmla="*/ 35439 h 842582"/>
                <a:gd name="connsiteX37" fmla="*/ 1625190 w 2811796"/>
                <a:gd name="connsiteY37" fmla="*/ 123659 h 842582"/>
                <a:gd name="connsiteX38" fmla="*/ 1682025 w 2811796"/>
                <a:gd name="connsiteY38" fmla="*/ 187373 h 842582"/>
                <a:gd name="connsiteX39" fmla="*/ 2811794 w 2811796"/>
                <a:gd name="connsiteY39" fmla="*/ 842581 h 842582"/>
                <a:gd name="connsiteX40" fmla="*/ 2811796 w 2811796"/>
                <a:gd name="connsiteY40" fmla="*/ 842581 h 842582"/>
                <a:gd name="connsiteX41" fmla="*/ 2811796 w 2811796"/>
                <a:gd name="connsiteY41" fmla="*/ 0 h 842582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27818 w 2811796"/>
                <a:gd name="connsiteY28" fmla="*/ 161060 h 816269"/>
                <a:gd name="connsiteX29" fmla="*/ 1184555 w 2811796"/>
                <a:gd name="connsiteY29" fmla="*/ 97346 h 816269"/>
                <a:gd name="connsiteX30" fmla="*/ 1342175 w 2811796"/>
                <a:gd name="connsiteY30" fmla="*/ 9126 h 816269"/>
                <a:gd name="connsiteX31" fmla="*/ 1404459 w 2811796"/>
                <a:gd name="connsiteY31" fmla="*/ 86 h 816269"/>
                <a:gd name="connsiteX32" fmla="*/ 1404310 w 2811796"/>
                <a:gd name="connsiteY32" fmla="*/ 0 h 816269"/>
                <a:gd name="connsiteX33" fmla="*/ 1404682 w 2811796"/>
                <a:gd name="connsiteY33" fmla="*/ 54 h 816269"/>
                <a:gd name="connsiteX34" fmla="*/ 1405053 w 2811796"/>
                <a:gd name="connsiteY34" fmla="*/ 0 h 816269"/>
                <a:gd name="connsiteX35" fmla="*/ 1404905 w 2811796"/>
                <a:gd name="connsiteY35" fmla="*/ 86 h 816269"/>
                <a:gd name="connsiteX36" fmla="*/ 1467297 w 2811796"/>
                <a:gd name="connsiteY36" fmla="*/ 9126 h 816269"/>
                <a:gd name="connsiteX37" fmla="*/ 1625190 w 2811796"/>
                <a:gd name="connsiteY37" fmla="*/ 97346 h 816269"/>
                <a:gd name="connsiteX38" fmla="*/ 1682025 w 2811796"/>
                <a:gd name="connsiteY38" fmla="*/ 161060 h 816269"/>
                <a:gd name="connsiteX39" fmla="*/ 2811794 w 2811796"/>
                <a:gd name="connsiteY39" fmla="*/ 816268 h 816269"/>
                <a:gd name="connsiteX40" fmla="*/ 2811796 w 2811796"/>
                <a:gd name="connsiteY40" fmla="*/ 816268 h 816269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84555 w 2811796"/>
                <a:gd name="connsiteY28" fmla="*/ 97346 h 816269"/>
                <a:gd name="connsiteX29" fmla="*/ 1342175 w 2811796"/>
                <a:gd name="connsiteY29" fmla="*/ 9126 h 816269"/>
                <a:gd name="connsiteX30" fmla="*/ 1404459 w 2811796"/>
                <a:gd name="connsiteY30" fmla="*/ 86 h 816269"/>
                <a:gd name="connsiteX31" fmla="*/ 1404310 w 2811796"/>
                <a:gd name="connsiteY31" fmla="*/ 0 h 816269"/>
                <a:gd name="connsiteX32" fmla="*/ 1404682 w 2811796"/>
                <a:gd name="connsiteY32" fmla="*/ 54 h 816269"/>
                <a:gd name="connsiteX33" fmla="*/ 1405053 w 2811796"/>
                <a:gd name="connsiteY33" fmla="*/ 0 h 816269"/>
                <a:gd name="connsiteX34" fmla="*/ 1404905 w 2811796"/>
                <a:gd name="connsiteY34" fmla="*/ 86 h 816269"/>
                <a:gd name="connsiteX35" fmla="*/ 1467297 w 2811796"/>
                <a:gd name="connsiteY35" fmla="*/ 9126 h 816269"/>
                <a:gd name="connsiteX36" fmla="*/ 1625190 w 2811796"/>
                <a:gd name="connsiteY36" fmla="*/ 97346 h 816269"/>
                <a:gd name="connsiteX37" fmla="*/ 1682025 w 2811796"/>
                <a:gd name="connsiteY37" fmla="*/ 161060 h 816269"/>
                <a:gd name="connsiteX38" fmla="*/ 2811794 w 2811796"/>
                <a:gd name="connsiteY38" fmla="*/ 816268 h 816269"/>
                <a:gd name="connsiteX39" fmla="*/ 2811796 w 2811796"/>
                <a:gd name="connsiteY39" fmla="*/ 816268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11794 w 2830194"/>
                <a:gd name="connsiteY38" fmla="*/ 816268 h 816269"/>
                <a:gd name="connsiteX39" fmla="*/ 2830194 w 2830194"/>
                <a:gd name="connsiteY39" fmla="*/ 715077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30194 w 2830194"/>
                <a:gd name="connsiteY38" fmla="*/ 715077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553346 w 2811795"/>
                <a:gd name="connsiteY25" fmla="*/ 466699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38" fmla="*/ 1553346 w 2811795"/>
                <a:gd name="connsiteY38" fmla="*/ 466699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9437 w 2841231"/>
                <a:gd name="connsiteY26" fmla="*/ 81626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5757 w 2841231"/>
                <a:gd name="connsiteY26" fmla="*/ 70219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3816 w 2815474"/>
                <a:gd name="connsiteY0" fmla="*/ 816268 h 816269"/>
                <a:gd name="connsiteX1" fmla="*/ 3680 w 2815474"/>
                <a:gd name="connsiteY1" fmla="*/ 816268 h 816269"/>
                <a:gd name="connsiteX2" fmla="*/ 3679 w 2815474"/>
                <a:gd name="connsiteY2" fmla="*/ 816269 h 816269"/>
                <a:gd name="connsiteX3" fmla="*/ 3816 w 2815474"/>
                <a:gd name="connsiteY3" fmla="*/ 816268 h 816269"/>
                <a:gd name="connsiteX4" fmla="*/ 2815473 w 2815474"/>
                <a:gd name="connsiteY4" fmla="*/ 816268 h 816269"/>
                <a:gd name="connsiteX5" fmla="*/ 2815336 w 2815474"/>
                <a:gd name="connsiteY5" fmla="*/ 816268 h 816269"/>
                <a:gd name="connsiteX6" fmla="*/ 2815474 w 2815474"/>
                <a:gd name="connsiteY6" fmla="*/ 816269 h 816269"/>
                <a:gd name="connsiteX7" fmla="*/ 2815473 w 2815474"/>
                <a:gd name="connsiteY7" fmla="*/ 816268 h 816269"/>
                <a:gd name="connsiteX8" fmla="*/ 1408361 w 2815474"/>
                <a:gd name="connsiteY8" fmla="*/ 216 h 816269"/>
                <a:gd name="connsiteX9" fmla="*/ 1131497 w 2815474"/>
                <a:gd name="connsiteY9" fmla="*/ 161060 h 816269"/>
                <a:gd name="connsiteX10" fmla="*/ 1103004 w 2815474"/>
                <a:gd name="connsiteY10" fmla="*/ 193057 h 816269"/>
                <a:gd name="connsiteX11" fmla="*/ 735199 w 2815474"/>
                <a:gd name="connsiteY11" fmla="*/ 700296 h 816269"/>
                <a:gd name="connsiteX12" fmla="*/ 189956 w 2815474"/>
                <a:gd name="connsiteY12" fmla="*/ 814927 h 816269"/>
                <a:gd name="connsiteX13" fmla="*/ 3816 w 2815474"/>
                <a:gd name="connsiteY13" fmla="*/ 816268 h 816269"/>
                <a:gd name="connsiteX14" fmla="*/ 2815336 w 2815474"/>
                <a:gd name="connsiteY14" fmla="*/ 816268 h 816269"/>
                <a:gd name="connsiteX15" fmla="*/ 2628874 w 2815474"/>
                <a:gd name="connsiteY15" fmla="*/ 814927 h 816269"/>
                <a:gd name="connsiteX16" fmla="*/ 2082688 w 2815474"/>
                <a:gd name="connsiteY16" fmla="*/ 700296 h 816269"/>
                <a:gd name="connsiteX17" fmla="*/ 1714246 w 2815474"/>
                <a:gd name="connsiteY17" fmla="*/ 193057 h 816269"/>
                <a:gd name="connsiteX18" fmla="*/ 1685704 w 2815474"/>
                <a:gd name="connsiteY18" fmla="*/ 161060 h 816269"/>
                <a:gd name="connsiteX19" fmla="*/ 1408361 w 2815474"/>
                <a:gd name="connsiteY19" fmla="*/ 216 h 816269"/>
                <a:gd name="connsiteX20" fmla="*/ 1408361 w 2815474"/>
                <a:gd name="connsiteY20" fmla="*/ 54 h 816269"/>
                <a:gd name="connsiteX21" fmla="*/ 1408138 w 2815474"/>
                <a:gd name="connsiteY21" fmla="*/ 86 h 816269"/>
                <a:gd name="connsiteX22" fmla="*/ 1408361 w 2815474"/>
                <a:gd name="connsiteY22" fmla="*/ 216 h 816269"/>
                <a:gd name="connsiteX23" fmla="*/ 1408584 w 2815474"/>
                <a:gd name="connsiteY23" fmla="*/ 86 h 816269"/>
                <a:gd name="connsiteX24" fmla="*/ 1408361 w 2815474"/>
                <a:gd name="connsiteY24" fmla="*/ 54 h 816269"/>
                <a:gd name="connsiteX25" fmla="*/ 1685704 w 2815474"/>
                <a:gd name="connsiteY25" fmla="*/ 161060 h 816269"/>
                <a:gd name="connsiteX26" fmla="*/ 0 w 2815474"/>
                <a:gd name="connsiteY26" fmla="*/ 702198 h 816269"/>
                <a:gd name="connsiteX27" fmla="*/ 1188234 w 2815474"/>
                <a:gd name="connsiteY27" fmla="*/ 97346 h 816269"/>
                <a:gd name="connsiteX28" fmla="*/ 1345854 w 2815474"/>
                <a:gd name="connsiteY28" fmla="*/ 9126 h 816269"/>
                <a:gd name="connsiteX29" fmla="*/ 1408138 w 2815474"/>
                <a:gd name="connsiteY29" fmla="*/ 86 h 816269"/>
                <a:gd name="connsiteX30" fmla="*/ 1407989 w 2815474"/>
                <a:gd name="connsiteY30" fmla="*/ 0 h 816269"/>
                <a:gd name="connsiteX31" fmla="*/ 1408361 w 2815474"/>
                <a:gd name="connsiteY31" fmla="*/ 54 h 816269"/>
                <a:gd name="connsiteX32" fmla="*/ 1408732 w 2815474"/>
                <a:gd name="connsiteY32" fmla="*/ 0 h 816269"/>
                <a:gd name="connsiteX33" fmla="*/ 1408584 w 2815474"/>
                <a:gd name="connsiteY33" fmla="*/ 86 h 816269"/>
                <a:gd name="connsiteX34" fmla="*/ 1470976 w 2815474"/>
                <a:gd name="connsiteY34" fmla="*/ 9126 h 816269"/>
                <a:gd name="connsiteX35" fmla="*/ 1628869 w 2815474"/>
                <a:gd name="connsiteY35" fmla="*/ 97346 h 816269"/>
                <a:gd name="connsiteX36" fmla="*/ 1685704 w 2815474"/>
                <a:gd name="connsiteY36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184555 w 2811795"/>
                <a:gd name="connsiteY26" fmla="*/ 97346 h 816269"/>
                <a:gd name="connsiteX27" fmla="*/ 1342175 w 2811795"/>
                <a:gd name="connsiteY27" fmla="*/ 9126 h 816269"/>
                <a:gd name="connsiteX28" fmla="*/ 1404459 w 2811795"/>
                <a:gd name="connsiteY28" fmla="*/ 86 h 816269"/>
                <a:gd name="connsiteX29" fmla="*/ 1404310 w 2811795"/>
                <a:gd name="connsiteY29" fmla="*/ 0 h 816269"/>
                <a:gd name="connsiteX30" fmla="*/ 1404682 w 2811795"/>
                <a:gd name="connsiteY30" fmla="*/ 54 h 816269"/>
                <a:gd name="connsiteX31" fmla="*/ 1405053 w 2811795"/>
                <a:gd name="connsiteY31" fmla="*/ 0 h 816269"/>
                <a:gd name="connsiteX32" fmla="*/ 1404905 w 2811795"/>
                <a:gd name="connsiteY32" fmla="*/ 86 h 816269"/>
                <a:gd name="connsiteX33" fmla="*/ 1467297 w 2811795"/>
                <a:gd name="connsiteY33" fmla="*/ 9126 h 816269"/>
                <a:gd name="connsiteX34" fmla="*/ 1625190 w 2811795"/>
                <a:gd name="connsiteY34" fmla="*/ 97346 h 816269"/>
                <a:gd name="connsiteX35" fmla="*/ 1682025 w 2811795"/>
                <a:gd name="connsiteY35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34" fmla="*/ 1682025 w 2811795"/>
                <a:gd name="connsiteY34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25190 w 2811795"/>
                <a:gd name="connsiteY25" fmla="*/ 9734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67297 w 2811795"/>
                <a:gd name="connsiteY25" fmla="*/ 912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30" fmla="*/ 1404905 w 2811795"/>
                <a:gd name="connsiteY30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5053 w 2811795"/>
                <a:gd name="connsiteY25" fmla="*/ 0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0" fmla="*/ 22271 w 2833929"/>
                <a:gd name="connsiteY0" fmla="*/ 816268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2271 w 2833929"/>
                <a:gd name="connsiteY3" fmla="*/ 816268 h 816269"/>
                <a:gd name="connsiteX4" fmla="*/ 2833928 w 2833929"/>
                <a:gd name="connsiteY4" fmla="*/ 816268 h 816269"/>
                <a:gd name="connsiteX5" fmla="*/ 2833791 w 2833929"/>
                <a:gd name="connsiteY5" fmla="*/ 816268 h 816269"/>
                <a:gd name="connsiteX6" fmla="*/ 2833929 w 2833929"/>
                <a:gd name="connsiteY6" fmla="*/ 816269 h 816269"/>
                <a:gd name="connsiteX7" fmla="*/ 2833928 w 2833929"/>
                <a:gd name="connsiteY7" fmla="*/ 816268 h 816269"/>
                <a:gd name="connsiteX8" fmla="*/ 1426816 w 2833929"/>
                <a:gd name="connsiteY8" fmla="*/ 216 h 816269"/>
                <a:gd name="connsiteX9" fmla="*/ 1149952 w 2833929"/>
                <a:gd name="connsiteY9" fmla="*/ 161060 h 816269"/>
                <a:gd name="connsiteX10" fmla="*/ 1121459 w 2833929"/>
                <a:gd name="connsiteY10" fmla="*/ 193057 h 816269"/>
                <a:gd name="connsiteX11" fmla="*/ 753654 w 2833929"/>
                <a:gd name="connsiteY11" fmla="*/ 700296 h 816269"/>
                <a:gd name="connsiteX12" fmla="*/ 208411 w 2833929"/>
                <a:gd name="connsiteY12" fmla="*/ 814927 h 816269"/>
                <a:gd name="connsiteX13" fmla="*/ 0 w 2833929"/>
                <a:gd name="connsiteY13" fmla="*/ 680025 h 816269"/>
                <a:gd name="connsiteX14" fmla="*/ 2833791 w 2833929"/>
                <a:gd name="connsiteY14" fmla="*/ 816268 h 816269"/>
                <a:gd name="connsiteX15" fmla="*/ 2647329 w 2833929"/>
                <a:gd name="connsiteY15" fmla="*/ 814927 h 816269"/>
                <a:gd name="connsiteX16" fmla="*/ 2101143 w 2833929"/>
                <a:gd name="connsiteY16" fmla="*/ 700296 h 816269"/>
                <a:gd name="connsiteX17" fmla="*/ 1732701 w 2833929"/>
                <a:gd name="connsiteY17" fmla="*/ 193057 h 816269"/>
                <a:gd name="connsiteX18" fmla="*/ 1704159 w 2833929"/>
                <a:gd name="connsiteY18" fmla="*/ 161060 h 816269"/>
                <a:gd name="connsiteX19" fmla="*/ 1426816 w 2833929"/>
                <a:gd name="connsiteY19" fmla="*/ 216 h 816269"/>
                <a:gd name="connsiteX20" fmla="*/ 1426816 w 2833929"/>
                <a:gd name="connsiteY20" fmla="*/ 54 h 816269"/>
                <a:gd name="connsiteX21" fmla="*/ 1426593 w 2833929"/>
                <a:gd name="connsiteY21" fmla="*/ 86 h 816269"/>
                <a:gd name="connsiteX22" fmla="*/ 1426816 w 2833929"/>
                <a:gd name="connsiteY22" fmla="*/ 216 h 816269"/>
                <a:gd name="connsiteX23" fmla="*/ 1427039 w 2833929"/>
                <a:gd name="connsiteY23" fmla="*/ 86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26" fmla="*/ 1426593 w 2833929"/>
                <a:gd name="connsiteY26" fmla="*/ 86 h 816269"/>
                <a:gd name="connsiteX27" fmla="*/ 1426444 w 2833929"/>
                <a:gd name="connsiteY27" fmla="*/ 0 h 816269"/>
                <a:gd name="connsiteX28" fmla="*/ 1426816 w 2833929"/>
                <a:gd name="connsiteY28" fmla="*/ 54 h 816269"/>
                <a:gd name="connsiteX29" fmla="*/ 1427187 w 2833929"/>
                <a:gd name="connsiteY29" fmla="*/ 0 h 816269"/>
                <a:gd name="connsiteX0" fmla="*/ 22134 w 2833929"/>
                <a:gd name="connsiteY0" fmla="*/ 816269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833928 w 2833929"/>
                <a:gd name="connsiteY3" fmla="*/ 816268 h 816269"/>
                <a:gd name="connsiteX4" fmla="*/ 2833791 w 2833929"/>
                <a:gd name="connsiteY4" fmla="*/ 816268 h 816269"/>
                <a:gd name="connsiteX5" fmla="*/ 2833929 w 2833929"/>
                <a:gd name="connsiteY5" fmla="*/ 816269 h 816269"/>
                <a:gd name="connsiteX6" fmla="*/ 2833928 w 2833929"/>
                <a:gd name="connsiteY6" fmla="*/ 816268 h 816269"/>
                <a:gd name="connsiteX7" fmla="*/ 1426816 w 2833929"/>
                <a:gd name="connsiteY7" fmla="*/ 216 h 816269"/>
                <a:gd name="connsiteX8" fmla="*/ 1149952 w 2833929"/>
                <a:gd name="connsiteY8" fmla="*/ 161060 h 816269"/>
                <a:gd name="connsiteX9" fmla="*/ 1121459 w 2833929"/>
                <a:gd name="connsiteY9" fmla="*/ 193057 h 816269"/>
                <a:gd name="connsiteX10" fmla="*/ 753654 w 2833929"/>
                <a:gd name="connsiteY10" fmla="*/ 700296 h 816269"/>
                <a:gd name="connsiteX11" fmla="*/ 208411 w 2833929"/>
                <a:gd name="connsiteY11" fmla="*/ 814927 h 816269"/>
                <a:gd name="connsiteX12" fmla="*/ 0 w 2833929"/>
                <a:gd name="connsiteY12" fmla="*/ 680025 h 816269"/>
                <a:gd name="connsiteX13" fmla="*/ 2833791 w 2833929"/>
                <a:gd name="connsiteY13" fmla="*/ 816268 h 816269"/>
                <a:gd name="connsiteX14" fmla="*/ 2647329 w 2833929"/>
                <a:gd name="connsiteY14" fmla="*/ 814927 h 816269"/>
                <a:gd name="connsiteX15" fmla="*/ 2101143 w 2833929"/>
                <a:gd name="connsiteY15" fmla="*/ 700296 h 816269"/>
                <a:gd name="connsiteX16" fmla="*/ 1732701 w 2833929"/>
                <a:gd name="connsiteY16" fmla="*/ 193057 h 816269"/>
                <a:gd name="connsiteX17" fmla="*/ 1704159 w 2833929"/>
                <a:gd name="connsiteY17" fmla="*/ 161060 h 816269"/>
                <a:gd name="connsiteX18" fmla="*/ 1426816 w 2833929"/>
                <a:gd name="connsiteY18" fmla="*/ 216 h 816269"/>
                <a:gd name="connsiteX19" fmla="*/ 1426816 w 2833929"/>
                <a:gd name="connsiteY19" fmla="*/ 54 h 816269"/>
                <a:gd name="connsiteX20" fmla="*/ 1426593 w 2833929"/>
                <a:gd name="connsiteY20" fmla="*/ 86 h 816269"/>
                <a:gd name="connsiteX21" fmla="*/ 1426816 w 2833929"/>
                <a:gd name="connsiteY21" fmla="*/ 216 h 816269"/>
                <a:gd name="connsiteX22" fmla="*/ 1427039 w 2833929"/>
                <a:gd name="connsiteY22" fmla="*/ 86 h 816269"/>
                <a:gd name="connsiteX23" fmla="*/ 1426816 w 2833929"/>
                <a:gd name="connsiteY23" fmla="*/ 54 h 816269"/>
                <a:gd name="connsiteX24" fmla="*/ 1427187 w 2833929"/>
                <a:gd name="connsiteY24" fmla="*/ 0 h 816269"/>
                <a:gd name="connsiteX25" fmla="*/ 1426593 w 2833929"/>
                <a:gd name="connsiteY25" fmla="*/ 86 h 816269"/>
                <a:gd name="connsiteX26" fmla="*/ 1426444 w 2833929"/>
                <a:gd name="connsiteY26" fmla="*/ 0 h 816269"/>
                <a:gd name="connsiteX27" fmla="*/ 1426816 w 2833929"/>
                <a:gd name="connsiteY27" fmla="*/ 54 h 816269"/>
                <a:gd name="connsiteX28" fmla="*/ 1427187 w 2833929"/>
                <a:gd name="connsiteY28" fmla="*/ 0 h 816269"/>
                <a:gd name="connsiteX0" fmla="*/ 2833928 w 2833929"/>
                <a:gd name="connsiteY0" fmla="*/ 816268 h 816269"/>
                <a:gd name="connsiteX1" fmla="*/ 2833791 w 2833929"/>
                <a:gd name="connsiteY1" fmla="*/ 816268 h 816269"/>
                <a:gd name="connsiteX2" fmla="*/ 2833929 w 2833929"/>
                <a:gd name="connsiteY2" fmla="*/ 816269 h 816269"/>
                <a:gd name="connsiteX3" fmla="*/ 2833928 w 2833929"/>
                <a:gd name="connsiteY3" fmla="*/ 816268 h 816269"/>
                <a:gd name="connsiteX4" fmla="*/ 1426816 w 2833929"/>
                <a:gd name="connsiteY4" fmla="*/ 216 h 816269"/>
                <a:gd name="connsiteX5" fmla="*/ 1149952 w 2833929"/>
                <a:gd name="connsiteY5" fmla="*/ 161060 h 816269"/>
                <a:gd name="connsiteX6" fmla="*/ 1121459 w 2833929"/>
                <a:gd name="connsiteY6" fmla="*/ 193057 h 816269"/>
                <a:gd name="connsiteX7" fmla="*/ 753654 w 2833929"/>
                <a:gd name="connsiteY7" fmla="*/ 700296 h 816269"/>
                <a:gd name="connsiteX8" fmla="*/ 208411 w 2833929"/>
                <a:gd name="connsiteY8" fmla="*/ 814927 h 816269"/>
                <a:gd name="connsiteX9" fmla="*/ 0 w 2833929"/>
                <a:gd name="connsiteY9" fmla="*/ 680025 h 816269"/>
                <a:gd name="connsiteX10" fmla="*/ 2833791 w 2833929"/>
                <a:gd name="connsiteY10" fmla="*/ 816268 h 816269"/>
                <a:gd name="connsiteX11" fmla="*/ 2647329 w 2833929"/>
                <a:gd name="connsiteY11" fmla="*/ 814927 h 816269"/>
                <a:gd name="connsiteX12" fmla="*/ 2101143 w 2833929"/>
                <a:gd name="connsiteY12" fmla="*/ 700296 h 816269"/>
                <a:gd name="connsiteX13" fmla="*/ 1732701 w 2833929"/>
                <a:gd name="connsiteY13" fmla="*/ 193057 h 816269"/>
                <a:gd name="connsiteX14" fmla="*/ 1704159 w 2833929"/>
                <a:gd name="connsiteY14" fmla="*/ 161060 h 816269"/>
                <a:gd name="connsiteX15" fmla="*/ 1426816 w 2833929"/>
                <a:gd name="connsiteY15" fmla="*/ 216 h 816269"/>
                <a:gd name="connsiteX16" fmla="*/ 1426816 w 2833929"/>
                <a:gd name="connsiteY16" fmla="*/ 54 h 816269"/>
                <a:gd name="connsiteX17" fmla="*/ 1426593 w 2833929"/>
                <a:gd name="connsiteY17" fmla="*/ 86 h 816269"/>
                <a:gd name="connsiteX18" fmla="*/ 1426816 w 2833929"/>
                <a:gd name="connsiteY18" fmla="*/ 216 h 816269"/>
                <a:gd name="connsiteX19" fmla="*/ 1427039 w 2833929"/>
                <a:gd name="connsiteY19" fmla="*/ 86 h 816269"/>
                <a:gd name="connsiteX20" fmla="*/ 1426816 w 2833929"/>
                <a:gd name="connsiteY20" fmla="*/ 54 h 816269"/>
                <a:gd name="connsiteX21" fmla="*/ 1427187 w 2833929"/>
                <a:gd name="connsiteY21" fmla="*/ 0 h 816269"/>
                <a:gd name="connsiteX22" fmla="*/ 1426593 w 2833929"/>
                <a:gd name="connsiteY22" fmla="*/ 86 h 816269"/>
                <a:gd name="connsiteX23" fmla="*/ 1426444 w 2833929"/>
                <a:gd name="connsiteY23" fmla="*/ 0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0" fmla="*/ 2840478 w 2840479"/>
                <a:gd name="connsiteY0" fmla="*/ 816268 h 816269"/>
                <a:gd name="connsiteX1" fmla="*/ 2840341 w 2840479"/>
                <a:gd name="connsiteY1" fmla="*/ 816268 h 816269"/>
                <a:gd name="connsiteX2" fmla="*/ 2840479 w 2840479"/>
                <a:gd name="connsiteY2" fmla="*/ 816269 h 816269"/>
                <a:gd name="connsiteX3" fmla="*/ 2840478 w 2840479"/>
                <a:gd name="connsiteY3" fmla="*/ 816268 h 816269"/>
                <a:gd name="connsiteX4" fmla="*/ 1433366 w 2840479"/>
                <a:gd name="connsiteY4" fmla="*/ 216 h 816269"/>
                <a:gd name="connsiteX5" fmla="*/ 1156502 w 2840479"/>
                <a:gd name="connsiteY5" fmla="*/ 161060 h 816269"/>
                <a:gd name="connsiteX6" fmla="*/ 1128009 w 2840479"/>
                <a:gd name="connsiteY6" fmla="*/ 193057 h 816269"/>
                <a:gd name="connsiteX7" fmla="*/ 760204 w 2840479"/>
                <a:gd name="connsiteY7" fmla="*/ 700296 h 816269"/>
                <a:gd name="connsiteX8" fmla="*/ 214961 w 2840479"/>
                <a:gd name="connsiteY8" fmla="*/ 814927 h 816269"/>
                <a:gd name="connsiteX9" fmla="*/ 0 w 2840479"/>
                <a:gd name="connsiteY9" fmla="*/ 814958 h 816269"/>
                <a:gd name="connsiteX10" fmla="*/ 2840341 w 2840479"/>
                <a:gd name="connsiteY10" fmla="*/ 816268 h 816269"/>
                <a:gd name="connsiteX11" fmla="*/ 2653879 w 2840479"/>
                <a:gd name="connsiteY11" fmla="*/ 814927 h 816269"/>
                <a:gd name="connsiteX12" fmla="*/ 2107693 w 2840479"/>
                <a:gd name="connsiteY12" fmla="*/ 700296 h 816269"/>
                <a:gd name="connsiteX13" fmla="*/ 1739251 w 2840479"/>
                <a:gd name="connsiteY13" fmla="*/ 193057 h 816269"/>
                <a:gd name="connsiteX14" fmla="*/ 1710709 w 2840479"/>
                <a:gd name="connsiteY14" fmla="*/ 161060 h 816269"/>
                <a:gd name="connsiteX15" fmla="*/ 1433366 w 2840479"/>
                <a:gd name="connsiteY15" fmla="*/ 216 h 816269"/>
                <a:gd name="connsiteX16" fmla="*/ 1433366 w 2840479"/>
                <a:gd name="connsiteY16" fmla="*/ 54 h 816269"/>
                <a:gd name="connsiteX17" fmla="*/ 1433143 w 2840479"/>
                <a:gd name="connsiteY17" fmla="*/ 86 h 816269"/>
                <a:gd name="connsiteX18" fmla="*/ 1433366 w 2840479"/>
                <a:gd name="connsiteY18" fmla="*/ 216 h 816269"/>
                <a:gd name="connsiteX19" fmla="*/ 1433589 w 2840479"/>
                <a:gd name="connsiteY19" fmla="*/ 86 h 816269"/>
                <a:gd name="connsiteX20" fmla="*/ 1433366 w 2840479"/>
                <a:gd name="connsiteY20" fmla="*/ 54 h 816269"/>
                <a:gd name="connsiteX21" fmla="*/ 1433737 w 2840479"/>
                <a:gd name="connsiteY21" fmla="*/ 0 h 816269"/>
                <a:gd name="connsiteX22" fmla="*/ 1433143 w 2840479"/>
                <a:gd name="connsiteY22" fmla="*/ 86 h 816269"/>
                <a:gd name="connsiteX23" fmla="*/ 1432994 w 2840479"/>
                <a:gd name="connsiteY23" fmla="*/ 0 h 816269"/>
                <a:gd name="connsiteX24" fmla="*/ 1433366 w 2840479"/>
                <a:gd name="connsiteY24" fmla="*/ 54 h 816269"/>
                <a:gd name="connsiteX25" fmla="*/ 1433737 w 2840479"/>
                <a:gd name="connsiteY25" fmla="*/ 0 h 816269"/>
                <a:gd name="connsiteX0" fmla="*/ 2840478 w 2845581"/>
                <a:gd name="connsiteY0" fmla="*/ 816268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2840478 w 2845581"/>
                <a:gd name="connsiteY3" fmla="*/ 816268 h 816269"/>
                <a:gd name="connsiteX4" fmla="*/ 1433366 w 2845581"/>
                <a:gd name="connsiteY4" fmla="*/ 216 h 816269"/>
                <a:gd name="connsiteX5" fmla="*/ 1156502 w 2845581"/>
                <a:gd name="connsiteY5" fmla="*/ 161060 h 816269"/>
                <a:gd name="connsiteX6" fmla="*/ 1128009 w 2845581"/>
                <a:gd name="connsiteY6" fmla="*/ 193057 h 816269"/>
                <a:gd name="connsiteX7" fmla="*/ 760204 w 2845581"/>
                <a:gd name="connsiteY7" fmla="*/ 700296 h 816269"/>
                <a:gd name="connsiteX8" fmla="*/ 214961 w 2845581"/>
                <a:gd name="connsiteY8" fmla="*/ 814927 h 816269"/>
                <a:gd name="connsiteX9" fmla="*/ 0 w 2845581"/>
                <a:gd name="connsiteY9" fmla="*/ 814958 h 816269"/>
                <a:gd name="connsiteX10" fmla="*/ 2845581 w 2845581"/>
                <a:gd name="connsiteY10" fmla="*/ 749457 h 816269"/>
                <a:gd name="connsiteX11" fmla="*/ 2653879 w 2845581"/>
                <a:gd name="connsiteY11" fmla="*/ 814927 h 816269"/>
                <a:gd name="connsiteX12" fmla="*/ 2107693 w 2845581"/>
                <a:gd name="connsiteY12" fmla="*/ 700296 h 816269"/>
                <a:gd name="connsiteX13" fmla="*/ 1739251 w 2845581"/>
                <a:gd name="connsiteY13" fmla="*/ 193057 h 816269"/>
                <a:gd name="connsiteX14" fmla="*/ 1710709 w 2845581"/>
                <a:gd name="connsiteY14" fmla="*/ 161060 h 816269"/>
                <a:gd name="connsiteX15" fmla="*/ 1433366 w 2845581"/>
                <a:gd name="connsiteY15" fmla="*/ 216 h 816269"/>
                <a:gd name="connsiteX16" fmla="*/ 1433366 w 2845581"/>
                <a:gd name="connsiteY16" fmla="*/ 54 h 816269"/>
                <a:gd name="connsiteX17" fmla="*/ 1433143 w 2845581"/>
                <a:gd name="connsiteY17" fmla="*/ 86 h 816269"/>
                <a:gd name="connsiteX18" fmla="*/ 1433366 w 2845581"/>
                <a:gd name="connsiteY18" fmla="*/ 216 h 816269"/>
                <a:gd name="connsiteX19" fmla="*/ 1433589 w 2845581"/>
                <a:gd name="connsiteY19" fmla="*/ 86 h 816269"/>
                <a:gd name="connsiteX20" fmla="*/ 1433366 w 2845581"/>
                <a:gd name="connsiteY20" fmla="*/ 54 h 816269"/>
                <a:gd name="connsiteX21" fmla="*/ 1433737 w 2845581"/>
                <a:gd name="connsiteY21" fmla="*/ 0 h 816269"/>
                <a:gd name="connsiteX22" fmla="*/ 1433143 w 2845581"/>
                <a:gd name="connsiteY22" fmla="*/ 86 h 816269"/>
                <a:gd name="connsiteX23" fmla="*/ 1432994 w 2845581"/>
                <a:gd name="connsiteY23" fmla="*/ 0 h 816269"/>
                <a:gd name="connsiteX24" fmla="*/ 1433366 w 2845581"/>
                <a:gd name="connsiteY24" fmla="*/ 54 h 816269"/>
                <a:gd name="connsiteX25" fmla="*/ 1433737 w 2845581"/>
                <a:gd name="connsiteY25" fmla="*/ 0 h 816269"/>
                <a:gd name="connsiteX0" fmla="*/ 2840479 w 2845581"/>
                <a:gd name="connsiteY0" fmla="*/ 816269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1433366 w 2845581"/>
                <a:gd name="connsiteY3" fmla="*/ 216 h 816269"/>
                <a:gd name="connsiteX4" fmla="*/ 1156502 w 2845581"/>
                <a:gd name="connsiteY4" fmla="*/ 161060 h 816269"/>
                <a:gd name="connsiteX5" fmla="*/ 1128009 w 2845581"/>
                <a:gd name="connsiteY5" fmla="*/ 193057 h 816269"/>
                <a:gd name="connsiteX6" fmla="*/ 760204 w 2845581"/>
                <a:gd name="connsiteY6" fmla="*/ 700296 h 816269"/>
                <a:gd name="connsiteX7" fmla="*/ 214961 w 2845581"/>
                <a:gd name="connsiteY7" fmla="*/ 814927 h 816269"/>
                <a:gd name="connsiteX8" fmla="*/ 0 w 2845581"/>
                <a:gd name="connsiteY8" fmla="*/ 814958 h 816269"/>
                <a:gd name="connsiteX9" fmla="*/ 2845581 w 2845581"/>
                <a:gd name="connsiteY9" fmla="*/ 749457 h 816269"/>
                <a:gd name="connsiteX10" fmla="*/ 2653879 w 2845581"/>
                <a:gd name="connsiteY10" fmla="*/ 814927 h 816269"/>
                <a:gd name="connsiteX11" fmla="*/ 2107693 w 2845581"/>
                <a:gd name="connsiteY11" fmla="*/ 700296 h 816269"/>
                <a:gd name="connsiteX12" fmla="*/ 1739251 w 2845581"/>
                <a:gd name="connsiteY12" fmla="*/ 193057 h 816269"/>
                <a:gd name="connsiteX13" fmla="*/ 1710709 w 2845581"/>
                <a:gd name="connsiteY13" fmla="*/ 161060 h 816269"/>
                <a:gd name="connsiteX14" fmla="*/ 1433366 w 2845581"/>
                <a:gd name="connsiteY14" fmla="*/ 216 h 816269"/>
                <a:gd name="connsiteX15" fmla="*/ 1433366 w 2845581"/>
                <a:gd name="connsiteY15" fmla="*/ 54 h 816269"/>
                <a:gd name="connsiteX16" fmla="*/ 1433143 w 2845581"/>
                <a:gd name="connsiteY16" fmla="*/ 86 h 816269"/>
                <a:gd name="connsiteX17" fmla="*/ 1433366 w 2845581"/>
                <a:gd name="connsiteY17" fmla="*/ 216 h 816269"/>
                <a:gd name="connsiteX18" fmla="*/ 1433589 w 2845581"/>
                <a:gd name="connsiteY18" fmla="*/ 86 h 816269"/>
                <a:gd name="connsiteX19" fmla="*/ 1433366 w 2845581"/>
                <a:gd name="connsiteY19" fmla="*/ 54 h 816269"/>
                <a:gd name="connsiteX20" fmla="*/ 1433737 w 2845581"/>
                <a:gd name="connsiteY20" fmla="*/ 0 h 816269"/>
                <a:gd name="connsiteX21" fmla="*/ 1433143 w 2845581"/>
                <a:gd name="connsiteY21" fmla="*/ 86 h 816269"/>
                <a:gd name="connsiteX22" fmla="*/ 1432994 w 2845581"/>
                <a:gd name="connsiteY22" fmla="*/ 0 h 816269"/>
                <a:gd name="connsiteX23" fmla="*/ 1433366 w 2845581"/>
                <a:gd name="connsiteY23" fmla="*/ 54 h 816269"/>
                <a:gd name="connsiteX24" fmla="*/ 1433737 w 2845581"/>
                <a:gd name="connsiteY24" fmla="*/ 0 h 816269"/>
                <a:gd name="connsiteX0" fmla="*/ 1433366 w 2845581"/>
                <a:gd name="connsiteY0" fmla="*/ 216 h 814958"/>
                <a:gd name="connsiteX1" fmla="*/ 1156502 w 2845581"/>
                <a:gd name="connsiteY1" fmla="*/ 161060 h 814958"/>
                <a:gd name="connsiteX2" fmla="*/ 1128009 w 2845581"/>
                <a:gd name="connsiteY2" fmla="*/ 193057 h 814958"/>
                <a:gd name="connsiteX3" fmla="*/ 760204 w 2845581"/>
                <a:gd name="connsiteY3" fmla="*/ 700296 h 814958"/>
                <a:gd name="connsiteX4" fmla="*/ 214961 w 2845581"/>
                <a:gd name="connsiteY4" fmla="*/ 814927 h 814958"/>
                <a:gd name="connsiteX5" fmla="*/ 0 w 2845581"/>
                <a:gd name="connsiteY5" fmla="*/ 814958 h 814958"/>
                <a:gd name="connsiteX6" fmla="*/ 2845581 w 2845581"/>
                <a:gd name="connsiteY6" fmla="*/ 749457 h 814958"/>
                <a:gd name="connsiteX7" fmla="*/ 2653879 w 2845581"/>
                <a:gd name="connsiteY7" fmla="*/ 814927 h 814958"/>
                <a:gd name="connsiteX8" fmla="*/ 2107693 w 2845581"/>
                <a:gd name="connsiteY8" fmla="*/ 700296 h 814958"/>
                <a:gd name="connsiteX9" fmla="*/ 1739251 w 2845581"/>
                <a:gd name="connsiteY9" fmla="*/ 193057 h 814958"/>
                <a:gd name="connsiteX10" fmla="*/ 1710709 w 2845581"/>
                <a:gd name="connsiteY10" fmla="*/ 161060 h 814958"/>
                <a:gd name="connsiteX11" fmla="*/ 1433366 w 2845581"/>
                <a:gd name="connsiteY11" fmla="*/ 216 h 814958"/>
                <a:gd name="connsiteX12" fmla="*/ 1433366 w 2845581"/>
                <a:gd name="connsiteY12" fmla="*/ 54 h 814958"/>
                <a:gd name="connsiteX13" fmla="*/ 1433143 w 2845581"/>
                <a:gd name="connsiteY13" fmla="*/ 86 h 814958"/>
                <a:gd name="connsiteX14" fmla="*/ 1433366 w 2845581"/>
                <a:gd name="connsiteY14" fmla="*/ 216 h 814958"/>
                <a:gd name="connsiteX15" fmla="*/ 1433589 w 2845581"/>
                <a:gd name="connsiteY15" fmla="*/ 86 h 814958"/>
                <a:gd name="connsiteX16" fmla="*/ 1433366 w 2845581"/>
                <a:gd name="connsiteY16" fmla="*/ 54 h 814958"/>
                <a:gd name="connsiteX17" fmla="*/ 1433737 w 2845581"/>
                <a:gd name="connsiteY17" fmla="*/ 0 h 814958"/>
                <a:gd name="connsiteX18" fmla="*/ 1433143 w 2845581"/>
                <a:gd name="connsiteY18" fmla="*/ 86 h 814958"/>
                <a:gd name="connsiteX19" fmla="*/ 1432994 w 2845581"/>
                <a:gd name="connsiteY19" fmla="*/ 0 h 814958"/>
                <a:gd name="connsiteX20" fmla="*/ 1433366 w 2845581"/>
                <a:gd name="connsiteY20" fmla="*/ 54 h 814958"/>
                <a:gd name="connsiteX21" fmla="*/ 1433737 w 2845581"/>
                <a:gd name="connsiteY21" fmla="*/ 0 h 814958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737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21" fmla="*/ 1433737 w 2845581"/>
                <a:gd name="connsiteY21" fmla="*/ 0 h 814959"/>
                <a:gd name="connsiteX0" fmla="*/ 1433366 w 2845581"/>
                <a:gd name="connsiteY0" fmla="*/ 73577 h 888320"/>
                <a:gd name="connsiteX1" fmla="*/ 1156502 w 2845581"/>
                <a:gd name="connsiteY1" fmla="*/ 234421 h 888320"/>
                <a:gd name="connsiteX2" fmla="*/ 1128009 w 2845581"/>
                <a:gd name="connsiteY2" fmla="*/ 266418 h 888320"/>
                <a:gd name="connsiteX3" fmla="*/ 760204 w 2845581"/>
                <a:gd name="connsiteY3" fmla="*/ 773657 h 888320"/>
                <a:gd name="connsiteX4" fmla="*/ 214961 w 2845581"/>
                <a:gd name="connsiteY4" fmla="*/ 888288 h 888320"/>
                <a:gd name="connsiteX5" fmla="*/ 0 w 2845581"/>
                <a:gd name="connsiteY5" fmla="*/ 888319 h 888320"/>
                <a:gd name="connsiteX6" fmla="*/ 2845581 w 2845581"/>
                <a:gd name="connsiteY6" fmla="*/ 888320 h 888320"/>
                <a:gd name="connsiteX7" fmla="*/ 2653879 w 2845581"/>
                <a:gd name="connsiteY7" fmla="*/ 888288 h 888320"/>
                <a:gd name="connsiteX8" fmla="*/ 2107693 w 2845581"/>
                <a:gd name="connsiteY8" fmla="*/ 773657 h 888320"/>
                <a:gd name="connsiteX9" fmla="*/ 1739251 w 2845581"/>
                <a:gd name="connsiteY9" fmla="*/ 266418 h 888320"/>
                <a:gd name="connsiteX10" fmla="*/ 1710709 w 2845581"/>
                <a:gd name="connsiteY10" fmla="*/ 234421 h 888320"/>
                <a:gd name="connsiteX11" fmla="*/ 1433366 w 2845581"/>
                <a:gd name="connsiteY11" fmla="*/ 73577 h 888320"/>
                <a:gd name="connsiteX12" fmla="*/ 1433366 w 2845581"/>
                <a:gd name="connsiteY12" fmla="*/ 73415 h 888320"/>
                <a:gd name="connsiteX13" fmla="*/ 1433143 w 2845581"/>
                <a:gd name="connsiteY13" fmla="*/ 73447 h 888320"/>
                <a:gd name="connsiteX14" fmla="*/ 1433366 w 2845581"/>
                <a:gd name="connsiteY14" fmla="*/ 73577 h 888320"/>
                <a:gd name="connsiteX15" fmla="*/ 1433589 w 2845581"/>
                <a:gd name="connsiteY15" fmla="*/ 73447 h 888320"/>
                <a:gd name="connsiteX16" fmla="*/ 1433366 w 2845581"/>
                <a:gd name="connsiteY16" fmla="*/ 73415 h 888320"/>
                <a:gd name="connsiteX17" fmla="*/ 1431117 w 2845581"/>
                <a:gd name="connsiteY17" fmla="*/ 0 h 888320"/>
                <a:gd name="connsiteX18" fmla="*/ 1433143 w 2845581"/>
                <a:gd name="connsiteY18" fmla="*/ 73447 h 888320"/>
                <a:gd name="connsiteX19" fmla="*/ 1432994 w 2845581"/>
                <a:gd name="connsiteY19" fmla="*/ 73361 h 888320"/>
                <a:gd name="connsiteX20" fmla="*/ 1433366 w 2845581"/>
                <a:gd name="connsiteY20" fmla="*/ 73415 h 888320"/>
                <a:gd name="connsiteX21" fmla="*/ 1431117 w 2845581"/>
                <a:gd name="connsiteY21" fmla="*/ 0 h 888320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366 w 2845581"/>
                <a:gd name="connsiteY17" fmla="*/ 54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2994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0" fmla="*/ 1433366 w 2845581"/>
                <a:gd name="connsiteY0" fmla="*/ 51307 h 866050"/>
                <a:gd name="connsiteX1" fmla="*/ 1156502 w 2845581"/>
                <a:gd name="connsiteY1" fmla="*/ 212151 h 866050"/>
                <a:gd name="connsiteX2" fmla="*/ 1128009 w 2845581"/>
                <a:gd name="connsiteY2" fmla="*/ 244148 h 866050"/>
                <a:gd name="connsiteX3" fmla="*/ 760204 w 2845581"/>
                <a:gd name="connsiteY3" fmla="*/ 751387 h 866050"/>
                <a:gd name="connsiteX4" fmla="*/ 214961 w 2845581"/>
                <a:gd name="connsiteY4" fmla="*/ 866018 h 866050"/>
                <a:gd name="connsiteX5" fmla="*/ 0 w 2845581"/>
                <a:gd name="connsiteY5" fmla="*/ 866049 h 866050"/>
                <a:gd name="connsiteX6" fmla="*/ 2845581 w 2845581"/>
                <a:gd name="connsiteY6" fmla="*/ 866050 h 866050"/>
                <a:gd name="connsiteX7" fmla="*/ 2653879 w 2845581"/>
                <a:gd name="connsiteY7" fmla="*/ 866018 h 866050"/>
                <a:gd name="connsiteX8" fmla="*/ 2107693 w 2845581"/>
                <a:gd name="connsiteY8" fmla="*/ 751387 h 866050"/>
                <a:gd name="connsiteX9" fmla="*/ 1739251 w 2845581"/>
                <a:gd name="connsiteY9" fmla="*/ 244148 h 866050"/>
                <a:gd name="connsiteX10" fmla="*/ 1710709 w 2845581"/>
                <a:gd name="connsiteY10" fmla="*/ 212151 h 866050"/>
                <a:gd name="connsiteX11" fmla="*/ 1433366 w 2845581"/>
                <a:gd name="connsiteY11" fmla="*/ 51307 h 866050"/>
                <a:gd name="connsiteX12" fmla="*/ 1433366 w 2845581"/>
                <a:gd name="connsiteY12" fmla="*/ 51145 h 866050"/>
                <a:gd name="connsiteX13" fmla="*/ 1433143 w 2845581"/>
                <a:gd name="connsiteY13" fmla="*/ 51177 h 866050"/>
                <a:gd name="connsiteX14" fmla="*/ 1433366 w 2845581"/>
                <a:gd name="connsiteY14" fmla="*/ 51307 h 866050"/>
                <a:gd name="connsiteX15" fmla="*/ 1433589 w 2845581"/>
                <a:gd name="connsiteY15" fmla="*/ 51177 h 866050"/>
                <a:gd name="connsiteX16" fmla="*/ 1433366 w 2845581"/>
                <a:gd name="connsiteY16" fmla="*/ 51145 h 866050"/>
                <a:gd name="connsiteX17" fmla="*/ 1439545 w 2845581"/>
                <a:gd name="connsiteY17" fmla="*/ 0 h 866050"/>
                <a:gd name="connsiteX18" fmla="*/ 1433143 w 2845581"/>
                <a:gd name="connsiteY18" fmla="*/ 51177 h 866050"/>
                <a:gd name="connsiteX19" fmla="*/ 1439545 w 2845581"/>
                <a:gd name="connsiteY19" fmla="*/ 0 h 866050"/>
                <a:gd name="connsiteX0" fmla="*/ 1433366 w 2845581"/>
                <a:gd name="connsiteY0" fmla="*/ 162 h 814905"/>
                <a:gd name="connsiteX1" fmla="*/ 1156502 w 2845581"/>
                <a:gd name="connsiteY1" fmla="*/ 161006 h 814905"/>
                <a:gd name="connsiteX2" fmla="*/ 1128009 w 2845581"/>
                <a:gd name="connsiteY2" fmla="*/ 193003 h 814905"/>
                <a:gd name="connsiteX3" fmla="*/ 760204 w 2845581"/>
                <a:gd name="connsiteY3" fmla="*/ 700242 h 814905"/>
                <a:gd name="connsiteX4" fmla="*/ 214961 w 2845581"/>
                <a:gd name="connsiteY4" fmla="*/ 814873 h 814905"/>
                <a:gd name="connsiteX5" fmla="*/ 0 w 2845581"/>
                <a:gd name="connsiteY5" fmla="*/ 814904 h 814905"/>
                <a:gd name="connsiteX6" fmla="*/ 2845581 w 2845581"/>
                <a:gd name="connsiteY6" fmla="*/ 814905 h 814905"/>
                <a:gd name="connsiteX7" fmla="*/ 2653879 w 2845581"/>
                <a:gd name="connsiteY7" fmla="*/ 814873 h 814905"/>
                <a:gd name="connsiteX8" fmla="*/ 2107693 w 2845581"/>
                <a:gd name="connsiteY8" fmla="*/ 700242 h 814905"/>
                <a:gd name="connsiteX9" fmla="*/ 1739251 w 2845581"/>
                <a:gd name="connsiteY9" fmla="*/ 193003 h 814905"/>
                <a:gd name="connsiteX10" fmla="*/ 1710709 w 2845581"/>
                <a:gd name="connsiteY10" fmla="*/ 161006 h 814905"/>
                <a:gd name="connsiteX11" fmla="*/ 1433366 w 2845581"/>
                <a:gd name="connsiteY11" fmla="*/ 162 h 814905"/>
                <a:gd name="connsiteX12" fmla="*/ 1433366 w 2845581"/>
                <a:gd name="connsiteY12" fmla="*/ 0 h 814905"/>
                <a:gd name="connsiteX13" fmla="*/ 1433143 w 2845581"/>
                <a:gd name="connsiteY13" fmla="*/ 32 h 814905"/>
                <a:gd name="connsiteX14" fmla="*/ 1433366 w 2845581"/>
                <a:gd name="connsiteY14" fmla="*/ 162 h 814905"/>
                <a:gd name="connsiteX15" fmla="*/ 1433589 w 2845581"/>
                <a:gd name="connsiteY15" fmla="*/ 32 h 814905"/>
                <a:gd name="connsiteX16" fmla="*/ 1433366 w 2845581"/>
                <a:gd name="connsiteY16" fmla="*/ 0 h 814905"/>
                <a:gd name="connsiteX0" fmla="*/ 1433366 w 2845581"/>
                <a:gd name="connsiteY0" fmla="*/ 51253 h 865996"/>
                <a:gd name="connsiteX1" fmla="*/ 1156502 w 2845581"/>
                <a:gd name="connsiteY1" fmla="*/ 212097 h 865996"/>
                <a:gd name="connsiteX2" fmla="*/ 1128009 w 2845581"/>
                <a:gd name="connsiteY2" fmla="*/ 244094 h 865996"/>
                <a:gd name="connsiteX3" fmla="*/ 760204 w 2845581"/>
                <a:gd name="connsiteY3" fmla="*/ 751333 h 865996"/>
                <a:gd name="connsiteX4" fmla="*/ 214961 w 2845581"/>
                <a:gd name="connsiteY4" fmla="*/ 865964 h 865996"/>
                <a:gd name="connsiteX5" fmla="*/ 0 w 2845581"/>
                <a:gd name="connsiteY5" fmla="*/ 865995 h 865996"/>
                <a:gd name="connsiteX6" fmla="*/ 2845581 w 2845581"/>
                <a:gd name="connsiteY6" fmla="*/ 865996 h 865996"/>
                <a:gd name="connsiteX7" fmla="*/ 2653879 w 2845581"/>
                <a:gd name="connsiteY7" fmla="*/ 865964 h 865996"/>
                <a:gd name="connsiteX8" fmla="*/ 2107693 w 2845581"/>
                <a:gd name="connsiteY8" fmla="*/ 751333 h 865996"/>
                <a:gd name="connsiteX9" fmla="*/ 1739251 w 2845581"/>
                <a:gd name="connsiteY9" fmla="*/ 244094 h 865996"/>
                <a:gd name="connsiteX10" fmla="*/ 1710709 w 2845581"/>
                <a:gd name="connsiteY10" fmla="*/ 212097 h 865996"/>
                <a:gd name="connsiteX11" fmla="*/ 1433366 w 2845581"/>
                <a:gd name="connsiteY11" fmla="*/ 51253 h 865996"/>
                <a:gd name="connsiteX12" fmla="*/ 1438606 w 2845581"/>
                <a:gd name="connsiteY12" fmla="*/ 0 h 865996"/>
                <a:gd name="connsiteX13" fmla="*/ 1433143 w 2845581"/>
                <a:gd name="connsiteY13" fmla="*/ 51123 h 865996"/>
                <a:gd name="connsiteX14" fmla="*/ 1433366 w 2845581"/>
                <a:gd name="connsiteY14" fmla="*/ 51253 h 865996"/>
                <a:gd name="connsiteX15" fmla="*/ 1433589 w 2845581"/>
                <a:gd name="connsiteY15" fmla="*/ 51123 h 865996"/>
                <a:gd name="connsiteX16" fmla="*/ 1438606 w 2845581"/>
                <a:gd name="connsiteY16" fmla="*/ 0 h 865996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589 w 2845581"/>
                <a:gd name="connsiteY12" fmla="*/ 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15" fmla="*/ 1433589 w 2845581"/>
                <a:gd name="connsiteY15" fmla="*/ 0 h 814873"/>
                <a:gd name="connsiteX0" fmla="*/ 1433366 w 2845581"/>
                <a:gd name="connsiteY0" fmla="*/ 86592 h 901335"/>
                <a:gd name="connsiteX1" fmla="*/ 1156502 w 2845581"/>
                <a:gd name="connsiteY1" fmla="*/ 247436 h 901335"/>
                <a:gd name="connsiteX2" fmla="*/ 1128009 w 2845581"/>
                <a:gd name="connsiteY2" fmla="*/ 279433 h 901335"/>
                <a:gd name="connsiteX3" fmla="*/ 760204 w 2845581"/>
                <a:gd name="connsiteY3" fmla="*/ 786672 h 901335"/>
                <a:gd name="connsiteX4" fmla="*/ 214961 w 2845581"/>
                <a:gd name="connsiteY4" fmla="*/ 901303 h 901335"/>
                <a:gd name="connsiteX5" fmla="*/ 0 w 2845581"/>
                <a:gd name="connsiteY5" fmla="*/ 901334 h 901335"/>
                <a:gd name="connsiteX6" fmla="*/ 2845581 w 2845581"/>
                <a:gd name="connsiteY6" fmla="*/ 901335 h 901335"/>
                <a:gd name="connsiteX7" fmla="*/ 2653879 w 2845581"/>
                <a:gd name="connsiteY7" fmla="*/ 901303 h 901335"/>
                <a:gd name="connsiteX8" fmla="*/ 2107693 w 2845581"/>
                <a:gd name="connsiteY8" fmla="*/ 786672 h 901335"/>
                <a:gd name="connsiteX9" fmla="*/ 1739251 w 2845581"/>
                <a:gd name="connsiteY9" fmla="*/ 279433 h 901335"/>
                <a:gd name="connsiteX10" fmla="*/ 1710709 w 2845581"/>
                <a:gd name="connsiteY10" fmla="*/ 247436 h 901335"/>
                <a:gd name="connsiteX11" fmla="*/ 1433366 w 2845581"/>
                <a:gd name="connsiteY11" fmla="*/ 86592 h 901335"/>
                <a:gd name="connsiteX12" fmla="*/ 1445380 w 2845581"/>
                <a:gd name="connsiteY12" fmla="*/ 0 h 901335"/>
                <a:gd name="connsiteX13" fmla="*/ 1433143 w 2845581"/>
                <a:gd name="connsiteY13" fmla="*/ 86462 h 901335"/>
                <a:gd name="connsiteX14" fmla="*/ 1433366 w 2845581"/>
                <a:gd name="connsiteY14" fmla="*/ 86592 h 901335"/>
                <a:gd name="connsiteX15" fmla="*/ 1445380 w 2845581"/>
                <a:gd name="connsiteY15" fmla="*/ 0 h 901335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366 w 2845581"/>
                <a:gd name="connsiteY12" fmla="*/ 13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0" fmla="*/ 1433366 w 2845581"/>
                <a:gd name="connsiteY0" fmla="*/ 79912 h 894655"/>
                <a:gd name="connsiteX1" fmla="*/ 1156502 w 2845581"/>
                <a:gd name="connsiteY1" fmla="*/ 240756 h 894655"/>
                <a:gd name="connsiteX2" fmla="*/ 1128009 w 2845581"/>
                <a:gd name="connsiteY2" fmla="*/ 272753 h 894655"/>
                <a:gd name="connsiteX3" fmla="*/ 760204 w 2845581"/>
                <a:gd name="connsiteY3" fmla="*/ 779992 h 894655"/>
                <a:gd name="connsiteX4" fmla="*/ 214961 w 2845581"/>
                <a:gd name="connsiteY4" fmla="*/ 894623 h 894655"/>
                <a:gd name="connsiteX5" fmla="*/ 0 w 2845581"/>
                <a:gd name="connsiteY5" fmla="*/ 894654 h 894655"/>
                <a:gd name="connsiteX6" fmla="*/ 2845581 w 2845581"/>
                <a:gd name="connsiteY6" fmla="*/ 894655 h 894655"/>
                <a:gd name="connsiteX7" fmla="*/ 2653879 w 2845581"/>
                <a:gd name="connsiteY7" fmla="*/ 894623 h 894655"/>
                <a:gd name="connsiteX8" fmla="*/ 2107693 w 2845581"/>
                <a:gd name="connsiteY8" fmla="*/ 779992 h 894655"/>
                <a:gd name="connsiteX9" fmla="*/ 1739251 w 2845581"/>
                <a:gd name="connsiteY9" fmla="*/ 272753 h 894655"/>
                <a:gd name="connsiteX10" fmla="*/ 1710709 w 2845581"/>
                <a:gd name="connsiteY10" fmla="*/ 240756 h 894655"/>
                <a:gd name="connsiteX11" fmla="*/ 1433366 w 2845581"/>
                <a:gd name="connsiteY11" fmla="*/ 79912 h 894655"/>
                <a:gd name="connsiteX12" fmla="*/ 1430746 w 2845581"/>
                <a:gd name="connsiteY12" fmla="*/ 0 h 894655"/>
                <a:gd name="connsiteX13" fmla="*/ 1433143 w 2845581"/>
                <a:gd name="connsiteY13" fmla="*/ 79782 h 894655"/>
                <a:gd name="connsiteX14" fmla="*/ 1430746 w 2845581"/>
                <a:gd name="connsiteY14" fmla="*/ 0 h 894655"/>
                <a:gd name="connsiteX0" fmla="*/ 1433366 w 2845581"/>
                <a:gd name="connsiteY0" fmla="*/ 78602 h 893345"/>
                <a:gd name="connsiteX1" fmla="*/ 1156502 w 2845581"/>
                <a:gd name="connsiteY1" fmla="*/ 239446 h 893345"/>
                <a:gd name="connsiteX2" fmla="*/ 1128009 w 2845581"/>
                <a:gd name="connsiteY2" fmla="*/ 271443 h 893345"/>
                <a:gd name="connsiteX3" fmla="*/ 760204 w 2845581"/>
                <a:gd name="connsiteY3" fmla="*/ 778682 h 893345"/>
                <a:gd name="connsiteX4" fmla="*/ 214961 w 2845581"/>
                <a:gd name="connsiteY4" fmla="*/ 893313 h 893345"/>
                <a:gd name="connsiteX5" fmla="*/ 0 w 2845581"/>
                <a:gd name="connsiteY5" fmla="*/ 893344 h 893345"/>
                <a:gd name="connsiteX6" fmla="*/ 2845581 w 2845581"/>
                <a:gd name="connsiteY6" fmla="*/ 893345 h 893345"/>
                <a:gd name="connsiteX7" fmla="*/ 2653879 w 2845581"/>
                <a:gd name="connsiteY7" fmla="*/ 893313 h 893345"/>
                <a:gd name="connsiteX8" fmla="*/ 2107693 w 2845581"/>
                <a:gd name="connsiteY8" fmla="*/ 778682 h 893345"/>
                <a:gd name="connsiteX9" fmla="*/ 1739251 w 2845581"/>
                <a:gd name="connsiteY9" fmla="*/ 271443 h 893345"/>
                <a:gd name="connsiteX10" fmla="*/ 1710709 w 2845581"/>
                <a:gd name="connsiteY10" fmla="*/ 239446 h 893345"/>
                <a:gd name="connsiteX11" fmla="*/ 1433366 w 2845581"/>
                <a:gd name="connsiteY11" fmla="*/ 78602 h 893345"/>
                <a:gd name="connsiteX12" fmla="*/ 1426816 w 2845581"/>
                <a:gd name="connsiteY12" fmla="*/ 0 h 893345"/>
                <a:gd name="connsiteX13" fmla="*/ 1433143 w 2845581"/>
                <a:gd name="connsiteY13" fmla="*/ 78472 h 893345"/>
                <a:gd name="connsiteX14" fmla="*/ 1426816 w 2845581"/>
                <a:gd name="connsiteY14" fmla="*/ 0 h 893345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710709 w 2845581"/>
                <a:gd name="connsiteY10" fmla="*/ 160844 h 814743"/>
                <a:gd name="connsiteX11" fmla="*/ 1433366 w 2845581"/>
                <a:gd name="connsiteY11" fmla="*/ 0 h 814743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433366 w 2845581"/>
                <a:gd name="connsiteY10" fmla="*/ 0 h 814743"/>
                <a:gd name="connsiteX0" fmla="*/ 1433366 w 2845581"/>
                <a:gd name="connsiteY0" fmla="*/ 0 h 814743"/>
                <a:gd name="connsiteX1" fmla="*/ 1128009 w 2845581"/>
                <a:gd name="connsiteY1" fmla="*/ 192841 h 814743"/>
                <a:gd name="connsiteX2" fmla="*/ 760204 w 2845581"/>
                <a:gd name="connsiteY2" fmla="*/ 700080 h 814743"/>
                <a:gd name="connsiteX3" fmla="*/ 214961 w 2845581"/>
                <a:gd name="connsiteY3" fmla="*/ 814711 h 814743"/>
                <a:gd name="connsiteX4" fmla="*/ 0 w 2845581"/>
                <a:gd name="connsiteY4" fmla="*/ 814742 h 814743"/>
                <a:gd name="connsiteX5" fmla="*/ 2845581 w 2845581"/>
                <a:gd name="connsiteY5" fmla="*/ 814743 h 814743"/>
                <a:gd name="connsiteX6" fmla="*/ 2653879 w 2845581"/>
                <a:gd name="connsiteY6" fmla="*/ 814711 h 814743"/>
                <a:gd name="connsiteX7" fmla="*/ 2107693 w 2845581"/>
                <a:gd name="connsiteY7" fmla="*/ 700080 h 814743"/>
                <a:gd name="connsiteX8" fmla="*/ 1739251 w 2845581"/>
                <a:gd name="connsiteY8" fmla="*/ 192841 h 814743"/>
                <a:gd name="connsiteX9" fmla="*/ 1433366 w 2845581"/>
                <a:gd name="connsiteY9" fmla="*/ 0 h 814743"/>
                <a:gd name="connsiteX0" fmla="*/ 1433366 w 2845581"/>
                <a:gd name="connsiteY0" fmla="*/ 16163 h 830906"/>
                <a:gd name="connsiteX1" fmla="*/ 1128009 w 2845581"/>
                <a:gd name="connsiteY1" fmla="*/ 209004 h 830906"/>
                <a:gd name="connsiteX2" fmla="*/ 760204 w 2845581"/>
                <a:gd name="connsiteY2" fmla="*/ 716243 h 830906"/>
                <a:gd name="connsiteX3" fmla="*/ 214961 w 2845581"/>
                <a:gd name="connsiteY3" fmla="*/ 830874 h 830906"/>
                <a:gd name="connsiteX4" fmla="*/ 0 w 2845581"/>
                <a:gd name="connsiteY4" fmla="*/ 830905 h 830906"/>
                <a:gd name="connsiteX5" fmla="*/ 2845581 w 2845581"/>
                <a:gd name="connsiteY5" fmla="*/ 830906 h 830906"/>
                <a:gd name="connsiteX6" fmla="*/ 2653879 w 2845581"/>
                <a:gd name="connsiteY6" fmla="*/ 830874 h 830906"/>
                <a:gd name="connsiteX7" fmla="*/ 2107693 w 2845581"/>
                <a:gd name="connsiteY7" fmla="*/ 716243 h 830906"/>
                <a:gd name="connsiteX8" fmla="*/ 1739251 w 2845581"/>
                <a:gd name="connsiteY8" fmla="*/ 209004 h 830906"/>
                <a:gd name="connsiteX9" fmla="*/ 1433366 w 2845581"/>
                <a:gd name="connsiteY9" fmla="*/ 16163 h 830906"/>
                <a:gd name="connsiteX0" fmla="*/ 1433366 w 2845581"/>
                <a:gd name="connsiteY0" fmla="*/ 68 h 814811"/>
                <a:gd name="connsiteX1" fmla="*/ 1128009 w 2845581"/>
                <a:gd name="connsiteY1" fmla="*/ 192909 h 814811"/>
                <a:gd name="connsiteX2" fmla="*/ 760204 w 2845581"/>
                <a:gd name="connsiteY2" fmla="*/ 700148 h 814811"/>
                <a:gd name="connsiteX3" fmla="*/ 214961 w 2845581"/>
                <a:gd name="connsiteY3" fmla="*/ 814779 h 814811"/>
                <a:gd name="connsiteX4" fmla="*/ 0 w 2845581"/>
                <a:gd name="connsiteY4" fmla="*/ 814810 h 814811"/>
                <a:gd name="connsiteX5" fmla="*/ 2845581 w 2845581"/>
                <a:gd name="connsiteY5" fmla="*/ 814811 h 814811"/>
                <a:gd name="connsiteX6" fmla="*/ 2653879 w 2845581"/>
                <a:gd name="connsiteY6" fmla="*/ 814779 h 814811"/>
                <a:gd name="connsiteX7" fmla="*/ 2107693 w 2845581"/>
                <a:gd name="connsiteY7" fmla="*/ 700148 h 814811"/>
                <a:gd name="connsiteX8" fmla="*/ 1739251 w 2845581"/>
                <a:gd name="connsiteY8" fmla="*/ 192909 h 814811"/>
                <a:gd name="connsiteX9" fmla="*/ 1433366 w 2845581"/>
                <a:gd name="connsiteY9" fmla="*/ 68 h 814811"/>
                <a:gd name="connsiteX0" fmla="*/ 1433366 w 2845581"/>
                <a:gd name="connsiteY0" fmla="*/ 68 h 815349"/>
                <a:gd name="connsiteX1" fmla="*/ 1128009 w 2845581"/>
                <a:gd name="connsiteY1" fmla="*/ 192909 h 815349"/>
                <a:gd name="connsiteX2" fmla="*/ 760204 w 2845581"/>
                <a:gd name="connsiteY2" fmla="*/ 700148 h 815349"/>
                <a:gd name="connsiteX3" fmla="*/ 214961 w 2845581"/>
                <a:gd name="connsiteY3" fmla="*/ 814779 h 815349"/>
                <a:gd name="connsiteX4" fmla="*/ 0 w 2845581"/>
                <a:gd name="connsiteY4" fmla="*/ 814810 h 815349"/>
                <a:gd name="connsiteX5" fmla="*/ 2845581 w 2845581"/>
                <a:gd name="connsiteY5" fmla="*/ 814811 h 815349"/>
                <a:gd name="connsiteX6" fmla="*/ 2653879 w 2845581"/>
                <a:gd name="connsiteY6" fmla="*/ 814779 h 815349"/>
                <a:gd name="connsiteX7" fmla="*/ 2107693 w 2845581"/>
                <a:gd name="connsiteY7" fmla="*/ 700148 h 815349"/>
                <a:gd name="connsiteX8" fmla="*/ 1433366 w 2845581"/>
                <a:gd name="connsiteY8" fmla="*/ 68 h 815349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9 h 815290"/>
                <a:gd name="connsiteX1" fmla="*/ 760204 w 2845581"/>
                <a:gd name="connsiteY1" fmla="*/ 700089 h 815290"/>
                <a:gd name="connsiteX2" fmla="*/ 214961 w 2845581"/>
                <a:gd name="connsiteY2" fmla="*/ 814720 h 815290"/>
                <a:gd name="connsiteX3" fmla="*/ 0 w 2845581"/>
                <a:gd name="connsiteY3" fmla="*/ 814751 h 815290"/>
                <a:gd name="connsiteX4" fmla="*/ 2845581 w 2845581"/>
                <a:gd name="connsiteY4" fmla="*/ 814752 h 815290"/>
                <a:gd name="connsiteX5" fmla="*/ 2653879 w 2845581"/>
                <a:gd name="connsiteY5" fmla="*/ 814720 h 815290"/>
                <a:gd name="connsiteX6" fmla="*/ 2107693 w 2845581"/>
                <a:gd name="connsiteY6" fmla="*/ 700089 h 815290"/>
                <a:gd name="connsiteX7" fmla="*/ 1433366 w 2845581"/>
                <a:gd name="connsiteY7" fmla="*/ 9 h 815290"/>
                <a:gd name="connsiteX0" fmla="*/ 1511829 w 2924044"/>
                <a:gd name="connsiteY0" fmla="*/ 9 h 816260"/>
                <a:gd name="connsiteX1" fmla="*/ 838667 w 2924044"/>
                <a:gd name="connsiteY1" fmla="*/ 700089 h 816260"/>
                <a:gd name="connsiteX2" fmla="*/ 293424 w 2924044"/>
                <a:gd name="connsiteY2" fmla="*/ 814720 h 816260"/>
                <a:gd name="connsiteX3" fmla="*/ 0 w 2924044"/>
                <a:gd name="connsiteY3" fmla="*/ 816260 h 816260"/>
                <a:gd name="connsiteX4" fmla="*/ 2924044 w 2924044"/>
                <a:gd name="connsiteY4" fmla="*/ 814752 h 816260"/>
                <a:gd name="connsiteX5" fmla="*/ 2732342 w 2924044"/>
                <a:gd name="connsiteY5" fmla="*/ 814720 h 816260"/>
                <a:gd name="connsiteX6" fmla="*/ 2186156 w 2924044"/>
                <a:gd name="connsiteY6" fmla="*/ 700089 h 816260"/>
                <a:gd name="connsiteX7" fmla="*/ 1511829 w 2924044"/>
                <a:gd name="connsiteY7" fmla="*/ 9 h 816260"/>
                <a:gd name="connsiteX0" fmla="*/ 1409223 w 2821438"/>
                <a:gd name="connsiteY0" fmla="*/ 9 h 815290"/>
                <a:gd name="connsiteX1" fmla="*/ 736061 w 2821438"/>
                <a:gd name="connsiteY1" fmla="*/ 700089 h 815290"/>
                <a:gd name="connsiteX2" fmla="*/ 190818 w 2821438"/>
                <a:gd name="connsiteY2" fmla="*/ 814720 h 815290"/>
                <a:gd name="connsiteX3" fmla="*/ 0 w 2821438"/>
                <a:gd name="connsiteY3" fmla="*/ 680458 h 815290"/>
                <a:gd name="connsiteX4" fmla="*/ 2821438 w 2821438"/>
                <a:gd name="connsiteY4" fmla="*/ 814752 h 815290"/>
                <a:gd name="connsiteX5" fmla="*/ 2629736 w 2821438"/>
                <a:gd name="connsiteY5" fmla="*/ 814720 h 815290"/>
                <a:gd name="connsiteX6" fmla="*/ 2083550 w 2821438"/>
                <a:gd name="connsiteY6" fmla="*/ 700089 h 815290"/>
                <a:gd name="connsiteX7" fmla="*/ 1409223 w 2821438"/>
                <a:gd name="connsiteY7" fmla="*/ 9 h 815290"/>
                <a:gd name="connsiteX0" fmla="*/ 1218405 w 2630620"/>
                <a:gd name="connsiteY0" fmla="*/ 9 h 815290"/>
                <a:gd name="connsiteX1" fmla="*/ 545243 w 2630620"/>
                <a:gd name="connsiteY1" fmla="*/ 700089 h 815290"/>
                <a:gd name="connsiteX2" fmla="*/ 0 w 2630620"/>
                <a:gd name="connsiteY2" fmla="*/ 814720 h 815290"/>
                <a:gd name="connsiteX3" fmla="*/ 2630620 w 2630620"/>
                <a:gd name="connsiteY3" fmla="*/ 814752 h 815290"/>
                <a:gd name="connsiteX4" fmla="*/ 2438918 w 2630620"/>
                <a:gd name="connsiteY4" fmla="*/ 814720 h 815290"/>
                <a:gd name="connsiteX5" fmla="*/ 1892732 w 2630620"/>
                <a:gd name="connsiteY5" fmla="*/ 700089 h 815290"/>
                <a:gd name="connsiteX6" fmla="*/ 1218405 w 2630620"/>
                <a:gd name="connsiteY6" fmla="*/ 9 h 815290"/>
                <a:gd name="connsiteX0" fmla="*/ 1218405 w 2438918"/>
                <a:gd name="connsiteY0" fmla="*/ 9 h 815290"/>
                <a:gd name="connsiteX1" fmla="*/ 545243 w 2438918"/>
                <a:gd name="connsiteY1" fmla="*/ 700089 h 815290"/>
                <a:gd name="connsiteX2" fmla="*/ 0 w 2438918"/>
                <a:gd name="connsiteY2" fmla="*/ 814720 h 815290"/>
                <a:gd name="connsiteX3" fmla="*/ 2438918 w 2438918"/>
                <a:gd name="connsiteY3" fmla="*/ 814720 h 815290"/>
                <a:gd name="connsiteX4" fmla="*/ 1892732 w 2438918"/>
                <a:gd name="connsiteY4" fmla="*/ 700089 h 815290"/>
                <a:gd name="connsiteX5" fmla="*/ 1218405 w 2438918"/>
                <a:gd name="connsiteY5" fmla="*/ 9 h 8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918" h="815290">
                  <a:moveTo>
                    <a:pt x="1218405" y="9"/>
                  </a:moveTo>
                  <a:cubicBezTo>
                    <a:pt x="946663" y="2629"/>
                    <a:pt x="748311" y="564304"/>
                    <a:pt x="545243" y="700089"/>
                  </a:cubicBezTo>
                  <a:cubicBezTo>
                    <a:pt x="342176" y="835874"/>
                    <a:pt x="185825" y="813204"/>
                    <a:pt x="0" y="814720"/>
                  </a:cubicBezTo>
                  <a:lnTo>
                    <a:pt x="2438918" y="814720"/>
                  </a:lnTo>
                  <a:cubicBezTo>
                    <a:pt x="2252772" y="813204"/>
                    <a:pt x="2096151" y="835874"/>
                    <a:pt x="1892732" y="700089"/>
                  </a:cubicBezTo>
                  <a:cubicBezTo>
                    <a:pt x="1689313" y="564304"/>
                    <a:pt x="1490147" y="-2611"/>
                    <a:pt x="1218405" y="9"/>
                  </a:cubicBez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97976" y="2976426"/>
              <a:ext cx="2811795" cy="816270"/>
              <a:chOff x="4438650" y="4441530"/>
              <a:chExt cx="2811795" cy="81627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438650" y="4441530"/>
                <a:ext cx="2811795" cy="816269"/>
                <a:chOff x="4688515" y="4343400"/>
                <a:chExt cx="2811795" cy="816269"/>
              </a:xfrm>
            </p:grpSpPr>
            <p:sp>
              <p:nvSpPr>
                <p:cNvPr id="21" name="Freeform 20"/>
                <p:cNvSpPr/>
                <p:nvPr/>
              </p:nvSpPr>
              <p:spPr>
                <a:xfrm>
                  <a:off x="6095257" y="4343400"/>
                  <a:ext cx="1405053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 flipH="1">
                  <a:off x="4688515" y="4343400"/>
                  <a:ext cx="1407485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0" name="Straight Connector 19"/>
              <p:cNvCxnSpPr>
                <a:stCxn id="22" idx="0"/>
              </p:cNvCxnSpPr>
              <p:nvPr/>
            </p:nvCxnSpPr>
            <p:spPr>
              <a:xfrm flipH="1">
                <a:off x="5845001" y="4441530"/>
                <a:ext cx="1134" cy="816270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787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Gaussian Mixture Model (GMM)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24150" y="4325131"/>
                <a:ext cx="6746131" cy="29329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8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de-DE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de-DE" sz="28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…}</m:t>
                      </m:r>
                    </m:oMath>
                  </m:oMathPara>
                </a14:m>
                <a:endParaRPr lang="de-DE" sz="2800" dirty="0"/>
              </a:p>
              <a:p>
                <a:endParaRPr lang="de-DE" sz="2800" b="0" dirty="0" smtClean="0"/>
              </a:p>
              <a:p>
                <a:endParaRPr lang="de-DE" sz="2800" b="0" dirty="0" smtClean="0"/>
              </a:p>
              <a:p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4325131"/>
                <a:ext cx="6746131" cy="2932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356818" y="2467848"/>
            <a:ext cx="2096819" cy="1328949"/>
            <a:chOff x="8039100" y="2467848"/>
            <a:chExt cx="2096819" cy="1328949"/>
          </a:xfrm>
        </p:grpSpPr>
        <p:sp>
          <p:nvSpPr>
            <p:cNvPr id="41" name="Freeform 40"/>
            <p:cNvSpPr/>
            <p:nvPr/>
          </p:nvSpPr>
          <p:spPr>
            <a:xfrm>
              <a:off x="8088894" y="2481087"/>
              <a:ext cx="1996303" cy="1315710"/>
            </a:xfrm>
            <a:custGeom>
              <a:avLst/>
              <a:gdLst>
                <a:gd name="connsiteX0" fmla="*/ 0 w 2096819"/>
                <a:gd name="connsiteY0" fmla="*/ 0 h 1355608"/>
                <a:gd name="connsiteX1" fmla="*/ 2096819 w 2096819"/>
                <a:gd name="connsiteY1" fmla="*/ 0 h 1355608"/>
                <a:gd name="connsiteX2" fmla="*/ 2096819 w 2096819"/>
                <a:gd name="connsiteY2" fmla="*/ 1329296 h 1355608"/>
                <a:gd name="connsiteX3" fmla="*/ 1176666 w 2096819"/>
                <a:gd name="connsiteY3" fmla="*/ 166378 h 1355608"/>
                <a:gd name="connsiteX4" fmla="*/ 1168934 w 2096819"/>
                <a:gd name="connsiteY4" fmla="*/ 143486 h 1355608"/>
                <a:gd name="connsiteX5" fmla="*/ 1048605 w 2096819"/>
                <a:gd name="connsiteY5" fmla="*/ 4531 h 1355608"/>
                <a:gd name="connsiteX6" fmla="*/ 1176666 w 2096819"/>
                <a:gd name="connsiteY6" fmla="*/ 166378 h 1355608"/>
                <a:gd name="connsiteX7" fmla="*/ 1192834 w 2096819"/>
                <a:gd name="connsiteY7" fmla="*/ 214247 h 1355608"/>
                <a:gd name="connsiteX8" fmla="*/ 1450049 w 2096819"/>
                <a:gd name="connsiteY8" fmla="*/ 1119654 h 1355608"/>
                <a:gd name="connsiteX9" fmla="*/ 2096819 w 2096819"/>
                <a:gd name="connsiteY9" fmla="*/ 1329296 h 1355608"/>
                <a:gd name="connsiteX10" fmla="*/ 2096819 w 2096819"/>
                <a:gd name="connsiteY10" fmla="*/ 1355608 h 1355608"/>
                <a:gd name="connsiteX11" fmla="*/ 0 w 2096819"/>
                <a:gd name="connsiteY11" fmla="*/ 1355608 h 1355608"/>
                <a:gd name="connsiteX12" fmla="*/ 0 w 2096819"/>
                <a:gd name="connsiteY12" fmla="*/ 1329295 h 1355608"/>
                <a:gd name="connsiteX13" fmla="*/ 646770 w 2096819"/>
                <a:gd name="connsiteY13" fmla="*/ 1119653 h 1355608"/>
                <a:gd name="connsiteX14" fmla="*/ 903986 w 2096819"/>
                <a:gd name="connsiteY14" fmla="*/ 214246 h 1355608"/>
                <a:gd name="connsiteX15" fmla="*/ 920154 w 2096819"/>
                <a:gd name="connsiteY15" fmla="*/ 166377 h 1355608"/>
                <a:gd name="connsiteX16" fmla="*/ 1048214 w 2096819"/>
                <a:gd name="connsiteY16" fmla="*/ 4530 h 1355608"/>
                <a:gd name="connsiteX17" fmla="*/ 927885 w 2096819"/>
                <a:gd name="connsiteY17" fmla="*/ 143485 h 1355608"/>
                <a:gd name="connsiteX18" fmla="*/ 920154 w 2096819"/>
                <a:gd name="connsiteY18" fmla="*/ 166377 h 1355608"/>
                <a:gd name="connsiteX19" fmla="*/ 0 w 2096819"/>
                <a:gd name="connsiteY19" fmla="*/ 1329295 h 1355608"/>
                <a:gd name="connsiteX0" fmla="*/ 0 w 2096819"/>
                <a:gd name="connsiteY0" fmla="*/ 0 h 1355608"/>
                <a:gd name="connsiteX1" fmla="*/ 2096819 w 2096819"/>
                <a:gd name="connsiteY1" fmla="*/ 1329296 h 1355608"/>
                <a:gd name="connsiteX2" fmla="*/ 1176666 w 2096819"/>
                <a:gd name="connsiteY2" fmla="*/ 166378 h 1355608"/>
                <a:gd name="connsiteX3" fmla="*/ 1168934 w 2096819"/>
                <a:gd name="connsiteY3" fmla="*/ 143486 h 1355608"/>
                <a:gd name="connsiteX4" fmla="*/ 1048605 w 2096819"/>
                <a:gd name="connsiteY4" fmla="*/ 4531 h 1355608"/>
                <a:gd name="connsiteX5" fmla="*/ 1176666 w 2096819"/>
                <a:gd name="connsiteY5" fmla="*/ 166378 h 1355608"/>
                <a:gd name="connsiteX6" fmla="*/ 1192834 w 2096819"/>
                <a:gd name="connsiteY6" fmla="*/ 214247 h 1355608"/>
                <a:gd name="connsiteX7" fmla="*/ 1450049 w 2096819"/>
                <a:gd name="connsiteY7" fmla="*/ 1119654 h 1355608"/>
                <a:gd name="connsiteX8" fmla="*/ 2096819 w 2096819"/>
                <a:gd name="connsiteY8" fmla="*/ 1329296 h 1355608"/>
                <a:gd name="connsiteX9" fmla="*/ 2096819 w 2096819"/>
                <a:gd name="connsiteY9" fmla="*/ 1355608 h 1355608"/>
                <a:gd name="connsiteX10" fmla="*/ 0 w 2096819"/>
                <a:gd name="connsiteY10" fmla="*/ 1355608 h 1355608"/>
                <a:gd name="connsiteX11" fmla="*/ 0 w 2096819"/>
                <a:gd name="connsiteY11" fmla="*/ 1329295 h 1355608"/>
                <a:gd name="connsiteX12" fmla="*/ 646770 w 2096819"/>
                <a:gd name="connsiteY12" fmla="*/ 1119653 h 1355608"/>
                <a:gd name="connsiteX13" fmla="*/ 903986 w 2096819"/>
                <a:gd name="connsiteY13" fmla="*/ 214246 h 1355608"/>
                <a:gd name="connsiteX14" fmla="*/ 920154 w 2096819"/>
                <a:gd name="connsiteY14" fmla="*/ 166377 h 1355608"/>
                <a:gd name="connsiteX15" fmla="*/ 1048214 w 2096819"/>
                <a:gd name="connsiteY15" fmla="*/ 4530 h 1355608"/>
                <a:gd name="connsiteX16" fmla="*/ 927885 w 2096819"/>
                <a:gd name="connsiteY16" fmla="*/ 143485 h 1355608"/>
                <a:gd name="connsiteX17" fmla="*/ 920154 w 2096819"/>
                <a:gd name="connsiteY17" fmla="*/ 166377 h 1355608"/>
                <a:gd name="connsiteX18" fmla="*/ 0 w 2096819"/>
                <a:gd name="connsiteY18" fmla="*/ 1329295 h 1355608"/>
                <a:gd name="connsiteX19" fmla="*/ 0 w 2096819"/>
                <a:gd name="connsiteY19" fmla="*/ 0 h 1355608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51161 h 1351161"/>
                <a:gd name="connsiteX11" fmla="*/ 0 w 2096819"/>
                <a:gd name="connsiteY11" fmla="*/ 1324848 h 1351161"/>
                <a:gd name="connsiteX12" fmla="*/ 646770 w 2096819"/>
                <a:gd name="connsiteY12" fmla="*/ 1115206 h 1351161"/>
                <a:gd name="connsiteX13" fmla="*/ 903986 w 2096819"/>
                <a:gd name="connsiteY13" fmla="*/ 209799 h 1351161"/>
                <a:gd name="connsiteX14" fmla="*/ 920154 w 2096819"/>
                <a:gd name="connsiteY14" fmla="*/ 161930 h 1351161"/>
                <a:gd name="connsiteX15" fmla="*/ 1048214 w 2096819"/>
                <a:gd name="connsiteY15" fmla="*/ 83 h 1351161"/>
                <a:gd name="connsiteX16" fmla="*/ 927885 w 2096819"/>
                <a:gd name="connsiteY16" fmla="*/ 139038 h 1351161"/>
                <a:gd name="connsiteX17" fmla="*/ 920154 w 2096819"/>
                <a:gd name="connsiteY17" fmla="*/ 161930 h 1351161"/>
                <a:gd name="connsiteX18" fmla="*/ 0 w 2096819"/>
                <a:gd name="connsiteY18" fmla="*/ 1324848 h 1351161"/>
                <a:gd name="connsiteX0" fmla="*/ 0 w 2096819"/>
                <a:gd name="connsiteY0" fmla="*/ 1324848 h 1432410"/>
                <a:gd name="connsiteX1" fmla="*/ 2096819 w 2096819"/>
                <a:gd name="connsiteY1" fmla="*/ 1324849 h 1432410"/>
                <a:gd name="connsiteX2" fmla="*/ 1176666 w 2096819"/>
                <a:gd name="connsiteY2" fmla="*/ 161931 h 1432410"/>
                <a:gd name="connsiteX3" fmla="*/ 1168934 w 2096819"/>
                <a:gd name="connsiteY3" fmla="*/ 139039 h 1432410"/>
                <a:gd name="connsiteX4" fmla="*/ 1048605 w 2096819"/>
                <a:gd name="connsiteY4" fmla="*/ 84 h 1432410"/>
                <a:gd name="connsiteX5" fmla="*/ 1176666 w 2096819"/>
                <a:gd name="connsiteY5" fmla="*/ 161931 h 1432410"/>
                <a:gd name="connsiteX6" fmla="*/ 1192834 w 2096819"/>
                <a:gd name="connsiteY6" fmla="*/ 209800 h 1432410"/>
                <a:gd name="connsiteX7" fmla="*/ 1450049 w 2096819"/>
                <a:gd name="connsiteY7" fmla="*/ 1115207 h 1432410"/>
                <a:gd name="connsiteX8" fmla="*/ 2096819 w 2096819"/>
                <a:gd name="connsiteY8" fmla="*/ 1324849 h 1432410"/>
                <a:gd name="connsiteX9" fmla="*/ 2096819 w 2096819"/>
                <a:gd name="connsiteY9" fmla="*/ 1351161 h 1432410"/>
                <a:gd name="connsiteX10" fmla="*/ 11017 w 2096819"/>
                <a:gd name="connsiteY10" fmla="*/ 1432410 h 1432410"/>
                <a:gd name="connsiteX11" fmla="*/ 0 w 2096819"/>
                <a:gd name="connsiteY11" fmla="*/ 1324848 h 1432410"/>
                <a:gd name="connsiteX12" fmla="*/ 646770 w 2096819"/>
                <a:gd name="connsiteY12" fmla="*/ 1115206 h 1432410"/>
                <a:gd name="connsiteX13" fmla="*/ 903986 w 2096819"/>
                <a:gd name="connsiteY13" fmla="*/ 209799 h 1432410"/>
                <a:gd name="connsiteX14" fmla="*/ 920154 w 2096819"/>
                <a:gd name="connsiteY14" fmla="*/ 161930 h 1432410"/>
                <a:gd name="connsiteX15" fmla="*/ 1048214 w 2096819"/>
                <a:gd name="connsiteY15" fmla="*/ 83 h 1432410"/>
                <a:gd name="connsiteX16" fmla="*/ 927885 w 2096819"/>
                <a:gd name="connsiteY16" fmla="*/ 139038 h 1432410"/>
                <a:gd name="connsiteX17" fmla="*/ 920154 w 2096819"/>
                <a:gd name="connsiteY17" fmla="*/ 161930 h 1432410"/>
                <a:gd name="connsiteX18" fmla="*/ 0 w 2096819"/>
                <a:gd name="connsiteY18" fmla="*/ 1324848 h 1432410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24848 h 1351161"/>
                <a:gd name="connsiteX11" fmla="*/ 646770 w 2096819"/>
                <a:gd name="connsiteY11" fmla="*/ 1115206 h 1351161"/>
                <a:gd name="connsiteX12" fmla="*/ 903986 w 2096819"/>
                <a:gd name="connsiteY12" fmla="*/ 209799 h 1351161"/>
                <a:gd name="connsiteX13" fmla="*/ 920154 w 2096819"/>
                <a:gd name="connsiteY13" fmla="*/ 161930 h 1351161"/>
                <a:gd name="connsiteX14" fmla="*/ 1048214 w 2096819"/>
                <a:gd name="connsiteY14" fmla="*/ 83 h 1351161"/>
                <a:gd name="connsiteX15" fmla="*/ 927885 w 2096819"/>
                <a:gd name="connsiteY15" fmla="*/ 139038 h 1351161"/>
                <a:gd name="connsiteX16" fmla="*/ 920154 w 2096819"/>
                <a:gd name="connsiteY16" fmla="*/ 161930 h 1351161"/>
                <a:gd name="connsiteX17" fmla="*/ 0 w 2096819"/>
                <a:gd name="connsiteY17" fmla="*/ 1324848 h 1351161"/>
                <a:gd name="connsiteX0" fmla="*/ 0 w 2096819"/>
                <a:gd name="connsiteY0" fmla="*/ 1324848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16" fmla="*/ 0 w 2096819"/>
                <a:gd name="connsiteY16" fmla="*/ 1324848 h 1324849"/>
                <a:gd name="connsiteX0" fmla="*/ 0 w 2107836"/>
                <a:gd name="connsiteY0" fmla="*/ 1181629 h 1324849"/>
                <a:gd name="connsiteX1" fmla="*/ 2107836 w 2107836"/>
                <a:gd name="connsiteY1" fmla="*/ 1324849 h 1324849"/>
                <a:gd name="connsiteX2" fmla="*/ 1187683 w 2107836"/>
                <a:gd name="connsiteY2" fmla="*/ 161931 h 1324849"/>
                <a:gd name="connsiteX3" fmla="*/ 1179951 w 2107836"/>
                <a:gd name="connsiteY3" fmla="*/ 139039 h 1324849"/>
                <a:gd name="connsiteX4" fmla="*/ 1059622 w 2107836"/>
                <a:gd name="connsiteY4" fmla="*/ 84 h 1324849"/>
                <a:gd name="connsiteX5" fmla="*/ 1187683 w 2107836"/>
                <a:gd name="connsiteY5" fmla="*/ 161931 h 1324849"/>
                <a:gd name="connsiteX6" fmla="*/ 1203851 w 2107836"/>
                <a:gd name="connsiteY6" fmla="*/ 209800 h 1324849"/>
                <a:gd name="connsiteX7" fmla="*/ 1461066 w 2107836"/>
                <a:gd name="connsiteY7" fmla="*/ 1115207 h 1324849"/>
                <a:gd name="connsiteX8" fmla="*/ 2107836 w 2107836"/>
                <a:gd name="connsiteY8" fmla="*/ 1324849 h 1324849"/>
                <a:gd name="connsiteX9" fmla="*/ 11017 w 2107836"/>
                <a:gd name="connsiteY9" fmla="*/ 1324848 h 1324849"/>
                <a:gd name="connsiteX10" fmla="*/ 657787 w 2107836"/>
                <a:gd name="connsiteY10" fmla="*/ 1115206 h 1324849"/>
                <a:gd name="connsiteX11" fmla="*/ 915003 w 2107836"/>
                <a:gd name="connsiteY11" fmla="*/ 209799 h 1324849"/>
                <a:gd name="connsiteX12" fmla="*/ 931171 w 2107836"/>
                <a:gd name="connsiteY12" fmla="*/ 161930 h 1324849"/>
                <a:gd name="connsiteX13" fmla="*/ 1059231 w 2107836"/>
                <a:gd name="connsiteY13" fmla="*/ 83 h 1324849"/>
                <a:gd name="connsiteX14" fmla="*/ 938902 w 2107836"/>
                <a:gd name="connsiteY14" fmla="*/ 139038 h 1324849"/>
                <a:gd name="connsiteX15" fmla="*/ 931171 w 2107836"/>
                <a:gd name="connsiteY15" fmla="*/ 161930 h 1324849"/>
                <a:gd name="connsiteX16" fmla="*/ 0 w 2107836"/>
                <a:gd name="connsiteY16" fmla="*/ 1181629 h 1324849"/>
                <a:gd name="connsiteX0" fmla="*/ 920154 w 2096819"/>
                <a:gd name="connsiteY0" fmla="*/ 161930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0" fmla="*/ 920154 w 2102327"/>
                <a:gd name="connsiteY0" fmla="*/ 161930 h 1324849"/>
                <a:gd name="connsiteX1" fmla="*/ 2096819 w 2102327"/>
                <a:gd name="connsiteY1" fmla="*/ 1324849 h 1324849"/>
                <a:gd name="connsiteX2" fmla="*/ 1176666 w 2102327"/>
                <a:gd name="connsiteY2" fmla="*/ 161931 h 1324849"/>
                <a:gd name="connsiteX3" fmla="*/ 1168934 w 2102327"/>
                <a:gd name="connsiteY3" fmla="*/ 139039 h 1324849"/>
                <a:gd name="connsiteX4" fmla="*/ 1048605 w 2102327"/>
                <a:gd name="connsiteY4" fmla="*/ 84 h 1324849"/>
                <a:gd name="connsiteX5" fmla="*/ 1176666 w 2102327"/>
                <a:gd name="connsiteY5" fmla="*/ 161931 h 1324849"/>
                <a:gd name="connsiteX6" fmla="*/ 1192834 w 2102327"/>
                <a:gd name="connsiteY6" fmla="*/ 209800 h 1324849"/>
                <a:gd name="connsiteX7" fmla="*/ 1450049 w 2102327"/>
                <a:gd name="connsiteY7" fmla="*/ 1115207 h 1324849"/>
                <a:gd name="connsiteX8" fmla="*/ 2102327 w 2102327"/>
                <a:gd name="connsiteY8" fmla="*/ 1305570 h 1324849"/>
                <a:gd name="connsiteX9" fmla="*/ 0 w 2102327"/>
                <a:gd name="connsiteY9" fmla="*/ 1324848 h 1324849"/>
                <a:gd name="connsiteX10" fmla="*/ 646770 w 2102327"/>
                <a:gd name="connsiteY10" fmla="*/ 1115206 h 1324849"/>
                <a:gd name="connsiteX11" fmla="*/ 903986 w 2102327"/>
                <a:gd name="connsiteY11" fmla="*/ 209799 h 1324849"/>
                <a:gd name="connsiteX12" fmla="*/ 920154 w 2102327"/>
                <a:gd name="connsiteY12" fmla="*/ 161930 h 1324849"/>
                <a:gd name="connsiteX13" fmla="*/ 1048214 w 2102327"/>
                <a:gd name="connsiteY13" fmla="*/ 83 h 1324849"/>
                <a:gd name="connsiteX14" fmla="*/ 927885 w 2102327"/>
                <a:gd name="connsiteY14" fmla="*/ 139038 h 1324849"/>
                <a:gd name="connsiteX15" fmla="*/ 920154 w 2102327"/>
                <a:gd name="connsiteY15" fmla="*/ 161930 h 1324849"/>
                <a:gd name="connsiteX0" fmla="*/ 920154 w 2103705"/>
                <a:gd name="connsiteY0" fmla="*/ 161930 h 1371671"/>
                <a:gd name="connsiteX1" fmla="*/ 2103705 w 2103705"/>
                <a:gd name="connsiteY1" fmla="*/ 1371671 h 1371671"/>
                <a:gd name="connsiteX2" fmla="*/ 1176666 w 2103705"/>
                <a:gd name="connsiteY2" fmla="*/ 161931 h 1371671"/>
                <a:gd name="connsiteX3" fmla="*/ 1168934 w 2103705"/>
                <a:gd name="connsiteY3" fmla="*/ 139039 h 1371671"/>
                <a:gd name="connsiteX4" fmla="*/ 1048605 w 2103705"/>
                <a:gd name="connsiteY4" fmla="*/ 84 h 1371671"/>
                <a:gd name="connsiteX5" fmla="*/ 1176666 w 2103705"/>
                <a:gd name="connsiteY5" fmla="*/ 161931 h 1371671"/>
                <a:gd name="connsiteX6" fmla="*/ 1192834 w 2103705"/>
                <a:gd name="connsiteY6" fmla="*/ 209800 h 1371671"/>
                <a:gd name="connsiteX7" fmla="*/ 1450049 w 2103705"/>
                <a:gd name="connsiteY7" fmla="*/ 1115207 h 1371671"/>
                <a:gd name="connsiteX8" fmla="*/ 2102327 w 2103705"/>
                <a:gd name="connsiteY8" fmla="*/ 1305570 h 1371671"/>
                <a:gd name="connsiteX9" fmla="*/ 0 w 2103705"/>
                <a:gd name="connsiteY9" fmla="*/ 1324848 h 1371671"/>
                <a:gd name="connsiteX10" fmla="*/ 646770 w 2103705"/>
                <a:gd name="connsiteY10" fmla="*/ 1115206 h 1371671"/>
                <a:gd name="connsiteX11" fmla="*/ 903986 w 2103705"/>
                <a:gd name="connsiteY11" fmla="*/ 209799 h 1371671"/>
                <a:gd name="connsiteX12" fmla="*/ 920154 w 2103705"/>
                <a:gd name="connsiteY12" fmla="*/ 161930 h 1371671"/>
                <a:gd name="connsiteX13" fmla="*/ 1048214 w 2103705"/>
                <a:gd name="connsiteY13" fmla="*/ 83 h 1371671"/>
                <a:gd name="connsiteX14" fmla="*/ 927885 w 2103705"/>
                <a:gd name="connsiteY14" fmla="*/ 139038 h 1371671"/>
                <a:gd name="connsiteX15" fmla="*/ 920154 w 2103705"/>
                <a:gd name="connsiteY15" fmla="*/ 161930 h 1371671"/>
                <a:gd name="connsiteX0" fmla="*/ 920154 w 2102327"/>
                <a:gd name="connsiteY0" fmla="*/ 161930 h 1324848"/>
                <a:gd name="connsiteX1" fmla="*/ 1176666 w 2102327"/>
                <a:gd name="connsiteY1" fmla="*/ 161931 h 1324848"/>
                <a:gd name="connsiteX2" fmla="*/ 1168934 w 2102327"/>
                <a:gd name="connsiteY2" fmla="*/ 139039 h 1324848"/>
                <a:gd name="connsiteX3" fmla="*/ 1048605 w 2102327"/>
                <a:gd name="connsiteY3" fmla="*/ 84 h 1324848"/>
                <a:gd name="connsiteX4" fmla="*/ 1176666 w 2102327"/>
                <a:gd name="connsiteY4" fmla="*/ 161931 h 1324848"/>
                <a:gd name="connsiteX5" fmla="*/ 1192834 w 2102327"/>
                <a:gd name="connsiteY5" fmla="*/ 209800 h 1324848"/>
                <a:gd name="connsiteX6" fmla="*/ 1450049 w 2102327"/>
                <a:gd name="connsiteY6" fmla="*/ 1115207 h 1324848"/>
                <a:gd name="connsiteX7" fmla="*/ 2102327 w 2102327"/>
                <a:gd name="connsiteY7" fmla="*/ 1305570 h 1324848"/>
                <a:gd name="connsiteX8" fmla="*/ 0 w 2102327"/>
                <a:gd name="connsiteY8" fmla="*/ 1324848 h 1324848"/>
                <a:gd name="connsiteX9" fmla="*/ 646770 w 2102327"/>
                <a:gd name="connsiteY9" fmla="*/ 1115206 h 1324848"/>
                <a:gd name="connsiteX10" fmla="*/ 903986 w 2102327"/>
                <a:gd name="connsiteY10" fmla="*/ 209799 h 1324848"/>
                <a:gd name="connsiteX11" fmla="*/ 920154 w 2102327"/>
                <a:gd name="connsiteY11" fmla="*/ 161930 h 1324848"/>
                <a:gd name="connsiteX12" fmla="*/ 1048214 w 2102327"/>
                <a:gd name="connsiteY12" fmla="*/ 83 h 1324848"/>
                <a:gd name="connsiteX13" fmla="*/ 927885 w 2102327"/>
                <a:gd name="connsiteY13" fmla="*/ 139038 h 1324848"/>
                <a:gd name="connsiteX14" fmla="*/ 920154 w 2102327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76666 w 2109471"/>
                <a:gd name="connsiteY4" fmla="*/ 161931 h 1324848"/>
                <a:gd name="connsiteX5" fmla="*/ 1192834 w 2109471"/>
                <a:gd name="connsiteY5" fmla="*/ 209800 h 1324848"/>
                <a:gd name="connsiteX6" fmla="*/ 1450049 w 2109471"/>
                <a:gd name="connsiteY6" fmla="*/ 1115207 h 1324848"/>
                <a:gd name="connsiteX7" fmla="*/ 2109471 w 2109471"/>
                <a:gd name="connsiteY7" fmla="*/ 1319857 h 1324848"/>
                <a:gd name="connsiteX8" fmla="*/ 0 w 2109471"/>
                <a:gd name="connsiteY8" fmla="*/ 1324848 h 1324848"/>
                <a:gd name="connsiteX9" fmla="*/ 646770 w 2109471"/>
                <a:gd name="connsiteY9" fmla="*/ 1115206 h 1324848"/>
                <a:gd name="connsiteX10" fmla="*/ 903986 w 2109471"/>
                <a:gd name="connsiteY10" fmla="*/ 209799 h 1324848"/>
                <a:gd name="connsiteX11" fmla="*/ 920154 w 2109471"/>
                <a:gd name="connsiteY11" fmla="*/ 161930 h 1324848"/>
                <a:gd name="connsiteX12" fmla="*/ 1048214 w 2109471"/>
                <a:gd name="connsiteY12" fmla="*/ 83 h 1324848"/>
                <a:gd name="connsiteX13" fmla="*/ 927885 w 2109471"/>
                <a:gd name="connsiteY13" fmla="*/ 139038 h 1324848"/>
                <a:gd name="connsiteX14" fmla="*/ 920154 w 2109471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92834 w 2109471"/>
                <a:gd name="connsiteY4" fmla="*/ 209800 h 1324848"/>
                <a:gd name="connsiteX5" fmla="*/ 1450049 w 2109471"/>
                <a:gd name="connsiteY5" fmla="*/ 1115207 h 1324848"/>
                <a:gd name="connsiteX6" fmla="*/ 2109471 w 2109471"/>
                <a:gd name="connsiteY6" fmla="*/ 1319857 h 1324848"/>
                <a:gd name="connsiteX7" fmla="*/ 0 w 2109471"/>
                <a:gd name="connsiteY7" fmla="*/ 1324848 h 1324848"/>
                <a:gd name="connsiteX8" fmla="*/ 646770 w 2109471"/>
                <a:gd name="connsiteY8" fmla="*/ 1115206 h 1324848"/>
                <a:gd name="connsiteX9" fmla="*/ 903986 w 2109471"/>
                <a:gd name="connsiteY9" fmla="*/ 209799 h 1324848"/>
                <a:gd name="connsiteX10" fmla="*/ 920154 w 2109471"/>
                <a:gd name="connsiteY10" fmla="*/ 161930 h 1324848"/>
                <a:gd name="connsiteX11" fmla="*/ 1048214 w 2109471"/>
                <a:gd name="connsiteY11" fmla="*/ 83 h 1324848"/>
                <a:gd name="connsiteX12" fmla="*/ 927885 w 2109471"/>
                <a:gd name="connsiteY12" fmla="*/ 139038 h 1324848"/>
                <a:gd name="connsiteX13" fmla="*/ 920154 w 2109471"/>
                <a:gd name="connsiteY13" fmla="*/ 161930 h 1324848"/>
                <a:gd name="connsiteX0" fmla="*/ 920154 w 2109471"/>
                <a:gd name="connsiteY0" fmla="*/ 161930 h 1324848"/>
                <a:gd name="connsiteX1" fmla="*/ 1168934 w 2109471"/>
                <a:gd name="connsiteY1" fmla="*/ 139039 h 1324848"/>
                <a:gd name="connsiteX2" fmla="*/ 1048605 w 2109471"/>
                <a:gd name="connsiteY2" fmla="*/ 84 h 1324848"/>
                <a:gd name="connsiteX3" fmla="*/ 1192834 w 2109471"/>
                <a:gd name="connsiteY3" fmla="*/ 209800 h 1324848"/>
                <a:gd name="connsiteX4" fmla="*/ 1450049 w 2109471"/>
                <a:gd name="connsiteY4" fmla="*/ 1115207 h 1324848"/>
                <a:gd name="connsiteX5" fmla="*/ 2109471 w 2109471"/>
                <a:gd name="connsiteY5" fmla="*/ 1319857 h 1324848"/>
                <a:gd name="connsiteX6" fmla="*/ 0 w 2109471"/>
                <a:gd name="connsiteY6" fmla="*/ 1324848 h 1324848"/>
                <a:gd name="connsiteX7" fmla="*/ 646770 w 2109471"/>
                <a:gd name="connsiteY7" fmla="*/ 1115206 h 1324848"/>
                <a:gd name="connsiteX8" fmla="*/ 903986 w 2109471"/>
                <a:gd name="connsiteY8" fmla="*/ 209799 h 1324848"/>
                <a:gd name="connsiteX9" fmla="*/ 920154 w 2109471"/>
                <a:gd name="connsiteY9" fmla="*/ 161930 h 1324848"/>
                <a:gd name="connsiteX10" fmla="*/ 1048214 w 2109471"/>
                <a:gd name="connsiteY10" fmla="*/ 83 h 1324848"/>
                <a:gd name="connsiteX11" fmla="*/ 927885 w 2109471"/>
                <a:gd name="connsiteY11" fmla="*/ 139038 h 1324848"/>
                <a:gd name="connsiteX12" fmla="*/ 920154 w 2109471"/>
                <a:gd name="connsiteY12" fmla="*/ 161930 h 1324848"/>
                <a:gd name="connsiteX0" fmla="*/ 920154 w 2109471"/>
                <a:gd name="connsiteY0" fmla="*/ 161930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11" fmla="*/ 920154 w 2109471"/>
                <a:gd name="connsiteY11" fmla="*/ 161930 h 1324848"/>
                <a:gd name="connsiteX0" fmla="*/ 927885 w 2109471"/>
                <a:gd name="connsiteY0" fmla="*/ 139038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920154 w 2109471"/>
                <a:gd name="connsiteY8" fmla="*/ 185164 h 1348082"/>
                <a:gd name="connsiteX9" fmla="*/ 1048214 w 2109471"/>
                <a:gd name="connsiteY9" fmla="*/ 23317 h 1348082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1048214 w 2109471"/>
                <a:gd name="connsiteY8" fmla="*/ 23317 h 1348082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8264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646770 w 2044588"/>
                <a:gd name="connsiteY0" fmla="*/ 1115122 h 1324764"/>
                <a:gd name="connsiteX1" fmla="*/ 1048605 w 2044588"/>
                <a:gd name="connsiteY1" fmla="*/ 0 h 1324764"/>
                <a:gd name="connsiteX2" fmla="*/ 1450049 w 2044588"/>
                <a:gd name="connsiteY2" fmla="*/ 1115123 h 1324764"/>
                <a:gd name="connsiteX3" fmla="*/ 2044588 w 2044588"/>
                <a:gd name="connsiteY3" fmla="*/ 1321282 h 1324764"/>
                <a:gd name="connsiteX4" fmla="*/ 0 w 2044588"/>
                <a:gd name="connsiteY4" fmla="*/ 1324764 h 1324764"/>
                <a:gd name="connsiteX5" fmla="*/ 646770 w 2044588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5246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593958 w 1993285"/>
                <a:gd name="connsiteY0" fmla="*/ 1115122 h 1315246"/>
                <a:gd name="connsiteX1" fmla="*/ 995793 w 1993285"/>
                <a:gd name="connsiteY1" fmla="*/ 0 h 1315246"/>
                <a:gd name="connsiteX2" fmla="*/ 1397237 w 1993285"/>
                <a:gd name="connsiteY2" fmla="*/ 1115123 h 1315246"/>
                <a:gd name="connsiteX3" fmla="*/ 1993285 w 1993285"/>
                <a:gd name="connsiteY3" fmla="*/ 1315246 h 1315246"/>
                <a:gd name="connsiteX4" fmla="*/ 0 w 1993285"/>
                <a:gd name="connsiteY4" fmla="*/ 1314201 h 1315246"/>
                <a:gd name="connsiteX5" fmla="*/ 593958 w 1993285"/>
                <a:gd name="connsiteY5" fmla="*/ 1115122 h 1315246"/>
                <a:gd name="connsiteX0" fmla="*/ 593958 w 1993285"/>
                <a:gd name="connsiteY0" fmla="*/ 1115122 h 1323254"/>
                <a:gd name="connsiteX1" fmla="*/ 995793 w 1993285"/>
                <a:gd name="connsiteY1" fmla="*/ 0 h 1323254"/>
                <a:gd name="connsiteX2" fmla="*/ 1397237 w 1993285"/>
                <a:gd name="connsiteY2" fmla="*/ 1115123 h 1323254"/>
                <a:gd name="connsiteX3" fmla="*/ 1993285 w 1993285"/>
                <a:gd name="connsiteY3" fmla="*/ 1315246 h 1323254"/>
                <a:gd name="connsiteX4" fmla="*/ 0 w 1993285"/>
                <a:gd name="connsiteY4" fmla="*/ 1323254 h 1323254"/>
                <a:gd name="connsiteX5" fmla="*/ 593958 w 1993285"/>
                <a:gd name="connsiteY5" fmla="*/ 1115122 h 1323254"/>
                <a:gd name="connsiteX0" fmla="*/ 596976 w 1996303"/>
                <a:gd name="connsiteY0" fmla="*/ 1115122 h 1315710"/>
                <a:gd name="connsiteX1" fmla="*/ 998811 w 1996303"/>
                <a:gd name="connsiteY1" fmla="*/ 0 h 1315710"/>
                <a:gd name="connsiteX2" fmla="*/ 1400255 w 1996303"/>
                <a:gd name="connsiteY2" fmla="*/ 1115123 h 1315710"/>
                <a:gd name="connsiteX3" fmla="*/ 1996303 w 1996303"/>
                <a:gd name="connsiteY3" fmla="*/ 1315246 h 1315710"/>
                <a:gd name="connsiteX4" fmla="*/ 0 w 1996303"/>
                <a:gd name="connsiteY4" fmla="*/ 1315710 h 1315710"/>
                <a:gd name="connsiteX5" fmla="*/ 596976 w 1996303"/>
                <a:gd name="connsiteY5" fmla="*/ 1115122 h 131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6303" h="1315710">
                  <a:moveTo>
                    <a:pt x="596976" y="1115122"/>
                  </a:moveTo>
                  <a:cubicBezTo>
                    <a:pt x="763445" y="895837"/>
                    <a:pt x="813628" y="0"/>
                    <a:pt x="998811" y="0"/>
                  </a:cubicBezTo>
                  <a:cubicBezTo>
                    <a:pt x="1183994" y="0"/>
                    <a:pt x="1234006" y="895915"/>
                    <a:pt x="1400255" y="1115123"/>
                  </a:cubicBezTo>
                  <a:cubicBezTo>
                    <a:pt x="1566504" y="1334331"/>
                    <a:pt x="1872153" y="1311157"/>
                    <a:pt x="1996303" y="1315246"/>
                  </a:cubicBezTo>
                  <a:lnTo>
                    <a:pt x="0" y="1315710"/>
                  </a:lnTo>
                  <a:cubicBezTo>
                    <a:pt x="124150" y="1311621"/>
                    <a:pt x="430508" y="1334407"/>
                    <a:pt x="596976" y="1115122"/>
                  </a:cubicBezTo>
                  <a:close/>
                </a:path>
              </a:pathLst>
            </a:custGeom>
            <a:solidFill>
              <a:srgbClr val="FFDA65">
                <a:alpha val="7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039100" y="2467848"/>
              <a:ext cx="2096819" cy="1324848"/>
              <a:chOff x="7500310" y="3932952"/>
              <a:chExt cx="2096819" cy="1324848"/>
            </a:xfrm>
          </p:grpSpPr>
          <p:cxnSp>
            <p:nvCxnSpPr>
              <p:cNvPr id="15" name="Straight Connector 14"/>
              <p:cNvCxnSpPr>
                <a:stCxn id="17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7500310" y="3932952"/>
                <a:ext cx="2096819" cy="1324848"/>
                <a:chOff x="7904895" y="3002940"/>
                <a:chExt cx="2096819" cy="1324848"/>
              </a:xfrm>
            </p:grpSpPr>
            <p:sp>
              <p:nvSpPr>
                <p:cNvPr id="16" name="Freeform 15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28" name="Straight Connector 27"/>
          <p:cNvCxnSpPr/>
          <p:nvPr/>
        </p:nvCxnSpPr>
        <p:spPr>
          <a:xfrm>
            <a:off x="2438400" y="388620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384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7536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/>
          <p:cNvGrpSpPr/>
          <p:nvPr/>
        </p:nvGrpSpPr>
        <p:grpSpPr>
          <a:xfrm>
            <a:off x="3581400" y="2467848"/>
            <a:ext cx="2914648" cy="1333159"/>
            <a:chOff x="95251" y="2457450"/>
            <a:chExt cx="2914648" cy="1333159"/>
          </a:xfrm>
        </p:grpSpPr>
        <p:sp>
          <p:nvSpPr>
            <p:cNvPr id="51" name="Freeform 50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53" name="Straight Connector 52"/>
              <p:cNvCxnSpPr>
                <a:stCxn id="56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Group 53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55" name="Freeform 54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7" name="Group 56"/>
          <p:cNvGrpSpPr/>
          <p:nvPr/>
        </p:nvGrpSpPr>
        <p:grpSpPr>
          <a:xfrm>
            <a:off x="4697976" y="2976426"/>
            <a:ext cx="2811795" cy="816270"/>
            <a:chOff x="4697976" y="2976426"/>
            <a:chExt cx="2811795" cy="816270"/>
          </a:xfrm>
        </p:grpSpPr>
        <p:sp>
          <p:nvSpPr>
            <p:cNvPr id="58" name="Freeform 57"/>
            <p:cNvSpPr/>
            <p:nvPr/>
          </p:nvSpPr>
          <p:spPr>
            <a:xfrm flipH="1">
              <a:off x="4885816" y="2976915"/>
              <a:ext cx="2438918" cy="815290"/>
            </a:xfrm>
            <a:custGeom>
              <a:avLst/>
              <a:gdLst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2811794 w 2811796"/>
                <a:gd name="connsiteY3" fmla="*/ 842581 h 842582"/>
                <a:gd name="connsiteX4" fmla="*/ 2811657 w 2811796"/>
                <a:gd name="connsiteY4" fmla="*/ 842581 h 842582"/>
                <a:gd name="connsiteX5" fmla="*/ 2811795 w 2811796"/>
                <a:gd name="connsiteY5" fmla="*/ 842582 h 842582"/>
                <a:gd name="connsiteX6" fmla="*/ 1404682 w 2811796"/>
                <a:gd name="connsiteY6" fmla="*/ 26529 h 842582"/>
                <a:gd name="connsiteX7" fmla="*/ 1127818 w 2811796"/>
                <a:gd name="connsiteY7" fmla="*/ 187373 h 842582"/>
                <a:gd name="connsiteX8" fmla="*/ 1099325 w 2811796"/>
                <a:gd name="connsiteY8" fmla="*/ 219370 h 842582"/>
                <a:gd name="connsiteX9" fmla="*/ 731520 w 2811796"/>
                <a:gd name="connsiteY9" fmla="*/ 726609 h 842582"/>
                <a:gd name="connsiteX10" fmla="*/ 186277 w 2811796"/>
                <a:gd name="connsiteY10" fmla="*/ 841240 h 842582"/>
                <a:gd name="connsiteX11" fmla="*/ 137 w 2811796"/>
                <a:gd name="connsiteY11" fmla="*/ 842581 h 842582"/>
                <a:gd name="connsiteX12" fmla="*/ 2811657 w 2811796"/>
                <a:gd name="connsiteY12" fmla="*/ 842581 h 842582"/>
                <a:gd name="connsiteX13" fmla="*/ 2625195 w 2811796"/>
                <a:gd name="connsiteY13" fmla="*/ 841240 h 842582"/>
                <a:gd name="connsiteX14" fmla="*/ 2079009 w 2811796"/>
                <a:gd name="connsiteY14" fmla="*/ 726609 h 842582"/>
                <a:gd name="connsiteX15" fmla="*/ 1710567 w 2811796"/>
                <a:gd name="connsiteY15" fmla="*/ 219370 h 842582"/>
                <a:gd name="connsiteX16" fmla="*/ 1682025 w 2811796"/>
                <a:gd name="connsiteY16" fmla="*/ 187373 h 842582"/>
                <a:gd name="connsiteX17" fmla="*/ 1404682 w 2811796"/>
                <a:gd name="connsiteY17" fmla="*/ 26367 h 842582"/>
                <a:gd name="connsiteX18" fmla="*/ 1404459 w 2811796"/>
                <a:gd name="connsiteY18" fmla="*/ 26399 h 842582"/>
                <a:gd name="connsiteX19" fmla="*/ 1404682 w 2811796"/>
                <a:gd name="connsiteY19" fmla="*/ 26529 h 842582"/>
                <a:gd name="connsiteX20" fmla="*/ 1404905 w 2811796"/>
                <a:gd name="connsiteY20" fmla="*/ 26399 h 842582"/>
                <a:gd name="connsiteX21" fmla="*/ 2811796 w 2811796"/>
                <a:gd name="connsiteY21" fmla="*/ 0 h 842582"/>
                <a:gd name="connsiteX22" fmla="*/ 1 w 2811796"/>
                <a:gd name="connsiteY22" fmla="*/ 0 h 842582"/>
                <a:gd name="connsiteX23" fmla="*/ 1 w 2811796"/>
                <a:gd name="connsiteY23" fmla="*/ 842581 h 842582"/>
                <a:gd name="connsiteX24" fmla="*/ 1 w 2811796"/>
                <a:gd name="connsiteY24" fmla="*/ 842581 h 842582"/>
                <a:gd name="connsiteX25" fmla="*/ 1127818 w 2811796"/>
                <a:gd name="connsiteY25" fmla="*/ 187373 h 842582"/>
                <a:gd name="connsiteX26" fmla="*/ 1184555 w 2811796"/>
                <a:gd name="connsiteY26" fmla="*/ 123659 h 842582"/>
                <a:gd name="connsiteX27" fmla="*/ 1342175 w 2811796"/>
                <a:gd name="connsiteY27" fmla="*/ 35439 h 842582"/>
                <a:gd name="connsiteX28" fmla="*/ 1404459 w 2811796"/>
                <a:gd name="connsiteY28" fmla="*/ 26399 h 842582"/>
                <a:gd name="connsiteX29" fmla="*/ 1404310 w 2811796"/>
                <a:gd name="connsiteY29" fmla="*/ 26313 h 842582"/>
                <a:gd name="connsiteX30" fmla="*/ 1404682 w 2811796"/>
                <a:gd name="connsiteY30" fmla="*/ 26367 h 842582"/>
                <a:gd name="connsiteX31" fmla="*/ 1405053 w 2811796"/>
                <a:gd name="connsiteY31" fmla="*/ 26313 h 842582"/>
                <a:gd name="connsiteX32" fmla="*/ 1404905 w 2811796"/>
                <a:gd name="connsiteY32" fmla="*/ 26399 h 842582"/>
                <a:gd name="connsiteX33" fmla="*/ 1467297 w 2811796"/>
                <a:gd name="connsiteY33" fmla="*/ 35439 h 842582"/>
                <a:gd name="connsiteX34" fmla="*/ 1625190 w 2811796"/>
                <a:gd name="connsiteY34" fmla="*/ 123659 h 842582"/>
                <a:gd name="connsiteX35" fmla="*/ 1682025 w 2811796"/>
                <a:gd name="connsiteY35" fmla="*/ 187373 h 842582"/>
                <a:gd name="connsiteX36" fmla="*/ 2811794 w 2811796"/>
                <a:gd name="connsiteY36" fmla="*/ 842581 h 842582"/>
                <a:gd name="connsiteX37" fmla="*/ 2811796 w 2811796"/>
                <a:gd name="connsiteY37" fmla="*/ 842581 h 842582"/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137 w 2811796"/>
                <a:gd name="connsiteY3" fmla="*/ 842581 h 842582"/>
                <a:gd name="connsiteX4" fmla="*/ 2811794 w 2811796"/>
                <a:gd name="connsiteY4" fmla="*/ 842581 h 842582"/>
                <a:gd name="connsiteX5" fmla="*/ 2811657 w 2811796"/>
                <a:gd name="connsiteY5" fmla="*/ 842581 h 842582"/>
                <a:gd name="connsiteX6" fmla="*/ 2811795 w 2811796"/>
                <a:gd name="connsiteY6" fmla="*/ 842582 h 842582"/>
                <a:gd name="connsiteX7" fmla="*/ 2811794 w 2811796"/>
                <a:gd name="connsiteY7" fmla="*/ 842581 h 842582"/>
                <a:gd name="connsiteX8" fmla="*/ 1404682 w 2811796"/>
                <a:gd name="connsiteY8" fmla="*/ 26529 h 842582"/>
                <a:gd name="connsiteX9" fmla="*/ 1127818 w 2811796"/>
                <a:gd name="connsiteY9" fmla="*/ 187373 h 842582"/>
                <a:gd name="connsiteX10" fmla="*/ 1099325 w 2811796"/>
                <a:gd name="connsiteY10" fmla="*/ 219370 h 842582"/>
                <a:gd name="connsiteX11" fmla="*/ 731520 w 2811796"/>
                <a:gd name="connsiteY11" fmla="*/ 726609 h 842582"/>
                <a:gd name="connsiteX12" fmla="*/ 186277 w 2811796"/>
                <a:gd name="connsiteY12" fmla="*/ 841240 h 842582"/>
                <a:gd name="connsiteX13" fmla="*/ 137 w 2811796"/>
                <a:gd name="connsiteY13" fmla="*/ 842581 h 842582"/>
                <a:gd name="connsiteX14" fmla="*/ 2811657 w 2811796"/>
                <a:gd name="connsiteY14" fmla="*/ 842581 h 842582"/>
                <a:gd name="connsiteX15" fmla="*/ 2625195 w 2811796"/>
                <a:gd name="connsiteY15" fmla="*/ 841240 h 842582"/>
                <a:gd name="connsiteX16" fmla="*/ 2079009 w 2811796"/>
                <a:gd name="connsiteY16" fmla="*/ 726609 h 842582"/>
                <a:gd name="connsiteX17" fmla="*/ 1710567 w 2811796"/>
                <a:gd name="connsiteY17" fmla="*/ 219370 h 842582"/>
                <a:gd name="connsiteX18" fmla="*/ 1682025 w 2811796"/>
                <a:gd name="connsiteY18" fmla="*/ 187373 h 842582"/>
                <a:gd name="connsiteX19" fmla="*/ 1404682 w 2811796"/>
                <a:gd name="connsiteY19" fmla="*/ 26529 h 842582"/>
                <a:gd name="connsiteX20" fmla="*/ 1404682 w 2811796"/>
                <a:gd name="connsiteY20" fmla="*/ 26367 h 842582"/>
                <a:gd name="connsiteX21" fmla="*/ 1404459 w 2811796"/>
                <a:gd name="connsiteY21" fmla="*/ 26399 h 842582"/>
                <a:gd name="connsiteX22" fmla="*/ 1404682 w 2811796"/>
                <a:gd name="connsiteY22" fmla="*/ 26529 h 842582"/>
                <a:gd name="connsiteX23" fmla="*/ 1404905 w 2811796"/>
                <a:gd name="connsiteY23" fmla="*/ 26399 h 842582"/>
                <a:gd name="connsiteX24" fmla="*/ 1404682 w 2811796"/>
                <a:gd name="connsiteY24" fmla="*/ 26367 h 842582"/>
                <a:gd name="connsiteX25" fmla="*/ 2811796 w 2811796"/>
                <a:gd name="connsiteY25" fmla="*/ 0 h 842582"/>
                <a:gd name="connsiteX26" fmla="*/ 1 w 2811796"/>
                <a:gd name="connsiteY26" fmla="*/ 842581 h 842582"/>
                <a:gd name="connsiteX27" fmla="*/ 1 w 2811796"/>
                <a:gd name="connsiteY27" fmla="*/ 842581 h 842582"/>
                <a:gd name="connsiteX28" fmla="*/ 1127818 w 2811796"/>
                <a:gd name="connsiteY28" fmla="*/ 187373 h 842582"/>
                <a:gd name="connsiteX29" fmla="*/ 1184555 w 2811796"/>
                <a:gd name="connsiteY29" fmla="*/ 123659 h 842582"/>
                <a:gd name="connsiteX30" fmla="*/ 1342175 w 2811796"/>
                <a:gd name="connsiteY30" fmla="*/ 35439 h 842582"/>
                <a:gd name="connsiteX31" fmla="*/ 1404459 w 2811796"/>
                <a:gd name="connsiteY31" fmla="*/ 26399 h 842582"/>
                <a:gd name="connsiteX32" fmla="*/ 1404310 w 2811796"/>
                <a:gd name="connsiteY32" fmla="*/ 26313 h 842582"/>
                <a:gd name="connsiteX33" fmla="*/ 1404682 w 2811796"/>
                <a:gd name="connsiteY33" fmla="*/ 26367 h 842582"/>
                <a:gd name="connsiteX34" fmla="*/ 1405053 w 2811796"/>
                <a:gd name="connsiteY34" fmla="*/ 26313 h 842582"/>
                <a:gd name="connsiteX35" fmla="*/ 1404905 w 2811796"/>
                <a:gd name="connsiteY35" fmla="*/ 26399 h 842582"/>
                <a:gd name="connsiteX36" fmla="*/ 1467297 w 2811796"/>
                <a:gd name="connsiteY36" fmla="*/ 35439 h 842582"/>
                <a:gd name="connsiteX37" fmla="*/ 1625190 w 2811796"/>
                <a:gd name="connsiteY37" fmla="*/ 123659 h 842582"/>
                <a:gd name="connsiteX38" fmla="*/ 1682025 w 2811796"/>
                <a:gd name="connsiteY38" fmla="*/ 187373 h 842582"/>
                <a:gd name="connsiteX39" fmla="*/ 2811794 w 2811796"/>
                <a:gd name="connsiteY39" fmla="*/ 842581 h 842582"/>
                <a:gd name="connsiteX40" fmla="*/ 2811796 w 2811796"/>
                <a:gd name="connsiteY40" fmla="*/ 842581 h 842582"/>
                <a:gd name="connsiteX41" fmla="*/ 2811796 w 2811796"/>
                <a:gd name="connsiteY41" fmla="*/ 0 h 842582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27818 w 2811796"/>
                <a:gd name="connsiteY28" fmla="*/ 161060 h 816269"/>
                <a:gd name="connsiteX29" fmla="*/ 1184555 w 2811796"/>
                <a:gd name="connsiteY29" fmla="*/ 97346 h 816269"/>
                <a:gd name="connsiteX30" fmla="*/ 1342175 w 2811796"/>
                <a:gd name="connsiteY30" fmla="*/ 9126 h 816269"/>
                <a:gd name="connsiteX31" fmla="*/ 1404459 w 2811796"/>
                <a:gd name="connsiteY31" fmla="*/ 86 h 816269"/>
                <a:gd name="connsiteX32" fmla="*/ 1404310 w 2811796"/>
                <a:gd name="connsiteY32" fmla="*/ 0 h 816269"/>
                <a:gd name="connsiteX33" fmla="*/ 1404682 w 2811796"/>
                <a:gd name="connsiteY33" fmla="*/ 54 h 816269"/>
                <a:gd name="connsiteX34" fmla="*/ 1405053 w 2811796"/>
                <a:gd name="connsiteY34" fmla="*/ 0 h 816269"/>
                <a:gd name="connsiteX35" fmla="*/ 1404905 w 2811796"/>
                <a:gd name="connsiteY35" fmla="*/ 86 h 816269"/>
                <a:gd name="connsiteX36" fmla="*/ 1467297 w 2811796"/>
                <a:gd name="connsiteY36" fmla="*/ 9126 h 816269"/>
                <a:gd name="connsiteX37" fmla="*/ 1625190 w 2811796"/>
                <a:gd name="connsiteY37" fmla="*/ 97346 h 816269"/>
                <a:gd name="connsiteX38" fmla="*/ 1682025 w 2811796"/>
                <a:gd name="connsiteY38" fmla="*/ 161060 h 816269"/>
                <a:gd name="connsiteX39" fmla="*/ 2811794 w 2811796"/>
                <a:gd name="connsiteY39" fmla="*/ 816268 h 816269"/>
                <a:gd name="connsiteX40" fmla="*/ 2811796 w 2811796"/>
                <a:gd name="connsiteY40" fmla="*/ 816268 h 816269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84555 w 2811796"/>
                <a:gd name="connsiteY28" fmla="*/ 97346 h 816269"/>
                <a:gd name="connsiteX29" fmla="*/ 1342175 w 2811796"/>
                <a:gd name="connsiteY29" fmla="*/ 9126 h 816269"/>
                <a:gd name="connsiteX30" fmla="*/ 1404459 w 2811796"/>
                <a:gd name="connsiteY30" fmla="*/ 86 h 816269"/>
                <a:gd name="connsiteX31" fmla="*/ 1404310 w 2811796"/>
                <a:gd name="connsiteY31" fmla="*/ 0 h 816269"/>
                <a:gd name="connsiteX32" fmla="*/ 1404682 w 2811796"/>
                <a:gd name="connsiteY32" fmla="*/ 54 h 816269"/>
                <a:gd name="connsiteX33" fmla="*/ 1405053 w 2811796"/>
                <a:gd name="connsiteY33" fmla="*/ 0 h 816269"/>
                <a:gd name="connsiteX34" fmla="*/ 1404905 w 2811796"/>
                <a:gd name="connsiteY34" fmla="*/ 86 h 816269"/>
                <a:gd name="connsiteX35" fmla="*/ 1467297 w 2811796"/>
                <a:gd name="connsiteY35" fmla="*/ 9126 h 816269"/>
                <a:gd name="connsiteX36" fmla="*/ 1625190 w 2811796"/>
                <a:gd name="connsiteY36" fmla="*/ 97346 h 816269"/>
                <a:gd name="connsiteX37" fmla="*/ 1682025 w 2811796"/>
                <a:gd name="connsiteY37" fmla="*/ 161060 h 816269"/>
                <a:gd name="connsiteX38" fmla="*/ 2811794 w 2811796"/>
                <a:gd name="connsiteY38" fmla="*/ 816268 h 816269"/>
                <a:gd name="connsiteX39" fmla="*/ 2811796 w 2811796"/>
                <a:gd name="connsiteY39" fmla="*/ 816268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11794 w 2830194"/>
                <a:gd name="connsiteY38" fmla="*/ 816268 h 816269"/>
                <a:gd name="connsiteX39" fmla="*/ 2830194 w 2830194"/>
                <a:gd name="connsiteY39" fmla="*/ 715077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30194 w 2830194"/>
                <a:gd name="connsiteY38" fmla="*/ 715077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553346 w 2811795"/>
                <a:gd name="connsiteY25" fmla="*/ 466699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38" fmla="*/ 1553346 w 2811795"/>
                <a:gd name="connsiteY38" fmla="*/ 466699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9437 w 2841231"/>
                <a:gd name="connsiteY26" fmla="*/ 81626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5757 w 2841231"/>
                <a:gd name="connsiteY26" fmla="*/ 70219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3816 w 2815474"/>
                <a:gd name="connsiteY0" fmla="*/ 816268 h 816269"/>
                <a:gd name="connsiteX1" fmla="*/ 3680 w 2815474"/>
                <a:gd name="connsiteY1" fmla="*/ 816268 h 816269"/>
                <a:gd name="connsiteX2" fmla="*/ 3679 w 2815474"/>
                <a:gd name="connsiteY2" fmla="*/ 816269 h 816269"/>
                <a:gd name="connsiteX3" fmla="*/ 3816 w 2815474"/>
                <a:gd name="connsiteY3" fmla="*/ 816268 h 816269"/>
                <a:gd name="connsiteX4" fmla="*/ 2815473 w 2815474"/>
                <a:gd name="connsiteY4" fmla="*/ 816268 h 816269"/>
                <a:gd name="connsiteX5" fmla="*/ 2815336 w 2815474"/>
                <a:gd name="connsiteY5" fmla="*/ 816268 h 816269"/>
                <a:gd name="connsiteX6" fmla="*/ 2815474 w 2815474"/>
                <a:gd name="connsiteY6" fmla="*/ 816269 h 816269"/>
                <a:gd name="connsiteX7" fmla="*/ 2815473 w 2815474"/>
                <a:gd name="connsiteY7" fmla="*/ 816268 h 816269"/>
                <a:gd name="connsiteX8" fmla="*/ 1408361 w 2815474"/>
                <a:gd name="connsiteY8" fmla="*/ 216 h 816269"/>
                <a:gd name="connsiteX9" fmla="*/ 1131497 w 2815474"/>
                <a:gd name="connsiteY9" fmla="*/ 161060 h 816269"/>
                <a:gd name="connsiteX10" fmla="*/ 1103004 w 2815474"/>
                <a:gd name="connsiteY10" fmla="*/ 193057 h 816269"/>
                <a:gd name="connsiteX11" fmla="*/ 735199 w 2815474"/>
                <a:gd name="connsiteY11" fmla="*/ 700296 h 816269"/>
                <a:gd name="connsiteX12" fmla="*/ 189956 w 2815474"/>
                <a:gd name="connsiteY12" fmla="*/ 814927 h 816269"/>
                <a:gd name="connsiteX13" fmla="*/ 3816 w 2815474"/>
                <a:gd name="connsiteY13" fmla="*/ 816268 h 816269"/>
                <a:gd name="connsiteX14" fmla="*/ 2815336 w 2815474"/>
                <a:gd name="connsiteY14" fmla="*/ 816268 h 816269"/>
                <a:gd name="connsiteX15" fmla="*/ 2628874 w 2815474"/>
                <a:gd name="connsiteY15" fmla="*/ 814927 h 816269"/>
                <a:gd name="connsiteX16" fmla="*/ 2082688 w 2815474"/>
                <a:gd name="connsiteY16" fmla="*/ 700296 h 816269"/>
                <a:gd name="connsiteX17" fmla="*/ 1714246 w 2815474"/>
                <a:gd name="connsiteY17" fmla="*/ 193057 h 816269"/>
                <a:gd name="connsiteX18" fmla="*/ 1685704 w 2815474"/>
                <a:gd name="connsiteY18" fmla="*/ 161060 h 816269"/>
                <a:gd name="connsiteX19" fmla="*/ 1408361 w 2815474"/>
                <a:gd name="connsiteY19" fmla="*/ 216 h 816269"/>
                <a:gd name="connsiteX20" fmla="*/ 1408361 w 2815474"/>
                <a:gd name="connsiteY20" fmla="*/ 54 h 816269"/>
                <a:gd name="connsiteX21" fmla="*/ 1408138 w 2815474"/>
                <a:gd name="connsiteY21" fmla="*/ 86 h 816269"/>
                <a:gd name="connsiteX22" fmla="*/ 1408361 w 2815474"/>
                <a:gd name="connsiteY22" fmla="*/ 216 h 816269"/>
                <a:gd name="connsiteX23" fmla="*/ 1408584 w 2815474"/>
                <a:gd name="connsiteY23" fmla="*/ 86 h 816269"/>
                <a:gd name="connsiteX24" fmla="*/ 1408361 w 2815474"/>
                <a:gd name="connsiteY24" fmla="*/ 54 h 816269"/>
                <a:gd name="connsiteX25" fmla="*/ 1685704 w 2815474"/>
                <a:gd name="connsiteY25" fmla="*/ 161060 h 816269"/>
                <a:gd name="connsiteX26" fmla="*/ 0 w 2815474"/>
                <a:gd name="connsiteY26" fmla="*/ 702198 h 816269"/>
                <a:gd name="connsiteX27" fmla="*/ 1188234 w 2815474"/>
                <a:gd name="connsiteY27" fmla="*/ 97346 h 816269"/>
                <a:gd name="connsiteX28" fmla="*/ 1345854 w 2815474"/>
                <a:gd name="connsiteY28" fmla="*/ 9126 h 816269"/>
                <a:gd name="connsiteX29" fmla="*/ 1408138 w 2815474"/>
                <a:gd name="connsiteY29" fmla="*/ 86 h 816269"/>
                <a:gd name="connsiteX30" fmla="*/ 1407989 w 2815474"/>
                <a:gd name="connsiteY30" fmla="*/ 0 h 816269"/>
                <a:gd name="connsiteX31" fmla="*/ 1408361 w 2815474"/>
                <a:gd name="connsiteY31" fmla="*/ 54 h 816269"/>
                <a:gd name="connsiteX32" fmla="*/ 1408732 w 2815474"/>
                <a:gd name="connsiteY32" fmla="*/ 0 h 816269"/>
                <a:gd name="connsiteX33" fmla="*/ 1408584 w 2815474"/>
                <a:gd name="connsiteY33" fmla="*/ 86 h 816269"/>
                <a:gd name="connsiteX34" fmla="*/ 1470976 w 2815474"/>
                <a:gd name="connsiteY34" fmla="*/ 9126 h 816269"/>
                <a:gd name="connsiteX35" fmla="*/ 1628869 w 2815474"/>
                <a:gd name="connsiteY35" fmla="*/ 97346 h 816269"/>
                <a:gd name="connsiteX36" fmla="*/ 1685704 w 2815474"/>
                <a:gd name="connsiteY36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184555 w 2811795"/>
                <a:gd name="connsiteY26" fmla="*/ 97346 h 816269"/>
                <a:gd name="connsiteX27" fmla="*/ 1342175 w 2811795"/>
                <a:gd name="connsiteY27" fmla="*/ 9126 h 816269"/>
                <a:gd name="connsiteX28" fmla="*/ 1404459 w 2811795"/>
                <a:gd name="connsiteY28" fmla="*/ 86 h 816269"/>
                <a:gd name="connsiteX29" fmla="*/ 1404310 w 2811795"/>
                <a:gd name="connsiteY29" fmla="*/ 0 h 816269"/>
                <a:gd name="connsiteX30" fmla="*/ 1404682 w 2811795"/>
                <a:gd name="connsiteY30" fmla="*/ 54 h 816269"/>
                <a:gd name="connsiteX31" fmla="*/ 1405053 w 2811795"/>
                <a:gd name="connsiteY31" fmla="*/ 0 h 816269"/>
                <a:gd name="connsiteX32" fmla="*/ 1404905 w 2811795"/>
                <a:gd name="connsiteY32" fmla="*/ 86 h 816269"/>
                <a:gd name="connsiteX33" fmla="*/ 1467297 w 2811795"/>
                <a:gd name="connsiteY33" fmla="*/ 9126 h 816269"/>
                <a:gd name="connsiteX34" fmla="*/ 1625190 w 2811795"/>
                <a:gd name="connsiteY34" fmla="*/ 97346 h 816269"/>
                <a:gd name="connsiteX35" fmla="*/ 1682025 w 2811795"/>
                <a:gd name="connsiteY35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34" fmla="*/ 1682025 w 2811795"/>
                <a:gd name="connsiteY34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25190 w 2811795"/>
                <a:gd name="connsiteY25" fmla="*/ 9734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67297 w 2811795"/>
                <a:gd name="connsiteY25" fmla="*/ 912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30" fmla="*/ 1404905 w 2811795"/>
                <a:gd name="connsiteY30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5053 w 2811795"/>
                <a:gd name="connsiteY25" fmla="*/ 0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0" fmla="*/ 22271 w 2833929"/>
                <a:gd name="connsiteY0" fmla="*/ 816268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2271 w 2833929"/>
                <a:gd name="connsiteY3" fmla="*/ 816268 h 816269"/>
                <a:gd name="connsiteX4" fmla="*/ 2833928 w 2833929"/>
                <a:gd name="connsiteY4" fmla="*/ 816268 h 816269"/>
                <a:gd name="connsiteX5" fmla="*/ 2833791 w 2833929"/>
                <a:gd name="connsiteY5" fmla="*/ 816268 h 816269"/>
                <a:gd name="connsiteX6" fmla="*/ 2833929 w 2833929"/>
                <a:gd name="connsiteY6" fmla="*/ 816269 h 816269"/>
                <a:gd name="connsiteX7" fmla="*/ 2833928 w 2833929"/>
                <a:gd name="connsiteY7" fmla="*/ 816268 h 816269"/>
                <a:gd name="connsiteX8" fmla="*/ 1426816 w 2833929"/>
                <a:gd name="connsiteY8" fmla="*/ 216 h 816269"/>
                <a:gd name="connsiteX9" fmla="*/ 1149952 w 2833929"/>
                <a:gd name="connsiteY9" fmla="*/ 161060 h 816269"/>
                <a:gd name="connsiteX10" fmla="*/ 1121459 w 2833929"/>
                <a:gd name="connsiteY10" fmla="*/ 193057 h 816269"/>
                <a:gd name="connsiteX11" fmla="*/ 753654 w 2833929"/>
                <a:gd name="connsiteY11" fmla="*/ 700296 h 816269"/>
                <a:gd name="connsiteX12" fmla="*/ 208411 w 2833929"/>
                <a:gd name="connsiteY12" fmla="*/ 814927 h 816269"/>
                <a:gd name="connsiteX13" fmla="*/ 0 w 2833929"/>
                <a:gd name="connsiteY13" fmla="*/ 680025 h 816269"/>
                <a:gd name="connsiteX14" fmla="*/ 2833791 w 2833929"/>
                <a:gd name="connsiteY14" fmla="*/ 816268 h 816269"/>
                <a:gd name="connsiteX15" fmla="*/ 2647329 w 2833929"/>
                <a:gd name="connsiteY15" fmla="*/ 814927 h 816269"/>
                <a:gd name="connsiteX16" fmla="*/ 2101143 w 2833929"/>
                <a:gd name="connsiteY16" fmla="*/ 700296 h 816269"/>
                <a:gd name="connsiteX17" fmla="*/ 1732701 w 2833929"/>
                <a:gd name="connsiteY17" fmla="*/ 193057 h 816269"/>
                <a:gd name="connsiteX18" fmla="*/ 1704159 w 2833929"/>
                <a:gd name="connsiteY18" fmla="*/ 161060 h 816269"/>
                <a:gd name="connsiteX19" fmla="*/ 1426816 w 2833929"/>
                <a:gd name="connsiteY19" fmla="*/ 216 h 816269"/>
                <a:gd name="connsiteX20" fmla="*/ 1426816 w 2833929"/>
                <a:gd name="connsiteY20" fmla="*/ 54 h 816269"/>
                <a:gd name="connsiteX21" fmla="*/ 1426593 w 2833929"/>
                <a:gd name="connsiteY21" fmla="*/ 86 h 816269"/>
                <a:gd name="connsiteX22" fmla="*/ 1426816 w 2833929"/>
                <a:gd name="connsiteY22" fmla="*/ 216 h 816269"/>
                <a:gd name="connsiteX23" fmla="*/ 1427039 w 2833929"/>
                <a:gd name="connsiteY23" fmla="*/ 86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26" fmla="*/ 1426593 w 2833929"/>
                <a:gd name="connsiteY26" fmla="*/ 86 h 816269"/>
                <a:gd name="connsiteX27" fmla="*/ 1426444 w 2833929"/>
                <a:gd name="connsiteY27" fmla="*/ 0 h 816269"/>
                <a:gd name="connsiteX28" fmla="*/ 1426816 w 2833929"/>
                <a:gd name="connsiteY28" fmla="*/ 54 h 816269"/>
                <a:gd name="connsiteX29" fmla="*/ 1427187 w 2833929"/>
                <a:gd name="connsiteY29" fmla="*/ 0 h 816269"/>
                <a:gd name="connsiteX0" fmla="*/ 22134 w 2833929"/>
                <a:gd name="connsiteY0" fmla="*/ 816269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833928 w 2833929"/>
                <a:gd name="connsiteY3" fmla="*/ 816268 h 816269"/>
                <a:gd name="connsiteX4" fmla="*/ 2833791 w 2833929"/>
                <a:gd name="connsiteY4" fmla="*/ 816268 h 816269"/>
                <a:gd name="connsiteX5" fmla="*/ 2833929 w 2833929"/>
                <a:gd name="connsiteY5" fmla="*/ 816269 h 816269"/>
                <a:gd name="connsiteX6" fmla="*/ 2833928 w 2833929"/>
                <a:gd name="connsiteY6" fmla="*/ 816268 h 816269"/>
                <a:gd name="connsiteX7" fmla="*/ 1426816 w 2833929"/>
                <a:gd name="connsiteY7" fmla="*/ 216 h 816269"/>
                <a:gd name="connsiteX8" fmla="*/ 1149952 w 2833929"/>
                <a:gd name="connsiteY8" fmla="*/ 161060 h 816269"/>
                <a:gd name="connsiteX9" fmla="*/ 1121459 w 2833929"/>
                <a:gd name="connsiteY9" fmla="*/ 193057 h 816269"/>
                <a:gd name="connsiteX10" fmla="*/ 753654 w 2833929"/>
                <a:gd name="connsiteY10" fmla="*/ 700296 h 816269"/>
                <a:gd name="connsiteX11" fmla="*/ 208411 w 2833929"/>
                <a:gd name="connsiteY11" fmla="*/ 814927 h 816269"/>
                <a:gd name="connsiteX12" fmla="*/ 0 w 2833929"/>
                <a:gd name="connsiteY12" fmla="*/ 680025 h 816269"/>
                <a:gd name="connsiteX13" fmla="*/ 2833791 w 2833929"/>
                <a:gd name="connsiteY13" fmla="*/ 816268 h 816269"/>
                <a:gd name="connsiteX14" fmla="*/ 2647329 w 2833929"/>
                <a:gd name="connsiteY14" fmla="*/ 814927 h 816269"/>
                <a:gd name="connsiteX15" fmla="*/ 2101143 w 2833929"/>
                <a:gd name="connsiteY15" fmla="*/ 700296 h 816269"/>
                <a:gd name="connsiteX16" fmla="*/ 1732701 w 2833929"/>
                <a:gd name="connsiteY16" fmla="*/ 193057 h 816269"/>
                <a:gd name="connsiteX17" fmla="*/ 1704159 w 2833929"/>
                <a:gd name="connsiteY17" fmla="*/ 161060 h 816269"/>
                <a:gd name="connsiteX18" fmla="*/ 1426816 w 2833929"/>
                <a:gd name="connsiteY18" fmla="*/ 216 h 816269"/>
                <a:gd name="connsiteX19" fmla="*/ 1426816 w 2833929"/>
                <a:gd name="connsiteY19" fmla="*/ 54 h 816269"/>
                <a:gd name="connsiteX20" fmla="*/ 1426593 w 2833929"/>
                <a:gd name="connsiteY20" fmla="*/ 86 h 816269"/>
                <a:gd name="connsiteX21" fmla="*/ 1426816 w 2833929"/>
                <a:gd name="connsiteY21" fmla="*/ 216 h 816269"/>
                <a:gd name="connsiteX22" fmla="*/ 1427039 w 2833929"/>
                <a:gd name="connsiteY22" fmla="*/ 86 h 816269"/>
                <a:gd name="connsiteX23" fmla="*/ 1426816 w 2833929"/>
                <a:gd name="connsiteY23" fmla="*/ 54 h 816269"/>
                <a:gd name="connsiteX24" fmla="*/ 1427187 w 2833929"/>
                <a:gd name="connsiteY24" fmla="*/ 0 h 816269"/>
                <a:gd name="connsiteX25" fmla="*/ 1426593 w 2833929"/>
                <a:gd name="connsiteY25" fmla="*/ 86 h 816269"/>
                <a:gd name="connsiteX26" fmla="*/ 1426444 w 2833929"/>
                <a:gd name="connsiteY26" fmla="*/ 0 h 816269"/>
                <a:gd name="connsiteX27" fmla="*/ 1426816 w 2833929"/>
                <a:gd name="connsiteY27" fmla="*/ 54 h 816269"/>
                <a:gd name="connsiteX28" fmla="*/ 1427187 w 2833929"/>
                <a:gd name="connsiteY28" fmla="*/ 0 h 816269"/>
                <a:gd name="connsiteX0" fmla="*/ 2833928 w 2833929"/>
                <a:gd name="connsiteY0" fmla="*/ 816268 h 816269"/>
                <a:gd name="connsiteX1" fmla="*/ 2833791 w 2833929"/>
                <a:gd name="connsiteY1" fmla="*/ 816268 h 816269"/>
                <a:gd name="connsiteX2" fmla="*/ 2833929 w 2833929"/>
                <a:gd name="connsiteY2" fmla="*/ 816269 h 816269"/>
                <a:gd name="connsiteX3" fmla="*/ 2833928 w 2833929"/>
                <a:gd name="connsiteY3" fmla="*/ 816268 h 816269"/>
                <a:gd name="connsiteX4" fmla="*/ 1426816 w 2833929"/>
                <a:gd name="connsiteY4" fmla="*/ 216 h 816269"/>
                <a:gd name="connsiteX5" fmla="*/ 1149952 w 2833929"/>
                <a:gd name="connsiteY5" fmla="*/ 161060 h 816269"/>
                <a:gd name="connsiteX6" fmla="*/ 1121459 w 2833929"/>
                <a:gd name="connsiteY6" fmla="*/ 193057 h 816269"/>
                <a:gd name="connsiteX7" fmla="*/ 753654 w 2833929"/>
                <a:gd name="connsiteY7" fmla="*/ 700296 h 816269"/>
                <a:gd name="connsiteX8" fmla="*/ 208411 w 2833929"/>
                <a:gd name="connsiteY8" fmla="*/ 814927 h 816269"/>
                <a:gd name="connsiteX9" fmla="*/ 0 w 2833929"/>
                <a:gd name="connsiteY9" fmla="*/ 680025 h 816269"/>
                <a:gd name="connsiteX10" fmla="*/ 2833791 w 2833929"/>
                <a:gd name="connsiteY10" fmla="*/ 816268 h 816269"/>
                <a:gd name="connsiteX11" fmla="*/ 2647329 w 2833929"/>
                <a:gd name="connsiteY11" fmla="*/ 814927 h 816269"/>
                <a:gd name="connsiteX12" fmla="*/ 2101143 w 2833929"/>
                <a:gd name="connsiteY12" fmla="*/ 700296 h 816269"/>
                <a:gd name="connsiteX13" fmla="*/ 1732701 w 2833929"/>
                <a:gd name="connsiteY13" fmla="*/ 193057 h 816269"/>
                <a:gd name="connsiteX14" fmla="*/ 1704159 w 2833929"/>
                <a:gd name="connsiteY14" fmla="*/ 161060 h 816269"/>
                <a:gd name="connsiteX15" fmla="*/ 1426816 w 2833929"/>
                <a:gd name="connsiteY15" fmla="*/ 216 h 816269"/>
                <a:gd name="connsiteX16" fmla="*/ 1426816 w 2833929"/>
                <a:gd name="connsiteY16" fmla="*/ 54 h 816269"/>
                <a:gd name="connsiteX17" fmla="*/ 1426593 w 2833929"/>
                <a:gd name="connsiteY17" fmla="*/ 86 h 816269"/>
                <a:gd name="connsiteX18" fmla="*/ 1426816 w 2833929"/>
                <a:gd name="connsiteY18" fmla="*/ 216 h 816269"/>
                <a:gd name="connsiteX19" fmla="*/ 1427039 w 2833929"/>
                <a:gd name="connsiteY19" fmla="*/ 86 h 816269"/>
                <a:gd name="connsiteX20" fmla="*/ 1426816 w 2833929"/>
                <a:gd name="connsiteY20" fmla="*/ 54 h 816269"/>
                <a:gd name="connsiteX21" fmla="*/ 1427187 w 2833929"/>
                <a:gd name="connsiteY21" fmla="*/ 0 h 816269"/>
                <a:gd name="connsiteX22" fmla="*/ 1426593 w 2833929"/>
                <a:gd name="connsiteY22" fmla="*/ 86 h 816269"/>
                <a:gd name="connsiteX23" fmla="*/ 1426444 w 2833929"/>
                <a:gd name="connsiteY23" fmla="*/ 0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0" fmla="*/ 2840478 w 2840479"/>
                <a:gd name="connsiteY0" fmla="*/ 816268 h 816269"/>
                <a:gd name="connsiteX1" fmla="*/ 2840341 w 2840479"/>
                <a:gd name="connsiteY1" fmla="*/ 816268 h 816269"/>
                <a:gd name="connsiteX2" fmla="*/ 2840479 w 2840479"/>
                <a:gd name="connsiteY2" fmla="*/ 816269 h 816269"/>
                <a:gd name="connsiteX3" fmla="*/ 2840478 w 2840479"/>
                <a:gd name="connsiteY3" fmla="*/ 816268 h 816269"/>
                <a:gd name="connsiteX4" fmla="*/ 1433366 w 2840479"/>
                <a:gd name="connsiteY4" fmla="*/ 216 h 816269"/>
                <a:gd name="connsiteX5" fmla="*/ 1156502 w 2840479"/>
                <a:gd name="connsiteY5" fmla="*/ 161060 h 816269"/>
                <a:gd name="connsiteX6" fmla="*/ 1128009 w 2840479"/>
                <a:gd name="connsiteY6" fmla="*/ 193057 h 816269"/>
                <a:gd name="connsiteX7" fmla="*/ 760204 w 2840479"/>
                <a:gd name="connsiteY7" fmla="*/ 700296 h 816269"/>
                <a:gd name="connsiteX8" fmla="*/ 214961 w 2840479"/>
                <a:gd name="connsiteY8" fmla="*/ 814927 h 816269"/>
                <a:gd name="connsiteX9" fmla="*/ 0 w 2840479"/>
                <a:gd name="connsiteY9" fmla="*/ 814958 h 816269"/>
                <a:gd name="connsiteX10" fmla="*/ 2840341 w 2840479"/>
                <a:gd name="connsiteY10" fmla="*/ 816268 h 816269"/>
                <a:gd name="connsiteX11" fmla="*/ 2653879 w 2840479"/>
                <a:gd name="connsiteY11" fmla="*/ 814927 h 816269"/>
                <a:gd name="connsiteX12" fmla="*/ 2107693 w 2840479"/>
                <a:gd name="connsiteY12" fmla="*/ 700296 h 816269"/>
                <a:gd name="connsiteX13" fmla="*/ 1739251 w 2840479"/>
                <a:gd name="connsiteY13" fmla="*/ 193057 h 816269"/>
                <a:gd name="connsiteX14" fmla="*/ 1710709 w 2840479"/>
                <a:gd name="connsiteY14" fmla="*/ 161060 h 816269"/>
                <a:gd name="connsiteX15" fmla="*/ 1433366 w 2840479"/>
                <a:gd name="connsiteY15" fmla="*/ 216 h 816269"/>
                <a:gd name="connsiteX16" fmla="*/ 1433366 w 2840479"/>
                <a:gd name="connsiteY16" fmla="*/ 54 h 816269"/>
                <a:gd name="connsiteX17" fmla="*/ 1433143 w 2840479"/>
                <a:gd name="connsiteY17" fmla="*/ 86 h 816269"/>
                <a:gd name="connsiteX18" fmla="*/ 1433366 w 2840479"/>
                <a:gd name="connsiteY18" fmla="*/ 216 h 816269"/>
                <a:gd name="connsiteX19" fmla="*/ 1433589 w 2840479"/>
                <a:gd name="connsiteY19" fmla="*/ 86 h 816269"/>
                <a:gd name="connsiteX20" fmla="*/ 1433366 w 2840479"/>
                <a:gd name="connsiteY20" fmla="*/ 54 h 816269"/>
                <a:gd name="connsiteX21" fmla="*/ 1433737 w 2840479"/>
                <a:gd name="connsiteY21" fmla="*/ 0 h 816269"/>
                <a:gd name="connsiteX22" fmla="*/ 1433143 w 2840479"/>
                <a:gd name="connsiteY22" fmla="*/ 86 h 816269"/>
                <a:gd name="connsiteX23" fmla="*/ 1432994 w 2840479"/>
                <a:gd name="connsiteY23" fmla="*/ 0 h 816269"/>
                <a:gd name="connsiteX24" fmla="*/ 1433366 w 2840479"/>
                <a:gd name="connsiteY24" fmla="*/ 54 h 816269"/>
                <a:gd name="connsiteX25" fmla="*/ 1433737 w 2840479"/>
                <a:gd name="connsiteY25" fmla="*/ 0 h 816269"/>
                <a:gd name="connsiteX0" fmla="*/ 2840478 w 2845581"/>
                <a:gd name="connsiteY0" fmla="*/ 816268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2840478 w 2845581"/>
                <a:gd name="connsiteY3" fmla="*/ 816268 h 816269"/>
                <a:gd name="connsiteX4" fmla="*/ 1433366 w 2845581"/>
                <a:gd name="connsiteY4" fmla="*/ 216 h 816269"/>
                <a:gd name="connsiteX5" fmla="*/ 1156502 w 2845581"/>
                <a:gd name="connsiteY5" fmla="*/ 161060 h 816269"/>
                <a:gd name="connsiteX6" fmla="*/ 1128009 w 2845581"/>
                <a:gd name="connsiteY6" fmla="*/ 193057 h 816269"/>
                <a:gd name="connsiteX7" fmla="*/ 760204 w 2845581"/>
                <a:gd name="connsiteY7" fmla="*/ 700296 h 816269"/>
                <a:gd name="connsiteX8" fmla="*/ 214961 w 2845581"/>
                <a:gd name="connsiteY8" fmla="*/ 814927 h 816269"/>
                <a:gd name="connsiteX9" fmla="*/ 0 w 2845581"/>
                <a:gd name="connsiteY9" fmla="*/ 814958 h 816269"/>
                <a:gd name="connsiteX10" fmla="*/ 2845581 w 2845581"/>
                <a:gd name="connsiteY10" fmla="*/ 749457 h 816269"/>
                <a:gd name="connsiteX11" fmla="*/ 2653879 w 2845581"/>
                <a:gd name="connsiteY11" fmla="*/ 814927 h 816269"/>
                <a:gd name="connsiteX12" fmla="*/ 2107693 w 2845581"/>
                <a:gd name="connsiteY12" fmla="*/ 700296 h 816269"/>
                <a:gd name="connsiteX13" fmla="*/ 1739251 w 2845581"/>
                <a:gd name="connsiteY13" fmla="*/ 193057 h 816269"/>
                <a:gd name="connsiteX14" fmla="*/ 1710709 w 2845581"/>
                <a:gd name="connsiteY14" fmla="*/ 161060 h 816269"/>
                <a:gd name="connsiteX15" fmla="*/ 1433366 w 2845581"/>
                <a:gd name="connsiteY15" fmla="*/ 216 h 816269"/>
                <a:gd name="connsiteX16" fmla="*/ 1433366 w 2845581"/>
                <a:gd name="connsiteY16" fmla="*/ 54 h 816269"/>
                <a:gd name="connsiteX17" fmla="*/ 1433143 w 2845581"/>
                <a:gd name="connsiteY17" fmla="*/ 86 h 816269"/>
                <a:gd name="connsiteX18" fmla="*/ 1433366 w 2845581"/>
                <a:gd name="connsiteY18" fmla="*/ 216 h 816269"/>
                <a:gd name="connsiteX19" fmla="*/ 1433589 w 2845581"/>
                <a:gd name="connsiteY19" fmla="*/ 86 h 816269"/>
                <a:gd name="connsiteX20" fmla="*/ 1433366 w 2845581"/>
                <a:gd name="connsiteY20" fmla="*/ 54 h 816269"/>
                <a:gd name="connsiteX21" fmla="*/ 1433737 w 2845581"/>
                <a:gd name="connsiteY21" fmla="*/ 0 h 816269"/>
                <a:gd name="connsiteX22" fmla="*/ 1433143 w 2845581"/>
                <a:gd name="connsiteY22" fmla="*/ 86 h 816269"/>
                <a:gd name="connsiteX23" fmla="*/ 1432994 w 2845581"/>
                <a:gd name="connsiteY23" fmla="*/ 0 h 816269"/>
                <a:gd name="connsiteX24" fmla="*/ 1433366 w 2845581"/>
                <a:gd name="connsiteY24" fmla="*/ 54 h 816269"/>
                <a:gd name="connsiteX25" fmla="*/ 1433737 w 2845581"/>
                <a:gd name="connsiteY25" fmla="*/ 0 h 816269"/>
                <a:gd name="connsiteX0" fmla="*/ 2840479 w 2845581"/>
                <a:gd name="connsiteY0" fmla="*/ 816269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1433366 w 2845581"/>
                <a:gd name="connsiteY3" fmla="*/ 216 h 816269"/>
                <a:gd name="connsiteX4" fmla="*/ 1156502 w 2845581"/>
                <a:gd name="connsiteY4" fmla="*/ 161060 h 816269"/>
                <a:gd name="connsiteX5" fmla="*/ 1128009 w 2845581"/>
                <a:gd name="connsiteY5" fmla="*/ 193057 h 816269"/>
                <a:gd name="connsiteX6" fmla="*/ 760204 w 2845581"/>
                <a:gd name="connsiteY6" fmla="*/ 700296 h 816269"/>
                <a:gd name="connsiteX7" fmla="*/ 214961 w 2845581"/>
                <a:gd name="connsiteY7" fmla="*/ 814927 h 816269"/>
                <a:gd name="connsiteX8" fmla="*/ 0 w 2845581"/>
                <a:gd name="connsiteY8" fmla="*/ 814958 h 816269"/>
                <a:gd name="connsiteX9" fmla="*/ 2845581 w 2845581"/>
                <a:gd name="connsiteY9" fmla="*/ 749457 h 816269"/>
                <a:gd name="connsiteX10" fmla="*/ 2653879 w 2845581"/>
                <a:gd name="connsiteY10" fmla="*/ 814927 h 816269"/>
                <a:gd name="connsiteX11" fmla="*/ 2107693 w 2845581"/>
                <a:gd name="connsiteY11" fmla="*/ 700296 h 816269"/>
                <a:gd name="connsiteX12" fmla="*/ 1739251 w 2845581"/>
                <a:gd name="connsiteY12" fmla="*/ 193057 h 816269"/>
                <a:gd name="connsiteX13" fmla="*/ 1710709 w 2845581"/>
                <a:gd name="connsiteY13" fmla="*/ 161060 h 816269"/>
                <a:gd name="connsiteX14" fmla="*/ 1433366 w 2845581"/>
                <a:gd name="connsiteY14" fmla="*/ 216 h 816269"/>
                <a:gd name="connsiteX15" fmla="*/ 1433366 w 2845581"/>
                <a:gd name="connsiteY15" fmla="*/ 54 h 816269"/>
                <a:gd name="connsiteX16" fmla="*/ 1433143 w 2845581"/>
                <a:gd name="connsiteY16" fmla="*/ 86 h 816269"/>
                <a:gd name="connsiteX17" fmla="*/ 1433366 w 2845581"/>
                <a:gd name="connsiteY17" fmla="*/ 216 h 816269"/>
                <a:gd name="connsiteX18" fmla="*/ 1433589 w 2845581"/>
                <a:gd name="connsiteY18" fmla="*/ 86 h 816269"/>
                <a:gd name="connsiteX19" fmla="*/ 1433366 w 2845581"/>
                <a:gd name="connsiteY19" fmla="*/ 54 h 816269"/>
                <a:gd name="connsiteX20" fmla="*/ 1433737 w 2845581"/>
                <a:gd name="connsiteY20" fmla="*/ 0 h 816269"/>
                <a:gd name="connsiteX21" fmla="*/ 1433143 w 2845581"/>
                <a:gd name="connsiteY21" fmla="*/ 86 h 816269"/>
                <a:gd name="connsiteX22" fmla="*/ 1432994 w 2845581"/>
                <a:gd name="connsiteY22" fmla="*/ 0 h 816269"/>
                <a:gd name="connsiteX23" fmla="*/ 1433366 w 2845581"/>
                <a:gd name="connsiteY23" fmla="*/ 54 h 816269"/>
                <a:gd name="connsiteX24" fmla="*/ 1433737 w 2845581"/>
                <a:gd name="connsiteY24" fmla="*/ 0 h 816269"/>
                <a:gd name="connsiteX0" fmla="*/ 1433366 w 2845581"/>
                <a:gd name="connsiteY0" fmla="*/ 216 h 814958"/>
                <a:gd name="connsiteX1" fmla="*/ 1156502 w 2845581"/>
                <a:gd name="connsiteY1" fmla="*/ 161060 h 814958"/>
                <a:gd name="connsiteX2" fmla="*/ 1128009 w 2845581"/>
                <a:gd name="connsiteY2" fmla="*/ 193057 h 814958"/>
                <a:gd name="connsiteX3" fmla="*/ 760204 w 2845581"/>
                <a:gd name="connsiteY3" fmla="*/ 700296 h 814958"/>
                <a:gd name="connsiteX4" fmla="*/ 214961 w 2845581"/>
                <a:gd name="connsiteY4" fmla="*/ 814927 h 814958"/>
                <a:gd name="connsiteX5" fmla="*/ 0 w 2845581"/>
                <a:gd name="connsiteY5" fmla="*/ 814958 h 814958"/>
                <a:gd name="connsiteX6" fmla="*/ 2845581 w 2845581"/>
                <a:gd name="connsiteY6" fmla="*/ 749457 h 814958"/>
                <a:gd name="connsiteX7" fmla="*/ 2653879 w 2845581"/>
                <a:gd name="connsiteY7" fmla="*/ 814927 h 814958"/>
                <a:gd name="connsiteX8" fmla="*/ 2107693 w 2845581"/>
                <a:gd name="connsiteY8" fmla="*/ 700296 h 814958"/>
                <a:gd name="connsiteX9" fmla="*/ 1739251 w 2845581"/>
                <a:gd name="connsiteY9" fmla="*/ 193057 h 814958"/>
                <a:gd name="connsiteX10" fmla="*/ 1710709 w 2845581"/>
                <a:gd name="connsiteY10" fmla="*/ 161060 h 814958"/>
                <a:gd name="connsiteX11" fmla="*/ 1433366 w 2845581"/>
                <a:gd name="connsiteY11" fmla="*/ 216 h 814958"/>
                <a:gd name="connsiteX12" fmla="*/ 1433366 w 2845581"/>
                <a:gd name="connsiteY12" fmla="*/ 54 h 814958"/>
                <a:gd name="connsiteX13" fmla="*/ 1433143 w 2845581"/>
                <a:gd name="connsiteY13" fmla="*/ 86 h 814958"/>
                <a:gd name="connsiteX14" fmla="*/ 1433366 w 2845581"/>
                <a:gd name="connsiteY14" fmla="*/ 216 h 814958"/>
                <a:gd name="connsiteX15" fmla="*/ 1433589 w 2845581"/>
                <a:gd name="connsiteY15" fmla="*/ 86 h 814958"/>
                <a:gd name="connsiteX16" fmla="*/ 1433366 w 2845581"/>
                <a:gd name="connsiteY16" fmla="*/ 54 h 814958"/>
                <a:gd name="connsiteX17" fmla="*/ 1433737 w 2845581"/>
                <a:gd name="connsiteY17" fmla="*/ 0 h 814958"/>
                <a:gd name="connsiteX18" fmla="*/ 1433143 w 2845581"/>
                <a:gd name="connsiteY18" fmla="*/ 86 h 814958"/>
                <a:gd name="connsiteX19" fmla="*/ 1432994 w 2845581"/>
                <a:gd name="connsiteY19" fmla="*/ 0 h 814958"/>
                <a:gd name="connsiteX20" fmla="*/ 1433366 w 2845581"/>
                <a:gd name="connsiteY20" fmla="*/ 54 h 814958"/>
                <a:gd name="connsiteX21" fmla="*/ 1433737 w 2845581"/>
                <a:gd name="connsiteY21" fmla="*/ 0 h 814958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737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21" fmla="*/ 1433737 w 2845581"/>
                <a:gd name="connsiteY21" fmla="*/ 0 h 814959"/>
                <a:gd name="connsiteX0" fmla="*/ 1433366 w 2845581"/>
                <a:gd name="connsiteY0" fmla="*/ 73577 h 888320"/>
                <a:gd name="connsiteX1" fmla="*/ 1156502 w 2845581"/>
                <a:gd name="connsiteY1" fmla="*/ 234421 h 888320"/>
                <a:gd name="connsiteX2" fmla="*/ 1128009 w 2845581"/>
                <a:gd name="connsiteY2" fmla="*/ 266418 h 888320"/>
                <a:gd name="connsiteX3" fmla="*/ 760204 w 2845581"/>
                <a:gd name="connsiteY3" fmla="*/ 773657 h 888320"/>
                <a:gd name="connsiteX4" fmla="*/ 214961 w 2845581"/>
                <a:gd name="connsiteY4" fmla="*/ 888288 h 888320"/>
                <a:gd name="connsiteX5" fmla="*/ 0 w 2845581"/>
                <a:gd name="connsiteY5" fmla="*/ 888319 h 888320"/>
                <a:gd name="connsiteX6" fmla="*/ 2845581 w 2845581"/>
                <a:gd name="connsiteY6" fmla="*/ 888320 h 888320"/>
                <a:gd name="connsiteX7" fmla="*/ 2653879 w 2845581"/>
                <a:gd name="connsiteY7" fmla="*/ 888288 h 888320"/>
                <a:gd name="connsiteX8" fmla="*/ 2107693 w 2845581"/>
                <a:gd name="connsiteY8" fmla="*/ 773657 h 888320"/>
                <a:gd name="connsiteX9" fmla="*/ 1739251 w 2845581"/>
                <a:gd name="connsiteY9" fmla="*/ 266418 h 888320"/>
                <a:gd name="connsiteX10" fmla="*/ 1710709 w 2845581"/>
                <a:gd name="connsiteY10" fmla="*/ 234421 h 888320"/>
                <a:gd name="connsiteX11" fmla="*/ 1433366 w 2845581"/>
                <a:gd name="connsiteY11" fmla="*/ 73577 h 888320"/>
                <a:gd name="connsiteX12" fmla="*/ 1433366 w 2845581"/>
                <a:gd name="connsiteY12" fmla="*/ 73415 h 888320"/>
                <a:gd name="connsiteX13" fmla="*/ 1433143 w 2845581"/>
                <a:gd name="connsiteY13" fmla="*/ 73447 h 888320"/>
                <a:gd name="connsiteX14" fmla="*/ 1433366 w 2845581"/>
                <a:gd name="connsiteY14" fmla="*/ 73577 h 888320"/>
                <a:gd name="connsiteX15" fmla="*/ 1433589 w 2845581"/>
                <a:gd name="connsiteY15" fmla="*/ 73447 h 888320"/>
                <a:gd name="connsiteX16" fmla="*/ 1433366 w 2845581"/>
                <a:gd name="connsiteY16" fmla="*/ 73415 h 888320"/>
                <a:gd name="connsiteX17" fmla="*/ 1431117 w 2845581"/>
                <a:gd name="connsiteY17" fmla="*/ 0 h 888320"/>
                <a:gd name="connsiteX18" fmla="*/ 1433143 w 2845581"/>
                <a:gd name="connsiteY18" fmla="*/ 73447 h 888320"/>
                <a:gd name="connsiteX19" fmla="*/ 1432994 w 2845581"/>
                <a:gd name="connsiteY19" fmla="*/ 73361 h 888320"/>
                <a:gd name="connsiteX20" fmla="*/ 1433366 w 2845581"/>
                <a:gd name="connsiteY20" fmla="*/ 73415 h 888320"/>
                <a:gd name="connsiteX21" fmla="*/ 1431117 w 2845581"/>
                <a:gd name="connsiteY21" fmla="*/ 0 h 888320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366 w 2845581"/>
                <a:gd name="connsiteY17" fmla="*/ 54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2994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0" fmla="*/ 1433366 w 2845581"/>
                <a:gd name="connsiteY0" fmla="*/ 51307 h 866050"/>
                <a:gd name="connsiteX1" fmla="*/ 1156502 w 2845581"/>
                <a:gd name="connsiteY1" fmla="*/ 212151 h 866050"/>
                <a:gd name="connsiteX2" fmla="*/ 1128009 w 2845581"/>
                <a:gd name="connsiteY2" fmla="*/ 244148 h 866050"/>
                <a:gd name="connsiteX3" fmla="*/ 760204 w 2845581"/>
                <a:gd name="connsiteY3" fmla="*/ 751387 h 866050"/>
                <a:gd name="connsiteX4" fmla="*/ 214961 w 2845581"/>
                <a:gd name="connsiteY4" fmla="*/ 866018 h 866050"/>
                <a:gd name="connsiteX5" fmla="*/ 0 w 2845581"/>
                <a:gd name="connsiteY5" fmla="*/ 866049 h 866050"/>
                <a:gd name="connsiteX6" fmla="*/ 2845581 w 2845581"/>
                <a:gd name="connsiteY6" fmla="*/ 866050 h 866050"/>
                <a:gd name="connsiteX7" fmla="*/ 2653879 w 2845581"/>
                <a:gd name="connsiteY7" fmla="*/ 866018 h 866050"/>
                <a:gd name="connsiteX8" fmla="*/ 2107693 w 2845581"/>
                <a:gd name="connsiteY8" fmla="*/ 751387 h 866050"/>
                <a:gd name="connsiteX9" fmla="*/ 1739251 w 2845581"/>
                <a:gd name="connsiteY9" fmla="*/ 244148 h 866050"/>
                <a:gd name="connsiteX10" fmla="*/ 1710709 w 2845581"/>
                <a:gd name="connsiteY10" fmla="*/ 212151 h 866050"/>
                <a:gd name="connsiteX11" fmla="*/ 1433366 w 2845581"/>
                <a:gd name="connsiteY11" fmla="*/ 51307 h 866050"/>
                <a:gd name="connsiteX12" fmla="*/ 1433366 w 2845581"/>
                <a:gd name="connsiteY12" fmla="*/ 51145 h 866050"/>
                <a:gd name="connsiteX13" fmla="*/ 1433143 w 2845581"/>
                <a:gd name="connsiteY13" fmla="*/ 51177 h 866050"/>
                <a:gd name="connsiteX14" fmla="*/ 1433366 w 2845581"/>
                <a:gd name="connsiteY14" fmla="*/ 51307 h 866050"/>
                <a:gd name="connsiteX15" fmla="*/ 1433589 w 2845581"/>
                <a:gd name="connsiteY15" fmla="*/ 51177 h 866050"/>
                <a:gd name="connsiteX16" fmla="*/ 1433366 w 2845581"/>
                <a:gd name="connsiteY16" fmla="*/ 51145 h 866050"/>
                <a:gd name="connsiteX17" fmla="*/ 1439545 w 2845581"/>
                <a:gd name="connsiteY17" fmla="*/ 0 h 866050"/>
                <a:gd name="connsiteX18" fmla="*/ 1433143 w 2845581"/>
                <a:gd name="connsiteY18" fmla="*/ 51177 h 866050"/>
                <a:gd name="connsiteX19" fmla="*/ 1439545 w 2845581"/>
                <a:gd name="connsiteY19" fmla="*/ 0 h 866050"/>
                <a:gd name="connsiteX0" fmla="*/ 1433366 w 2845581"/>
                <a:gd name="connsiteY0" fmla="*/ 162 h 814905"/>
                <a:gd name="connsiteX1" fmla="*/ 1156502 w 2845581"/>
                <a:gd name="connsiteY1" fmla="*/ 161006 h 814905"/>
                <a:gd name="connsiteX2" fmla="*/ 1128009 w 2845581"/>
                <a:gd name="connsiteY2" fmla="*/ 193003 h 814905"/>
                <a:gd name="connsiteX3" fmla="*/ 760204 w 2845581"/>
                <a:gd name="connsiteY3" fmla="*/ 700242 h 814905"/>
                <a:gd name="connsiteX4" fmla="*/ 214961 w 2845581"/>
                <a:gd name="connsiteY4" fmla="*/ 814873 h 814905"/>
                <a:gd name="connsiteX5" fmla="*/ 0 w 2845581"/>
                <a:gd name="connsiteY5" fmla="*/ 814904 h 814905"/>
                <a:gd name="connsiteX6" fmla="*/ 2845581 w 2845581"/>
                <a:gd name="connsiteY6" fmla="*/ 814905 h 814905"/>
                <a:gd name="connsiteX7" fmla="*/ 2653879 w 2845581"/>
                <a:gd name="connsiteY7" fmla="*/ 814873 h 814905"/>
                <a:gd name="connsiteX8" fmla="*/ 2107693 w 2845581"/>
                <a:gd name="connsiteY8" fmla="*/ 700242 h 814905"/>
                <a:gd name="connsiteX9" fmla="*/ 1739251 w 2845581"/>
                <a:gd name="connsiteY9" fmla="*/ 193003 h 814905"/>
                <a:gd name="connsiteX10" fmla="*/ 1710709 w 2845581"/>
                <a:gd name="connsiteY10" fmla="*/ 161006 h 814905"/>
                <a:gd name="connsiteX11" fmla="*/ 1433366 w 2845581"/>
                <a:gd name="connsiteY11" fmla="*/ 162 h 814905"/>
                <a:gd name="connsiteX12" fmla="*/ 1433366 w 2845581"/>
                <a:gd name="connsiteY12" fmla="*/ 0 h 814905"/>
                <a:gd name="connsiteX13" fmla="*/ 1433143 w 2845581"/>
                <a:gd name="connsiteY13" fmla="*/ 32 h 814905"/>
                <a:gd name="connsiteX14" fmla="*/ 1433366 w 2845581"/>
                <a:gd name="connsiteY14" fmla="*/ 162 h 814905"/>
                <a:gd name="connsiteX15" fmla="*/ 1433589 w 2845581"/>
                <a:gd name="connsiteY15" fmla="*/ 32 h 814905"/>
                <a:gd name="connsiteX16" fmla="*/ 1433366 w 2845581"/>
                <a:gd name="connsiteY16" fmla="*/ 0 h 814905"/>
                <a:gd name="connsiteX0" fmla="*/ 1433366 w 2845581"/>
                <a:gd name="connsiteY0" fmla="*/ 51253 h 865996"/>
                <a:gd name="connsiteX1" fmla="*/ 1156502 w 2845581"/>
                <a:gd name="connsiteY1" fmla="*/ 212097 h 865996"/>
                <a:gd name="connsiteX2" fmla="*/ 1128009 w 2845581"/>
                <a:gd name="connsiteY2" fmla="*/ 244094 h 865996"/>
                <a:gd name="connsiteX3" fmla="*/ 760204 w 2845581"/>
                <a:gd name="connsiteY3" fmla="*/ 751333 h 865996"/>
                <a:gd name="connsiteX4" fmla="*/ 214961 w 2845581"/>
                <a:gd name="connsiteY4" fmla="*/ 865964 h 865996"/>
                <a:gd name="connsiteX5" fmla="*/ 0 w 2845581"/>
                <a:gd name="connsiteY5" fmla="*/ 865995 h 865996"/>
                <a:gd name="connsiteX6" fmla="*/ 2845581 w 2845581"/>
                <a:gd name="connsiteY6" fmla="*/ 865996 h 865996"/>
                <a:gd name="connsiteX7" fmla="*/ 2653879 w 2845581"/>
                <a:gd name="connsiteY7" fmla="*/ 865964 h 865996"/>
                <a:gd name="connsiteX8" fmla="*/ 2107693 w 2845581"/>
                <a:gd name="connsiteY8" fmla="*/ 751333 h 865996"/>
                <a:gd name="connsiteX9" fmla="*/ 1739251 w 2845581"/>
                <a:gd name="connsiteY9" fmla="*/ 244094 h 865996"/>
                <a:gd name="connsiteX10" fmla="*/ 1710709 w 2845581"/>
                <a:gd name="connsiteY10" fmla="*/ 212097 h 865996"/>
                <a:gd name="connsiteX11" fmla="*/ 1433366 w 2845581"/>
                <a:gd name="connsiteY11" fmla="*/ 51253 h 865996"/>
                <a:gd name="connsiteX12" fmla="*/ 1438606 w 2845581"/>
                <a:gd name="connsiteY12" fmla="*/ 0 h 865996"/>
                <a:gd name="connsiteX13" fmla="*/ 1433143 w 2845581"/>
                <a:gd name="connsiteY13" fmla="*/ 51123 h 865996"/>
                <a:gd name="connsiteX14" fmla="*/ 1433366 w 2845581"/>
                <a:gd name="connsiteY14" fmla="*/ 51253 h 865996"/>
                <a:gd name="connsiteX15" fmla="*/ 1433589 w 2845581"/>
                <a:gd name="connsiteY15" fmla="*/ 51123 h 865996"/>
                <a:gd name="connsiteX16" fmla="*/ 1438606 w 2845581"/>
                <a:gd name="connsiteY16" fmla="*/ 0 h 865996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589 w 2845581"/>
                <a:gd name="connsiteY12" fmla="*/ 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15" fmla="*/ 1433589 w 2845581"/>
                <a:gd name="connsiteY15" fmla="*/ 0 h 814873"/>
                <a:gd name="connsiteX0" fmla="*/ 1433366 w 2845581"/>
                <a:gd name="connsiteY0" fmla="*/ 86592 h 901335"/>
                <a:gd name="connsiteX1" fmla="*/ 1156502 w 2845581"/>
                <a:gd name="connsiteY1" fmla="*/ 247436 h 901335"/>
                <a:gd name="connsiteX2" fmla="*/ 1128009 w 2845581"/>
                <a:gd name="connsiteY2" fmla="*/ 279433 h 901335"/>
                <a:gd name="connsiteX3" fmla="*/ 760204 w 2845581"/>
                <a:gd name="connsiteY3" fmla="*/ 786672 h 901335"/>
                <a:gd name="connsiteX4" fmla="*/ 214961 w 2845581"/>
                <a:gd name="connsiteY4" fmla="*/ 901303 h 901335"/>
                <a:gd name="connsiteX5" fmla="*/ 0 w 2845581"/>
                <a:gd name="connsiteY5" fmla="*/ 901334 h 901335"/>
                <a:gd name="connsiteX6" fmla="*/ 2845581 w 2845581"/>
                <a:gd name="connsiteY6" fmla="*/ 901335 h 901335"/>
                <a:gd name="connsiteX7" fmla="*/ 2653879 w 2845581"/>
                <a:gd name="connsiteY7" fmla="*/ 901303 h 901335"/>
                <a:gd name="connsiteX8" fmla="*/ 2107693 w 2845581"/>
                <a:gd name="connsiteY8" fmla="*/ 786672 h 901335"/>
                <a:gd name="connsiteX9" fmla="*/ 1739251 w 2845581"/>
                <a:gd name="connsiteY9" fmla="*/ 279433 h 901335"/>
                <a:gd name="connsiteX10" fmla="*/ 1710709 w 2845581"/>
                <a:gd name="connsiteY10" fmla="*/ 247436 h 901335"/>
                <a:gd name="connsiteX11" fmla="*/ 1433366 w 2845581"/>
                <a:gd name="connsiteY11" fmla="*/ 86592 h 901335"/>
                <a:gd name="connsiteX12" fmla="*/ 1445380 w 2845581"/>
                <a:gd name="connsiteY12" fmla="*/ 0 h 901335"/>
                <a:gd name="connsiteX13" fmla="*/ 1433143 w 2845581"/>
                <a:gd name="connsiteY13" fmla="*/ 86462 h 901335"/>
                <a:gd name="connsiteX14" fmla="*/ 1433366 w 2845581"/>
                <a:gd name="connsiteY14" fmla="*/ 86592 h 901335"/>
                <a:gd name="connsiteX15" fmla="*/ 1445380 w 2845581"/>
                <a:gd name="connsiteY15" fmla="*/ 0 h 901335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366 w 2845581"/>
                <a:gd name="connsiteY12" fmla="*/ 13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0" fmla="*/ 1433366 w 2845581"/>
                <a:gd name="connsiteY0" fmla="*/ 79912 h 894655"/>
                <a:gd name="connsiteX1" fmla="*/ 1156502 w 2845581"/>
                <a:gd name="connsiteY1" fmla="*/ 240756 h 894655"/>
                <a:gd name="connsiteX2" fmla="*/ 1128009 w 2845581"/>
                <a:gd name="connsiteY2" fmla="*/ 272753 h 894655"/>
                <a:gd name="connsiteX3" fmla="*/ 760204 w 2845581"/>
                <a:gd name="connsiteY3" fmla="*/ 779992 h 894655"/>
                <a:gd name="connsiteX4" fmla="*/ 214961 w 2845581"/>
                <a:gd name="connsiteY4" fmla="*/ 894623 h 894655"/>
                <a:gd name="connsiteX5" fmla="*/ 0 w 2845581"/>
                <a:gd name="connsiteY5" fmla="*/ 894654 h 894655"/>
                <a:gd name="connsiteX6" fmla="*/ 2845581 w 2845581"/>
                <a:gd name="connsiteY6" fmla="*/ 894655 h 894655"/>
                <a:gd name="connsiteX7" fmla="*/ 2653879 w 2845581"/>
                <a:gd name="connsiteY7" fmla="*/ 894623 h 894655"/>
                <a:gd name="connsiteX8" fmla="*/ 2107693 w 2845581"/>
                <a:gd name="connsiteY8" fmla="*/ 779992 h 894655"/>
                <a:gd name="connsiteX9" fmla="*/ 1739251 w 2845581"/>
                <a:gd name="connsiteY9" fmla="*/ 272753 h 894655"/>
                <a:gd name="connsiteX10" fmla="*/ 1710709 w 2845581"/>
                <a:gd name="connsiteY10" fmla="*/ 240756 h 894655"/>
                <a:gd name="connsiteX11" fmla="*/ 1433366 w 2845581"/>
                <a:gd name="connsiteY11" fmla="*/ 79912 h 894655"/>
                <a:gd name="connsiteX12" fmla="*/ 1430746 w 2845581"/>
                <a:gd name="connsiteY12" fmla="*/ 0 h 894655"/>
                <a:gd name="connsiteX13" fmla="*/ 1433143 w 2845581"/>
                <a:gd name="connsiteY13" fmla="*/ 79782 h 894655"/>
                <a:gd name="connsiteX14" fmla="*/ 1430746 w 2845581"/>
                <a:gd name="connsiteY14" fmla="*/ 0 h 894655"/>
                <a:gd name="connsiteX0" fmla="*/ 1433366 w 2845581"/>
                <a:gd name="connsiteY0" fmla="*/ 78602 h 893345"/>
                <a:gd name="connsiteX1" fmla="*/ 1156502 w 2845581"/>
                <a:gd name="connsiteY1" fmla="*/ 239446 h 893345"/>
                <a:gd name="connsiteX2" fmla="*/ 1128009 w 2845581"/>
                <a:gd name="connsiteY2" fmla="*/ 271443 h 893345"/>
                <a:gd name="connsiteX3" fmla="*/ 760204 w 2845581"/>
                <a:gd name="connsiteY3" fmla="*/ 778682 h 893345"/>
                <a:gd name="connsiteX4" fmla="*/ 214961 w 2845581"/>
                <a:gd name="connsiteY4" fmla="*/ 893313 h 893345"/>
                <a:gd name="connsiteX5" fmla="*/ 0 w 2845581"/>
                <a:gd name="connsiteY5" fmla="*/ 893344 h 893345"/>
                <a:gd name="connsiteX6" fmla="*/ 2845581 w 2845581"/>
                <a:gd name="connsiteY6" fmla="*/ 893345 h 893345"/>
                <a:gd name="connsiteX7" fmla="*/ 2653879 w 2845581"/>
                <a:gd name="connsiteY7" fmla="*/ 893313 h 893345"/>
                <a:gd name="connsiteX8" fmla="*/ 2107693 w 2845581"/>
                <a:gd name="connsiteY8" fmla="*/ 778682 h 893345"/>
                <a:gd name="connsiteX9" fmla="*/ 1739251 w 2845581"/>
                <a:gd name="connsiteY9" fmla="*/ 271443 h 893345"/>
                <a:gd name="connsiteX10" fmla="*/ 1710709 w 2845581"/>
                <a:gd name="connsiteY10" fmla="*/ 239446 h 893345"/>
                <a:gd name="connsiteX11" fmla="*/ 1433366 w 2845581"/>
                <a:gd name="connsiteY11" fmla="*/ 78602 h 893345"/>
                <a:gd name="connsiteX12" fmla="*/ 1426816 w 2845581"/>
                <a:gd name="connsiteY12" fmla="*/ 0 h 893345"/>
                <a:gd name="connsiteX13" fmla="*/ 1433143 w 2845581"/>
                <a:gd name="connsiteY13" fmla="*/ 78472 h 893345"/>
                <a:gd name="connsiteX14" fmla="*/ 1426816 w 2845581"/>
                <a:gd name="connsiteY14" fmla="*/ 0 h 893345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710709 w 2845581"/>
                <a:gd name="connsiteY10" fmla="*/ 160844 h 814743"/>
                <a:gd name="connsiteX11" fmla="*/ 1433366 w 2845581"/>
                <a:gd name="connsiteY11" fmla="*/ 0 h 814743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433366 w 2845581"/>
                <a:gd name="connsiteY10" fmla="*/ 0 h 814743"/>
                <a:gd name="connsiteX0" fmla="*/ 1433366 w 2845581"/>
                <a:gd name="connsiteY0" fmla="*/ 0 h 814743"/>
                <a:gd name="connsiteX1" fmla="*/ 1128009 w 2845581"/>
                <a:gd name="connsiteY1" fmla="*/ 192841 h 814743"/>
                <a:gd name="connsiteX2" fmla="*/ 760204 w 2845581"/>
                <a:gd name="connsiteY2" fmla="*/ 700080 h 814743"/>
                <a:gd name="connsiteX3" fmla="*/ 214961 w 2845581"/>
                <a:gd name="connsiteY3" fmla="*/ 814711 h 814743"/>
                <a:gd name="connsiteX4" fmla="*/ 0 w 2845581"/>
                <a:gd name="connsiteY4" fmla="*/ 814742 h 814743"/>
                <a:gd name="connsiteX5" fmla="*/ 2845581 w 2845581"/>
                <a:gd name="connsiteY5" fmla="*/ 814743 h 814743"/>
                <a:gd name="connsiteX6" fmla="*/ 2653879 w 2845581"/>
                <a:gd name="connsiteY6" fmla="*/ 814711 h 814743"/>
                <a:gd name="connsiteX7" fmla="*/ 2107693 w 2845581"/>
                <a:gd name="connsiteY7" fmla="*/ 700080 h 814743"/>
                <a:gd name="connsiteX8" fmla="*/ 1739251 w 2845581"/>
                <a:gd name="connsiteY8" fmla="*/ 192841 h 814743"/>
                <a:gd name="connsiteX9" fmla="*/ 1433366 w 2845581"/>
                <a:gd name="connsiteY9" fmla="*/ 0 h 814743"/>
                <a:gd name="connsiteX0" fmla="*/ 1433366 w 2845581"/>
                <a:gd name="connsiteY0" fmla="*/ 16163 h 830906"/>
                <a:gd name="connsiteX1" fmla="*/ 1128009 w 2845581"/>
                <a:gd name="connsiteY1" fmla="*/ 209004 h 830906"/>
                <a:gd name="connsiteX2" fmla="*/ 760204 w 2845581"/>
                <a:gd name="connsiteY2" fmla="*/ 716243 h 830906"/>
                <a:gd name="connsiteX3" fmla="*/ 214961 w 2845581"/>
                <a:gd name="connsiteY3" fmla="*/ 830874 h 830906"/>
                <a:gd name="connsiteX4" fmla="*/ 0 w 2845581"/>
                <a:gd name="connsiteY4" fmla="*/ 830905 h 830906"/>
                <a:gd name="connsiteX5" fmla="*/ 2845581 w 2845581"/>
                <a:gd name="connsiteY5" fmla="*/ 830906 h 830906"/>
                <a:gd name="connsiteX6" fmla="*/ 2653879 w 2845581"/>
                <a:gd name="connsiteY6" fmla="*/ 830874 h 830906"/>
                <a:gd name="connsiteX7" fmla="*/ 2107693 w 2845581"/>
                <a:gd name="connsiteY7" fmla="*/ 716243 h 830906"/>
                <a:gd name="connsiteX8" fmla="*/ 1739251 w 2845581"/>
                <a:gd name="connsiteY8" fmla="*/ 209004 h 830906"/>
                <a:gd name="connsiteX9" fmla="*/ 1433366 w 2845581"/>
                <a:gd name="connsiteY9" fmla="*/ 16163 h 830906"/>
                <a:gd name="connsiteX0" fmla="*/ 1433366 w 2845581"/>
                <a:gd name="connsiteY0" fmla="*/ 68 h 814811"/>
                <a:gd name="connsiteX1" fmla="*/ 1128009 w 2845581"/>
                <a:gd name="connsiteY1" fmla="*/ 192909 h 814811"/>
                <a:gd name="connsiteX2" fmla="*/ 760204 w 2845581"/>
                <a:gd name="connsiteY2" fmla="*/ 700148 h 814811"/>
                <a:gd name="connsiteX3" fmla="*/ 214961 w 2845581"/>
                <a:gd name="connsiteY3" fmla="*/ 814779 h 814811"/>
                <a:gd name="connsiteX4" fmla="*/ 0 w 2845581"/>
                <a:gd name="connsiteY4" fmla="*/ 814810 h 814811"/>
                <a:gd name="connsiteX5" fmla="*/ 2845581 w 2845581"/>
                <a:gd name="connsiteY5" fmla="*/ 814811 h 814811"/>
                <a:gd name="connsiteX6" fmla="*/ 2653879 w 2845581"/>
                <a:gd name="connsiteY6" fmla="*/ 814779 h 814811"/>
                <a:gd name="connsiteX7" fmla="*/ 2107693 w 2845581"/>
                <a:gd name="connsiteY7" fmla="*/ 700148 h 814811"/>
                <a:gd name="connsiteX8" fmla="*/ 1739251 w 2845581"/>
                <a:gd name="connsiteY8" fmla="*/ 192909 h 814811"/>
                <a:gd name="connsiteX9" fmla="*/ 1433366 w 2845581"/>
                <a:gd name="connsiteY9" fmla="*/ 68 h 814811"/>
                <a:gd name="connsiteX0" fmla="*/ 1433366 w 2845581"/>
                <a:gd name="connsiteY0" fmla="*/ 68 h 815349"/>
                <a:gd name="connsiteX1" fmla="*/ 1128009 w 2845581"/>
                <a:gd name="connsiteY1" fmla="*/ 192909 h 815349"/>
                <a:gd name="connsiteX2" fmla="*/ 760204 w 2845581"/>
                <a:gd name="connsiteY2" fmla="*/ 700148 h 815349"/>
                <a:gd name="connsiteX3" fmla="*/ 214961 w 2845581"/>
                <a:gd name="connsiteY3" fmla="*/ 814779 h 815349"/>
                <a:gd name="connsiteX4" fmla="*/ 0 w 2845581"/>
                <a:gd name="connsiteY4" fmla="*/ 814810 h 815349"/>
                <a:gd name="connsiteX5" fmla="*/ 2845581 w 2845581"/>
                <a:gd name="connsiteY5" fmla="*/ 814811 h 815349"/>
                <a:gd name="connsiteX6" fmla="*/ 2653879 w 2845581"/>
                <a:gd name="connsiteY6" fmla="*/ 814779 h 815349"/>
                <a:gd name="connsiteX7" fmla="*/ 2107693 w 2845581"/>
                <a:gd name="connsiteY7" fmla="*/ 700148 h 815349"/>
                <a:gd name="connsiteX8" fmla="*/ 1433366 w 2845581"/>
                <a:gd name="connsiteY8" fmla="*/ 68 h 815349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9 h 815290"/>
                <a:gd name="connsiteX1" fmla="*/ 760204 w 2845581"/>
                <a:gd name="connsiteY1" fmla="*/ 700089 h 815290"/>
                <a:gd name="connsiteX2" fmla="*/ 214961 w 2845581"/>
                <a:gd name="connsiteY2" fmla="*/ 814720 h 815290"/>
                <a:gd name="connsiteX3" fmla="*/ 0 w 2845581"/>
                <a:gd name="connsiteY3" fmla="*/ 814751 h 815290"/>
                <a:gd name="connsiteX4" fmla="*/ 2845581 w 2845581"/>
                <a:gd name="connsiteY4" fmla="*/ 814752 h 815290"/>
                <a:gd name="connsiteX5" fmla="*/ 2653879 w 2845581"/>
                <a:gd name="connsiteY5" fmla="*/ 814720 h 815290"/>
                <a:gd name="connsiteX6" fmla="*/ 2107693 w 2845581"/>
                <a:gd name="connsiteY6" fmla="*/ 700089 h 815290"/>
                <a:gd name="connsiteX7" fmla="*/ 1433366 w 2845581"/>
                <a:gd name="connsiteY7" fmla="*/ 9 h 815290"/>
                <a:gd name="connsiteX0" fmla="*/ 1511829 w 2924044"/>
                <a:gd name="connsiteY0" fmla="*/ 9 h 816260"/>
                <a:gd name="connsiteX1" fmla="*/ 838667 w 2924044"/>
                <a:gd name="connsiteY1" fmla="*/ 700089 h 816260"/>
                <a:gd name="connsiteX2" fmla="*/ 293424 w 2924044"/>
                <a:gd name="connsiteY2" fmla="*/ 814720 h 816260"/>
                <a:gd name="connsiteX3" fmla="*/ 0 w 2924044"/>
                <a:gd name="connsiteY3" fmla="*/ 816260 h 816260"/>
                <a:gd name="connsiteX4" fmla="*/ 2924044 w 2924044"/>
                <a:gd name="connsiteY4" fmla="*/ 814752 h 816260"/>
                <a:gd name="connsiteX5" fmla="*/ 2732342 w 2924044"/>
                <a:gd name="connsiteY5" fmla="*/ 814720 h 816260"/>
                <a:gd name="connsiteX6" fmla="*/ 2186156 w 2924044"/>
                <a:gd name="connsiteY6" fmla="*/ 700089 h 816260"/>
                <a:gd name="connsiteX7" fmla="*/ 1511829 w 2924044"/>
                <a:gd name="connsiteY7" fmla="*/ 9 h 816260"/>
                <a:gd name="connsiteX0" fmla="*/ 1409223 w 2821438"/>
                <a:gd name="connsiteY0" fmla="*/ 9 h 815290"/>
                <a:gd name="connsiteX1" fmla="*/ 736061 w 2821438"/>
                <a:gd name="connsiteY1" fmla="*/ 700089 h 815290"/>
                <a:gd name="connsiteX2" fmla="*/ 190818 w 2821438"/>
                <a:gd name="connsiteY2" fmla="*/ 814720 h 815290"/>
                <a:gd name="connsiteX3" fmla="*/ 0 w 2821438"/>
                <a:gd name="connsiteY3" fmla="*/ 680458 h 815290"/>
                <a:gd name="connsiteX4" fmla="*/ 2821438 w 2821438"/>
                <a:gd name="connsiteY4" fmla="*/ 814752 h 815290"/>
                <a:gd name="connsiteX5" fmla="*/ 2629736 w 2821438"/>
                <a:gd name="connsiteY5" fmla="*/ 814720 h 815290"/>
                <a:gd name="connsiteX6" fmla="*/ 2083550 w 2821438"/>
                <a:gd name="connsiteY6" fmla="*/ 700089 h 815290"/>
                <a:gd name="connsiteX7" fmla="*/ 1409223 w 2821438"/>
                <a:gd name="connsiteY7" fmla="*/ 9 h 815290"/>
                <a:gd name="connsiteX0" fmla="*/ 1218405 w 2630620"/>
                <a:gd name="connsiteY0" fmla="*/ 9 h 815290"/>
                <a:gd name="connsiteX1" fmla="*/ 545243 w 2630620"/>
                <a:gd name="connsiteY1" fmla="*/ 700089 h 815290"/>
                <a:gd name="connsiteX2" fmla="*/ 0 w 2630620"/>
                <a:gd name="connsiteY2" fmla="*/ 814720 h 815290"/>
                <a:gd name="connsiteX3" fmla="*/ 2630620 w 2630620"/>
                <a:gd name="connsiteY3" fmla="*/ 814752 h 815290"/>
                <a:gd name="connsiteX4" fmla="*/ 2438918 w 2630620"/>
                <a:gd name="connsiteY4" fmla="*/ 814720 h 815290"/>
                <a:gd name="connsiteX5" fmla="*/ 1892732 w 2630620"/>
                <a:gd name="connsiteY5" fmla="*/ 700089 h 815290"/>
                <a:gd name="connsiteX6" fmla="*/ 1218405 w 2630620"/>
                <a:gd name="connsiteY6" fmla="*/ 9 h 815290"/>
                <a:gd name="connsiteX0" fmla="*/ 1218405 w 2438918"/>
                <a:gd name="connsiteY0" fmla="*/ 9 h 815290"/>
                <a:gd name="connsiteX1" fmla="*/ 545243 w 2438918"/>
                <a:gd name="connsiteY1" fmla="*/ 700089 h 815290"/>
                <a:gd name="connsiteX2" fmla="*/ 0 w 2438918"/>
                <a:gd name="connsiteY2" fmla="*/ 814720 h 815290"/>
                <a:gd name="connsiteX3" fmla="*/ 2438918 w 2438918"/>
                <a:gd name="connsiteY3" fmla="*/ 814720 h 815290"/>
                <a:gd name="connsiteX4" fmla="*/ 1892732 w 2438918"/>
                <a:gd name="connsiteY4" fmla="*/ 700089 h 815290"/>
                <a:gd name="connsiteX5" fmla="*/ 1218405 w 2438918"/>
                <a:gd name="connsiteY5" fmla="*/ 9 h 8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918" h="815290">
                  <a:moveTo>
                    <a:pt x="1218405" y="9"/>
                  </a:moveTo>
                  <a:cubicBezTo>
                    <a:pt x="946663" y="2629"/>
                    <a:pt x="748311" y="564304"/>
                    <a:pt x="545243" y="700089"/>
                  </a:cubicBezTo>
                  <a:cubicBezTo>
                    <a:pt x="342176" y="835874"/>
                    <a:pt x="185825" y="813204"/>
                    <a:pt x="0" y="814720"/>
                  </a:cubicBezTo>
                  <a:lnTo>
                    <a:pt x="2438918" y="814720"/>
                  </a:lnTo>
                  <a:cubicBezTo>
                    <a:pt x="2252772" y="813204"/>
                    <a:pt x="2096151" y="835874"/>
                    <a:pt x="1892732" y="700089"/>
                  </a:cubicBezTo>
                  <a:cubicBezTo>
                    <a:pt x="1689313" y="564304"/>
                    <a:pt x="1490147" y="-2611"/>
                    <a:pt x="1218405" y="9"/>
                  </a:cubicBez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4697976" y="2976426"/>
              <a:ext cx="2811795" cy="816270"/>
              <a:chOff x="4438650" y="4441530"/>
              <a:chExt cx="2811795" cy="816270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4438650" y="4441530"/>
                <a:ext cx="2811795" cy="816269"/>
                <a:chOff x="4688515" y="4343400"/>
                <a:chExt cx="2811795" cy="816269"/>
              </a:xfrm>
            </p:grpSpPr>
            <p:sp>
              <p:nvSpPr>
                <p:cNvPr id="62" name="Freeform 61"/>
                <p:cNvSpPr/>
                <p:nvPr/>
              </p:nvSpPr>
              <p:spPr>
                <a:xfrm>
                  <a:off x="6095257" y="4343400"/>
                  <a:ext cx="1405053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 flipH="1">
                  <a:off x="4688515" y="4343400"/>
                  <a:ext cx="1407485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1" name="Straight Connector 60"/>
              <p:cNvCxnSpPr>
                <a:stCxn id="63" idx="0"/>
              </p:cNvCxnSpPr>
              <p:nvPr/>
            </p:nvCxnSpPr>
            <p:spPr>
              <a:xfrm flipH="1">
                <a:off x="5845001" y="4441530"/>
                <a:ext cx="1134" cy="816270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0721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Gaussian Mixture Model (GMM)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724150" y="4325131"/>
                <a:ext cx="6746131" cy="29329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d>
                        <m:d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</m:d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p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28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de-DE" sz="2800" dirty="0"/>
                            <m:t> </m:t>
                          </m:r>
                        </m:e>
                      </m:nary>
                    </m:oMath>
                  </m:oMathPara>
                </a14:m>
                <a:endParaRPr lang="de-DE" sz="28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={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…}</m:t>
                      </m:r>
                    </m:oMath>
                  </m:oMathPara>
                </a14:m>
                <a:endParaRPr lang="de-DE" sz="2800" dirty="0"/>
              </a:p>
              <a:p>
                <a:endParaRPr lang="de-DE" sz="2800" b="0" dirty="0" smtClean="0"/>
              </a:p>
              <a:p>
                <a:endParaRPr lang="de-DE" sz="2800" b="0" dirty="0" smtClean="0"/>
              </a:p>
              <a:p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4325131"/>
                <a:ext cx="6746131" cy="2932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356818" y="2467848"/>
            <a:ext cx="2096819" cy="1328949"/>
            <a:chOff x="8039100" y="2467848"/>
            <a:chExt cx="2096819" cy="1328949"/>
          </a:xfrm>
        </p:grpSpPr>
        <p:sp>
          <p:nvSpPr>
            <p:cNvPr id="41" name="Freeform 40"/>
            <p:cNvSpPr/>
            <p:nvPr/>
          </p:nvSpPr>
          <p:spPr>
            <a:xfrm>
              <a:off x="8088894" y="2481087"/>
              <a:ext cx="1996303" cy="1315710"/>
            </a:xfrm>
            <a:custGeom>
              <a:avLst/>
              <a:gdLst>
                <a:gd name="connsiteX0" fmla="*/ 0 w 2096819"/>
                <a:gd name="connsiteY0" fmla="*/ 0 h 1355608"/>
                <a:gd name="connsiteX1" fmla="*/ 2096819 w 2096819"/>
                <a:gd name="connsiteY1" fmla="*/ 0 h 1355608"/>
                <a:gd name="connsiteX2" fmla="*/ 2096819 w 2096819"/>
                <a:gd name="connsiteY2" fmla="*/ 1329296 h 1355608"/>
                <a:gd name="connsiteX3" fmla="*/ 1176666 w 2096819"/>
                <a:gd name="connsiteY3" fmla="*/ 166378 h 1355608"/>
                <a:gd name="connsiteX4" fmla="*/ 1168934 w 2096819"/>
                <a:gd name="connsiteY4" fmla="*/ 143486 h 1355608"/>
                <a:gd name="connsiteX5" fmla="*/ 1048605 w 2096819"/>
                <a:gd name="connsiteY5" fmla="*/ 4531 h 1355608"/>
                <a:gd name="connsiteX6" fmla="*/ 1176666 w 2096819"/>
                <a:gd name="connsiteY6" fmla="*/ 166378 h 1355608"/>
                <a:gd name="connsiteX7" fmla="*/ 1192834 w 2096819"/>
                <a:gd name="connsiteY7" fmla="*/ 214247 h 1355608"/>
                <a:gd name="connsiteX8" fmla="*/ 1450049 w 2096819"/>
                <a:gd name="connsiteY8" fmla="*/ 1119654 h 1355608"/>
                <a:gd name="connsiteX9" fmla="*/ 2096819 w 2096819"/>
                <a:gd name="connsiteY9" fmla="*/ 1329296 h 1355608"/>
                <a:gd name="connsiteX10" fmla="*/ 2096819 w 2096819"/>
                <a:gd name="connsiteY10" fmla="*/ 1355608 h 1355608"/>
                <a:gd name="connsiteX11" fmla="*/ 0 w 2096819"/>
                <a:gd name="connsiteY11" fmla="*/ 1355608 h 1355608"/>
                <a:gd name="connsiteX12" fmla="*/ 0 w 2096819"/>
                <a:gd name="connsiteY12" fmla="*/ 1329295 h 1355608"/>
                <a:gd name="connsiteX13" fmla="*/ 646770 w 2096819"/>
                <a:gd name="connsiteY13" fmla="*/ 1119653 h 1355608"/>
                <a:gd name="connsiteX14" fmla="*/ 903986 w 2096819"/>
                <a:gd name="connsiteY14" fmla="*/ 214246 h 1355608"/>
                <a:gd name="connsiteX15" fmla="*/ 920154 w 2096819"/>
                <a:gd name="connsiteY15" fmla="*/ 166377 h 1355608"/>
                <a:gd name="connsiteX16" fmla="*/ 1048214 w 2096819"/>
                <a:gd name="connsiteY16" fmla="*/ 4530 h 1355608"/>
                <a:gd name="connsiteX17" fmla="*/ 927885 w 2096819"/>
                <a:gd name="connsiteY17" fmla="*/ 143485 h 1355608"/>
                <a:gd name="connsiteX18" fmla="*/ 920154 w 2096819"/>
                <a:gd name="connsiteY18" fmla="*/ 166377 h 1355608"/>
                <a:gd name="connsiteX19" fmla="*/ 0 w 2096819"/>
                <a:gd name="connsiteY19" fmla="*/ 1329295 h 1355608"/>
                <a:gd name="connsiteX0" fmla="*/ 0 w 2096819"/>
                <a:gd name="connsiteY0" fmla="*/ 0 h 1355608"/>
                <a:gd name="connsiteX1" fmla="*/ 2096819 w 2096819"/>
                <a:gd name="connsiteY1" fmla="*/ 1329296 h 1355608"/>
                <a:gd name="connsiteX2" fmla="*/ 1176666 w 2096819"/>
                <a:gd name="connsiteY2" fmla="*/ 166378 h 1355608"/>
                <a:gd name="connsiteX3" fmla="*/ 1168934 w 2096819"/>
                <a:gd name="connsiteY3" fmla="*/ 143486 h 1355608"/>
                <a:gd name="connsiteX4" fmla="*/ 1048605 w 2096819"/>
                <a:gd name="connsiteY4" fmla="*/ 4531 h 1355608"/>
                <a:gd name="connsiteX5" fmla="*/ 1176666 w 2096819"/>
                <a:gd name="connsiteY5" fmla="*/ 166378 h 1355608"/>
                <a:gd name="connsiteX6" fmla="*/ 1192834 w 2096819"/>
                <a:gd name="connsiteY6" fmla="*/ 214247 h 1355608"/>
                <a:gd name="connsiteX7" fmla="*/ 1450049 w 2096819"/>
                <a:gd name="connsiteY7" fmla="*/ 1119654 h 1355608"/>
                <a:gd name="connsiteX8" fmla="*/ 2096819 w 2096819"/>
                <a:gd name="connsiteY8" fmla="*/ 1329296 h 1355608"/>
                <a:gd name="connsiteX9" fmla="*/ 2096819 w 2096819"/>
                <a:gd name="connsiteY9" fmla="*/ 1355608 h 1355608"/>
                <a:gd name="connsiteX10" fmla="*/ 0 w 2096819"/>
                <a:gd name="connsiteY10" fmla="*/ 1355608 h 1355608"/>
                <a:gd name="connsiteX11" fmla="*/ 0 w 2096819"/>
                <a:gd name="connsiteY11" fmla="*/ 1329295 h 1355608"/>
                <a:gd name="connsiteX12" fmla="*/ 646770 w 2096819"/>
                <a:gd name="connsiteY12" fmla="*/ 1119653 h 1355608"/>
                <a:gd name="connsiteX13" fmla="*/ 903986 w 2096819"/>
                <a:gd name="connsiteY13" fmla="*/ 214246 h 1355608"/>
                <a:gd name="connsiteX14" fmla="*/ 920154 w 2096819"/>
                <a:gd name="connsiteY14" fmla="*/ 166377 h 1355608"/>
                <a:gd name="connsiteX15" fmla="*/ 1048214 w 2096819"/>
                <a:gd name="connsiteY15" fmla="*/ 4530 h 1355608"/>
                <a:gd name="connsiteX16" fmla="*/ 927885 w 2096819"/>
                <a:gd name="connsiteY16" fmla="*/ 143485 h 1355608"/>
                <a:gd name="connsiteX17" fmla="*/ 920154 w 2096819"/>
                <a:gd name="connsiteY17" fmla="*/ 166377 h 1355608"/>
                <a:gd name="connsiteX18" fmla="*/ 0 w 2096819"/>
                <a:gd name="connsiteY18" fmla="*/ 1329295 h 1355608"/>
                <a:gd name="connsiteX19" fmla="*/ 0 w 2096819"/>
                <a:gd name="connsiteY19" fmla="*/ 0 h 1355608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51161 h 1351161"/>
                <a:gd name="connsiteX11" fmla="*/ 0 w 2096819"/>
                <a:gd name="connsiteY11" fmla="*/ 1324848 h 1351161"/>
                <a:gd name="connsiteX12" fmla="*/ 646770 w 2096819"/>
                <a:gd name="connsiteY12" fmla="*/ 1115206 h 1351161"/>
                <a:gd name="connsiteX13" fmla="*/ 903986 w 2096819"/>
                <a:gd name="connsiteY13" fmla="*/ 209799 h 1351161"/>
                <a:gd name="connsiteX14" fmla="*/ 920154 w 2096819"/>
                <a:gd name="connsiteY14" fmla="*/ 161930 h 1351161"/>
                <a:gd name="connsiteX15" fmla="*/ 1048214 w 2096819"/>
                <a:gd name="connsiteY15" fmla="*/ 83 h 1351161"/>
                <a:gd name="connsiteX16" fmla="*/ 927885 w 2096819"/>
                <a:gd name="connsiteY16" fmla="*/ 139038 h 1351161"/>
                <a:gd name="connsiteX17" fmla="*/ 920154 w 2096819"/>
                <a:gd name="connsiteY17" fmla="*/ 161930 h 1351161"/>
                <a:gd name="connsiteX18" fmla="*/ 0 w 2096819"/>
                <a:gd name="connsiteY18" fmla="*/ 1324848 h 1351161"/>
                <a:gd name="connsiteX0" fmla="*/ 0 w 2096819"/>
                <a:gd name="connsiteY0" fmla="*/ 1324848 h 1432410"/>
                <a:gd name="connsiteX1" fmla="*/ 2096819 w 2096819"/>
                <a:gd name="connsiteY1" fmla="*/ 1324849 h 1432410"/>
                <a:gd name="connsiteX2" fmla="*/ 1176666 w 2096819"/>
                <a:gd name="connsiteY2" fmla="*/ 161931 h 1432410"/>
                <a:gd name="connsiteX3" fmla="*/ 1168934 w 2096819"/>
                <a:gd name="connsiteY3" fmla="*/ 139039 h 1432410"/>
                <a:gd name="connsiteX4" fmla="*/ 1048605 w 2096819"/>
                <a:gd name="connsiteY4" fmla="*/ 84 h 1432410"/>
                <a:gd name="connsiteX5" fmla="*/ 1176666 w 2096819"/>
                <a:gd name="connsiteY5" fmla="*/ 161931 h 1432410"/>
                <a:gd name="connsiteX6" fmla="*/ 1192834 w 2096819"/>
                <a:gd name="connsiteY6" fmla="*/ 209800 h 1432410"/>
                <a:gd name="connsiteX7" fmla="*/ 1450049 w 2096819"/>
                <a:gd name="connsiteY7" fmla="*/ 1115207 h 1432410"/>
                <a:gd name="connsiteX8" fmla="*/ 2096819 w 2096819"/>
                <a:gd name="connsiteY8" fmla="*/ 1324849 h 1432410"/>
                <a:gd name="connsiteX9" fmla="*/ 2096819 w 2096819"/>
                <a:gd name="connsiteY9" fmla="*/ 1351161 h 1432410"/>
                <a:gd name="connsiteX10" fmla="*/ 11017 w 2096819"/>
                <a:gd name="connsiteY10" fmla="*/ 1432410 h 1432410"/>
                <a:gd name="connsiteX11" fmla="*/ 0 w 2096819"/>
                <a:gd name="connsiteY11" fmla="*/ 1324848 h 1432410"/>
                <a:gd name="connsiteX12" fmla="*/ 646770 w 2096819"/>
                <a:gd name="connsiteY12" fmla="*/ 1115206 h 1432410"/>
                <a:gd name="connsiteX13" fmla="*/ 903986 w 2096819"/>
                <a:gd name="connsiteY13" fmla="*/ 209799 h 1432410"/>
                <a:gd name="connsiteX14" fmla="*/ 920154 w 2096819"/>
                <a:gd name="connsiteY14" fmla="*/ 161930 h 1432410"/>
                <a:gd name="connsiteX15" fmla="*/ 1048214 w 2096819"/>
                <a:gd name="connsiteY15" fmla="*/ 83 h 1432410"/>
                <a:gd name="connsiteX16" fmla="*/ 927885 w 2096819"/>
                <a:gd name="connsiteY16" fmla="*/ 139038 h 1432410"/>
                <a:gd name="connsiteX17" fmla="*/ 920154 w 2096819"/>
                <a:gd name="connsiteY17" fmla="*/ 161930 h 1432410"/>
                <a:gd name="connsiteX18" fmla="*/ 0 w 2096819"/>
                <a:gd name="connsiteY18" fmla="*/ 1324848 h 1432410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24848 h 1351161"/>
                <a:gd name="connsiteX11" fmla="*/ 646770 w 2096819"/>
                <a:gd name="connsiteY11" fmla="*/ 1115206 h 1351161"/>
                <a:gd name="connsiteX12" fmla="*/ 903986 w 2096819"/>
                <a:gd name="connsiteY12" fmla="*/ 209799 h 1351161"/>
                <a:gd name="connsiteX13" fmla="*/ 920154 w 2096819"/>
                <a:gd name="connsiteY13" fmla="*/ 161930 h 1351161"/>
                <a:gd name="connsiteX14" fmla="*/ 1048214 w 2096819"/>
                <a:gd name="connsiteY14" fmla="*/ 83 h 1351161"/>
                <a:gd name="connsiteX15" fmla="*/ 927885 w 2096819"/>
                <a:gd name="connsiteY15" fmla="*/ 139038 h 1351161"/>
                <a:gd name="connsiteX16" fmla="*/ 920154 w 2096819"/>
                <a:gd name="connsiteY16" fmla="*/ 161930 h 1351161"/>
                <a:gd name="connsiteX17" fmla="*/ 0 w 2096819"/>
                <a:gd name="connsiteY17" fmla="*/ 1324848 h 1351161"/>
                <a:gd name="connsiteX0" fmla="*/ 0 w 2096819"/>
                <a:gd name="connsiteY0" fmla="*/ 1324848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16" fmla="*/ 0 w 2096819"/>
                <a:gd name="connsiteY16" fmla="*/ 1324848 h 1324849"/>
                <a:gd name="connsiteX0" fmla="*/ 0 w 2107836"/>
                <a:gd name="connsiteY0" fmla="*/ 1181629 h 1324849"/>
                <a:gd name="connsiteX1" fmla="*/ 2107836 w 2107836"/>
                <a:gd name="connsiteY1" fmla="*/ 1324849 h 1324849"/>
                <a:gd name="connsiteX2" fmla="*/ 1187683 w 2107836"/>
                <a:gd name="connsiteY2" fmla="*/ 161931 h 1324849"/>
                <a:gd name="connsiteX3" fmla="*/ 1179951 w 2107836"/>
                <a:gd name="connsiteY3" fmla="*/ 139039 h 1324849"/>
                <a:gd name="connsiteX4" fmla="*/ 1059622 w 2107836"/>
                <a:gd name="connsiteY4" fmla="*/ 84 h 1324849"/>
                <a:gd name="connsiteX5" fmla="*/ 1187683 w 2107836"/>
                <a:gd name="connsiteY5" fmla="*/ 161931 h 1324849"/>
                <a:gd name="connsiteX6" fmla="*/ 1203851 w 2107836"/>
                <a:gd name="connsiteY6" fmla="*/ 209800 h 1324849"/>
                <a:gd name="connsiteX7" fmla="*/ 1461066 w 2107836"/>
                <a:gd name="connsiteY7" fmla="*/ 1115207 h 1324849"/>
                <a:gd name="connsiteX8" fmla="*/ 2107836 w 2107836"/>
                <a:gd name="connsiteY8" fmla="*/ 1324849 h 1324849"/>
                <a:gd name="connsiteX9" fmla="*/ 11017 w 2107836"/>
                <a:gd name="connsiteY9" fmla="*/ 1324848 h 1324849"/>
                <a:gd name="connsiteX10" fmla="*/ 657787 w 2107836"/>
                <a:gd name="connsiteY10" fmla="*/ 1115206 h 1324849"/>
                <a:gd name="connsiteX11" fmla="*/ 915003 w 2107836"/>
                <a:gd name="connsiteY11" fmla="*/ 209799 h 1324849"/>
                <a:gd name="connsiteX12" fmla="*/ 931171 w 2107836"/>
                <a:gd name="connsiteY12" fmla="*/ 161930 h 1324849"/>
                <a:gd name="connsiteX13" fmla="*/ 1059231 w 2107836"/>
                <a:gd name="connsiteY13" fmla="*/ 83 h 1324849"/>
                <a:gd name="connsiteX14" fmla="*/ 938902 w 2107836"/>
                <a:gd name="connsiteY14" fmla="*/ 139038 h 1324849"/>
                <a:gd name="connsiteX15" fmla="*/ 931171 w 2107836"/>
                <a:gd name="connsiteY15" fmla="*/ 161930 h 1324849"/>
                <a:gd name="connsiteX16" fmla="*/ 0 w 2107836"/>
                <a:gd name="connsiteY16" fmla="*/ 1181629 h 1324849"/>
                <a:gd name="connsiteX0" fmla="*/ 920154 w 2096819"/>
                <a:gd name="connsiteY0" fmla="*/ 161930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0" fmla="*/ 920154 w 2102327"/>
                <a:gd name="connsiteY0" fmla="*/ 161930 h 1324849"/>
                <a:gd name="connsiteX1" fmla="*/ 2096819 w 2102327"/>
                <a:gd name="connsiteY1" fmla="*/ 1324849 h 1324849"/>
                <a:gd name="connsiteX2" fmla="*/ 1176666 w 2102327"/>
                <a:gd name="connsiteY2" fmla="*/ 161931 h 1324849"/>
                <a:gd name="connsiteX3" fmla="*/ 1168934 w 2102327"/>
                <a:gd name="connsiteY3" fmla="*/ 139039 h 1324849"/>
                <a:gd name="connsiteX4" fmla="*/ 1048605 w 2102327"/>
                <a:gd name="connsiteY4" fmla="*/ 84 h 1324849"/>
                <a:gd name="connsiteX5" fmla="*/ 1176666 w 2102327"/>
                <a:gd name="connsiteY5" fmla="*/ 161931 h 1324849"/>
                <a:gd name="connsiteX6" fmla="*/ 1192834 w 2102327"/>
                <a:gd name="connsiteY6" fmla="*/ 209800 h 1324849"/>
                <a:gd name="connsiteX7" fmla="*/ 1450049 w 2102327"/>
                <a:gd name="connsiteY7" fmla="*/ 1115207 h 1324849"/>
                <a:gd name="connsiteX8" fmla="*/ 2102327 w 2102327"/>
                <a:gd name="connsiteY8" fmla="*/ 1305570 h 1324849"/>
                <a:gd name="connsiteX9" fmla="*/ 0 w 2102327"/>
                <a:gd name="connsiteY9" fmla="*/ 1324848 h 1324849"/>
                <a:gd name="connsiteX10" fmla="*/ 646770 w 2102327"/>
                <a:gd name="connsiteY10" fmla="*/ 1115206 h 1324849"/>
                <a:gd name="connsiteX11" fmla="*/ 903986 w 2102327"/>
                <a:gd name="connsiteY11" fmla="*/ 209799 h 1324849"/>
                <a:gd name="connsiteX12" fmla="*/ 920154 w 2102327"/>
                <a:gd name="connsiteY12" fmla="*/ 161930 h 1324849"/>
                <a:gd name="connsiteX13" fmla="*/ 1048214 w 2102327"/>
                <a:gd name="connsiteY13" fmla="*/ 83 h 1324849"/>
                <a:gd name="connsiteX14" fmla="*/ 927885 w 2102327"/>
                <a:gd name="connsiteY14" fmla="*/ 139038 h 1324849"/>
                <a:gd name="connsiteX15" fmla="*/ 920154 w 2102327"/>
                <a:gd name="connsiteY15" fmla="*/ 161930 h 1324849"/>
                <a:gd name="connsiteX0" fmla="*/ 920154 w 2103705"/>
                <a:gd name="connsiteY0" fmla="*/ 161930 h 1371671"/>
                <a:gd name="connsiteX1" fmla="*/ 2103705 w 2103705"/>
                <a:gd name="connsiteY1" fmla="*/ 1371671 h 1371671"/>
                <a:gd name="connsiteX2" fmla="*/ 1176666 w 2103705"/>
                <a:gd name="connsiteY2" fmla="*/ 161931 h 1371671"/>
                <a:gd name="connsiteX3" fmla="*/ 1168934 w 2103705"/>
                <a:gd name="connsiteY3" fmla="*/ 139039 h 1371671"/>
                <a:gd name="connsiteX4" fmla="*/ 1048605 w 2103705"/>
                <a:gd name="connsiteY4" fmla="*/ 84 h 1371671"/>
                <a:gd name="connsiteX5" fmla="*/ 1176666 w 2103705"/>
                <a:gd name="connsiteY5" fmla="*/ 161931 h 1371671"/>
                <a:gd name="connsiteX6" fmla="*/ 1192834 w 2103705"/>
                <a:gd name="connsiteY6" fmla="*/ 209800 h 1371671"/>
                <a:gd name="connsiteX7" fmla="*/ 1450049 w 2103705"/>
                <a:gd name="connsiteY7" fmla="*/ 1115207 h 1371671"/>
                <a:gd name="connsiteX8" fmla="*/ 2102327 w 2103705"/>
                <a:gd name="connsiteY8" fmla="*/ 1305570 h 1371671"/>
                <a:gd name="connsiteX9" fmla="*/ 0 w 2103705"/>
                <a:gd name="connsiteY9" fmla="*/ 1324848 h 1371671"/>
                <a:gd name="connsiteX10" fmla="*/ 646770 w 2103705"/>
                <a:gd name="connsiteY10" fmla="*/ 1115206 h 1371671"/>
                <a:gd name="connsiteX11" fmla="*/ 903986 w 2103705"/>
                <a:gd name="connsiteY11" fmla="*/ 209799 h 1371671"/>
                <a:gd name="connsiteX12" fmla="*/ 920154 w 2103705"/>
                <a:gd name="connsiteY12" fmla="*/ 161930 h 1371671"/>
                <a:gd name="connsiteX13" fmla="*/ 1048214 w 2103705"/>
                <a:gd name="connsiteY13" fmla="*/ 83 h 1371671"/>
                <a:gd name="connsiteX14" fmla="*/ 927885 w 2103705"/>
                <a:gd name="connsiteY14" fmla="*/ 139038 h 1371671"/>
                <a:gd name="connsiteX15" fmla="*/ 920154 w 2103705"/>
                <a:gd name="connsiteY15" fmla="*/ 161930 h 1371671"/>
                <a:gd name="connsiteX0" fmla="*/ 920154 w 2102327"/>
                <a:gd name="connsiteY0" fmla="*/ 161930 h 1324848"/>
                <a:gd name="connsiteX1" fmla="*/ 1176666 w 2102327"/>
                <a:gd name="connsiteY1" fmla="*/ 161931 h 1324848"/>
                <a:gd name="connsiteX2" fmla="*/ 1168934 w 2102327"/>
                <a:gd name="connsiteY2" fmla="*/ 139039 h 1324848"/>
                <a:gd name="connsiteX3" fmla="*/ 1048605 w 2102327"/>
                <a:gd name="connsiteY3" fmla="*/ 84 h 1324848"/>
                <a:gd name="connsiteX4" fmla="*/ 1176666 w 2102327"/>
                <a:gd name="connsiteY4" fmla="*/ 161931 h 1324848"/>
                <a:gd name="connsiteX5" fmla="*/ 1192834 w 2102327"/>
                <a:gd name="connsiteY5" fmla="*/ 209800 h 1324848"/>
                <a:gd name="connsiteX6" fmla="*/ 1450049 w 2102327"/>
                <a:gd name="connsiteY6" fmla="*/ 1115207 h 1324848"/>
                <a:gd name="connsiteX7" fmla="*/ 2102327 w 2102327"/>
                <a:gd name="connsiteY7" fmla="*/ 1305570 h 1324848"/>
                <a:gd name="connsiteX8" fmla="*/ 0 w 2102327"/>
                <a:gd name="connsiteY8" fmla="*/ 1324848 h 1324848"/>
                <a:gd name="connsiteX9" fmla="*/ 646770 w 2102327"/>
                <a:gd name="connsiteY9" fmla="*/ 1115206 h 1324848"/>
                <a:gd name="connsiteX10" fmla="*/ 903986 w 2102327"/>
                <a:gd name="connsiteY10" fmla="*/ 209799 h 1324848"/>
                <a:gd name="connsiteX11" fmla="*/ 920154 w 2102327"/>
                <a:gd name="connsiteY11" fmla="*/ 161930 h 1324848"/>
                <a:gd name="connsiteX12" fmla="*/ 1048214 w 2102327"/>
                <a:gd name="connsiteY12" fmla="*/ 83 h 1324848"/>
                <a:gd name="connsiteX13" fmla="*/ 927885 w 2102327"/>
                <a:gd name="connsiteY13" fmla="*/ 139038 h 1324848"/>
                <a:gd name="connsiteX14" fmla="*/ 920154 w 2102327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76666 w 2109471"/>
                <a:gd name="connsiteY4" fmla="*/ 161931 h 1324848"/>
                <a:gd name="connsiteX5" fmla="*/ 1192834 w 2109471"/>
                <a:gd name="connsiteY5" fmla="*/ 209800 h 1324848"/>
                <a:gd name="connsiteX6" fmla="*/ 1450049 w 2109471"/>
                <a:gd name="connsiteY6" fmla="*/ 1115207 h 1324848"/>
                <a:gd name="connsiteX7" fmla="*/ 2109471 w 2109471"/>
                <a:gd name="connsiteY7" fmla="*/ 1319857 h 1324848"/>
                <a:gd name="connsiteX8" fmla="*/ 0 w 2109471"/>
                <a:gd name="connsiteY8" fmla="*/ 1324848 h 1324848"/>
                <a:gd name="connsiteX9" fmla="*/ 646770 w 2109471"/>
                <a:gd name="connsiteY9" fmla="*/ 1115206 h 1324848"/>
                <a:gd name="connsiteX10" fmla="*/ 903986 w 2109471"/>
                <a:gd name="connsiteY10" fmla="*/ 209799 h 1324848"/>
                <a:gd name="connsiteX11" fmla="*/ 920154 w 2109471"/>
                <a:gd name="connsiteY11" fmla="*/ 161930 h 1324848"/>
                <a:gd name="connsiteX12" fmla="*/ 1048214 w 2109471"/>
                <a:gd name="connsiteY12" fmla="*/ 83 h 1324848"/>
                <a:gd name="connsiteX13" fmla="*/ 927885 w 2109471"/>
                <a:gd name="connsiteY13" fmla="*/ 139038 h 1324848"/>
                <a:gd name="connsiteX14" fmla="*/ 920154 w 2109471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92834 w 2109471"/>
                <a:gd name="connsiteY4" fmla="*/ 209800 h 1324848"/>
                <a:gd name="connsiteX5" fmla="*/ 1450049 w 2109471"/>
                <a:gd name="connsiteY5" fmla="*/ 1115207 h 1324848"/>
                <a:gd name="connsiteX6" fmla="*/ 2109471 w 2109471"/>
                <a:gd name="connsiteY6" fmla="*/ 1319857 h 1324848"/>
                <a:gd name="connsiteX7" fmla="*/ 0 w 2109471"/>
                <a:gd name="connsiteY7" fmla="*/ 1324848 h 1324848"/>
                <a:gd name="connsiteX8" fmla="*/ 646770 w 2109471"/>
                <a:gd name="connsiteY8" fmla="*/ 1115206 h 1324848"/>
                <a:gd name="connsiteX9" fmla="*/ 903986 w 2109471"/>
                <a:gd name="connsiteY9" fmla="*/ 209799 h 1324848"/>
                <a:gd name="connsiteX10" fmla="*/ 920154 w 2109471"/>
                <a:gd name="connsiteY10" fmla="*/ 161930 h 1324848"/>
                <a:gd name="connsiteX11" fmla="*/ 1048214 w 2109471"/>
                <a:gd name="connsiteY11" fmla="*/ 83 h 1324848"/>
                <a:gd name="connsiteX12" fmla="*/ 927885 w 2109471"/>
                <a:gd name="connsiteY12" fmla="*/ 139038 h 1324848"/>
                <a:gd name="connsiteX13" fmla="*/ 920154 w 2109471"/>
                <a:gd name="connsiteY13" fmla="*/ 161930 h 1324848"/>
                <a:gd name="connsiteX0" fmla="*/ 920154 w 2109471"/>
                <a:gd name="connsiteY0" fmla="*/ 161930 h 1324848"/>
                <a:gd name="connsiteX1" fmla="*/ 1168934 w 2109471"/>
                <a:gd name="connsiteY1" fmla="*/ 139039 h 1324848"/>
                <a:gd name="connsiteX2" fmla="*/ 1048605 w 2109471"/>
                <a:gd name="connsiteY2" fmla="*/ 84 h 1324848"/>
                <a:gd name="connsiteX3" fmla="*/ 1192834 w 2109471"/>
                <a:gd name="connsiteY3" fmla="*/ 209800 h 1324848"/>
                <a:gd name="connsiteX4" fmla="*/ 1450049 w 2109471"/>
                <a:gd name="connsiteY4" fmla="*/ 1115207 h 1324848"/>
                <a:gd name="connsiteX5" fmla="*/ 2109471 w 2109471"/>
                <a:gd name="connsiteY5" fmla="*/ 1319857 h 1324848"/>
                <a:gd name="connsiteX6" fmla="*/ 0 w 2109471"/>
                <a:gd name="connsiteY6" fmla="*/ 1324848 h 1324848"/>
                <a:gd name="connsiteX7" fmla="*/ 646770 w 2109471"/>
                <a:gd name="connsiteY7" fmla="*/ 1115206 h 1324848"/>
                <a:gd name="connsiteX8" fmla="*/ 903986 w 2109471"/>
                <a:gd name="connsiteY8" fmla="*/ 209799 h 1324848"/>
                <a:gd name="connsiteX9" fmla="*/ 920154 w 2109471"/>
                <a:gd name="connsiteY9" fmla="*/ 161930 h 1324848"/>
                <a:gd name="connsiteX10" fmla="*/ 1048214 w 2109471"/>
                <a:gd name="connsiteY10" fmla="*/ 83 h 1324848"/>
                <a:gd name="connsiteX11" fmla="*/ 927885 w 2109471"/>
                <a:gd name="connsiteY11" fmla="*/ 139038 h 1324848"/>
                <a:gd name="connsiteX12" fmla="*/ 920154 w 2109471"/>
                <a:gd name="connsiteY12" fmla="*/ 161930 h 1324848"/>
                <a:gd name="connsiteX0" fmla="*/ 920154 w 2109471"/>
                <a:gd name="connsiteY0" fmla="*/ 161930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11" fmla="*/ 920154 w 2109471"/>
                <a:gd name="connsiteY11" fmla="*/ 161930 h 1324848"/>
                <a:gd name="connsiteX0" fmla="*/ 927885 w 2109471"/>
                <a:gd name="connsiteY0" fmla="*/ 139038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920154 w 2109471"/>
                <a:gd name="connsiteY8" fmla="*/ 185164 h 1348082"/>
                <a:gd name="connsiteX9" fmla="*/ 1048214 w 2109471"/>
                <a:gd name="connsiteY9" fmla="*/ 23317 h 1348082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1048214 w 2109471"/>
                <a:gd name="connsiteY8" fmla="*/ 23317 h 1348082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8264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646770 w 2044588"/>
                <a:gd name="connsiteY0" fmla="*/ 1115122 h 1324764"/>
                <a:gd name="connsiteX1" fmla="*/ 1048605 w 2044588"/>
                <a:gd name="connsiteY1" fmla="*/ 0 h 1324764"/>
                <a:gd name="connsiteX2" fmla="*/ 1450049 w 2044588"/>
                <a:gd name="connsiteY2" fmla="*/ 1115123 h 1324764"/>
                <a:gd name="connsiteX3" fmla="*/ 2044588 w 2044588"/>
                <a:gd name="connsiteY3" fmla="*/ 1321282 h 1324764"/>
                <a:gd name="connsiteX4" fmla="*/ 0 w 2044588"/>
                <a:gd name="connsiteY4" fmla="*/ 1324764 h 1324764"/>
                <a:gd name="connsiteX5" fmla="*/ 646770 w 2044588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5246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593958 w 1993285"/>
                <a:gd name="connsiteY0" fmla="*/ 1115122 h 1315246"/>
                <a:gd name="connsiteX1" fmla="*/ 995793 w 1993285"/>
                <a:gd name="connsiteY1" fmla="*/ 0 h 1315246"/>
                <a:gd name="connsiteX2" fmla="*/ 1397237 w 1993285"/>
                <a:gd name="connsiteY2" fmla="*/ 1115123 h 1315246"/>
                <a:gd name="connsiteX3" fmla="*/ 1993285 w 1993285"/>
                <a:gd name="connsiteY3" fmla="*/ 1315246 h 1315246"/>
                <a:gd name="connsiteX4" fmla="*/ 0 w 1993285"/>
                <a:gd name="connsiteY4" fmla="*/ 1314201 h 1315246"/>
                <a:gd name="connsiteX5" fmla="*/ 593958 w 1993285"/>
                <a:gd name="connsiteY5" fmla="*/ 1115122 h 1315246"/>
                <a:gd name="connsiteX0" fmla="*/ 593958 w 1993285"/>
                <a:gd name="connsiteY0" fmla="*/ 1115122 h 1323254"/>
                <a:gd name="connsiteX1" fmla="*/ 995793 w 1993285"/>
                <a:gd name="connsiteY1" fmla="*/ 0 h 1323254"/>
                <a:gd name="connsiteX2" fmla="*/ 1397237 w 1993285"/>
                <a:gd name="connsiteY2" fmla="*/ 1115123 h 1323254"/>
                <a:gd name="connsiteX3" fmla="*/ 1993285 w 1993285"/>
                <a:gd name="connsiteY3" fmla="*/ 1315246 h 1323254"/>
                <a:gd name="connsiteX4" fmla="*/ 0 w 1993285"/>
                <a:gd name="connsiteY4" fmla="*/ 1323254 h 1323254"/>
                <a:gd name="connsiteX5" fmla="*/ 593958 w 1993285"/>
                <a:gd name="connsiteY5" fmla="*/ 1115122 h 1323254"/>
                <a:gd name="connsiteX0" fmla="*/ 596976 w 1996303"/>
                <a:gd name="connsiteY0" fmla="*/ 1115122 h 1315710"/>
                <a:gd name="connsiteX1" fmla="*/ 998811 w 1996303"/>
                <a:gd name="connsiteY1" fmla="*/ 0 h 1315710"/>
                <a:gd name="connsiteX2" fmla="*/ 1400255 w 1996303"/>
                <a:gd name="connsiteY2" fmla="*/ 1115123 h 1315710"/>
                <a:gd name="connsiteX3" fmla="*/ 1996303 w 1996303"/>
                <a:gd name="connsiteY3" fmla="*/ 1315246 h 1315710"/>
                <a:gd name="connsiteX4" fmla="*/ 0 w 1996303"/>
                <a:gd name="connsiteY4" fmla="*/ 1315710 h 1315710"/>
                <a:gd name="connsiteX5" fmla="*/ 596976 w 1996303"/>
                <a:gd name="connsiteY5" fmla="*/ 1115122 h 131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6303" h="1315710">
                  <a:moveTo>
                    <a:pt x="596976" y="1115122"/>
                  </a:moveTo>
                  <a:cubicBezTo>
                    <a:pt x="763445" y="895837"/>
                    <a:pt x="813628" y="0"/>
                    <a:pt x="998811" y="0"/>
                  </a:cubicBezTo>
                  <a:cubicBezTo>
                    <a:pt x="1183994" y="0"/>
                    <a:pt x="1234006" y="895915"/>
                    <a:pt x="1400255" y="1115123"/>
                  </a:cubicBezTo>
                  <a:cubicBezTo>
                    <a:pt x="1566504" y="1334331"/>
                    <a:pt x="1872153" y="1311157"/>
                    <a:pt x="1996303" y="1315246"/>
                  </a:cubicBezTo>
                  <a:lnTo>
                    <a:pt x="0" y="1315710"/>
                  </a:lnTo>
                  <a:cubicBezTo>
                    <a:pt x="124150" y="1311621"/>
                    <a:pt x="430508" y="1334407"/>
                    <a:pt x="596976" y="1115122"/>
                  </a:cubicBezTo>
                  <a:close/>
                </a:path>
              </a:pathLst>
            </a:custGeom>
            <a:solidFill>
              <a:srgbClr val="FFDA65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039100" y="2467848"/>
              <a:ext cx="2096819" cy="1324848"/>
              <a:chOff x="7500310" y="3932952"/>
              <a:chExt cx="2096819" cy="1324848"/>
            </a:xfrm>
          </p:grpSpPr>
          <p:cxnSp>
            <p:nvCxnSpPr>
              <p:cNvPr id="15" name="Straight Connector 14"/>
              <p:cNvCxnSpPr>
                <a:stCxn id="17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7500310" y="3932952"/>
                <a:ext cx="2096819" cy="1324848"/>
                <a:chOff x="7904895" y="3002940"/>
                <a:chExt cx="2096819" cy="1324848"/>
              </a:xfrm>
            </p:grpSpPr>
            <p:sp>
              <p:nvSpPr>
                <p:cNvPr id="16" name="Freeform 15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28" name="Straight Connector 27"/>
          <p:cNvCxnSpPr/>
          <p:nvPr/>
        </p:nvCxnSpPr>
        <p:spPr>
          <a:xfrm>
            <a:off x="2438400" y="388620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4384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97536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0" name="Group 49"/>
          <p:cNvGrpSpPr/>
          <p:nvPr/>
        </p:nvGrpSpPr>
        <p:grpSpPr>
          <a:xfrm>
            <a:off x="3581400" y="2467848"/>
            <a:ext cx="2914648" cy="1333159"/>
            <a:chOff x="95251" y="2457450"/>
            <a:chExt cx="2914648" cy="1333159"/>
          </a:xfrm>
        </p:grpSpPr>
        <p:sp>
          <p:nvSpPr>
            <p:cNvPr id="51" name="Freeform 50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53" name="Straight Connector 52"/>
              <p:cNvCxnSpPr>
                <a:stCxn id="56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Group 53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55" name="Freeform 54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57" name="Group 56"/>
          <p:cNvGrpSpPr/>
          <p:nvPr/>
        </p:nvGrpSpPr>
        <p:grpSpPr>
          <a:xfrm>
            <a:off x="4697976" y="2976426"/>
            <a:ext cx="2811795" cy="816270"/>
            <a:chOff x="4697976" y="2976426"/>
            <a:chExt cx="2811795" cy="816270"/>
          </a:xfrm>
        </p:grpSpPr>
        <p:sp>
          <p:nvSpPr>
            <p:cNvPr id="58" name="Freeform 57"/>
            <p:cNvSpPr/>
            <p:nvPr/>
          </p:nvSpPr>
          <p:spPr>
            <a:xfrm flipH="1">
              <a:off x="4885816" y="2976915"/>
              <a:ext cx="2438918" cy="815290"/>
            </a:xfrm>
            <a:custGeom>
              <a:avLst/>
              <a:gdLst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2811794 w 2811796"/>
                <a:gd name="connsiteY3" fmla="*/ 842581 h 842582"/>
                <a:gd name="connsiteX4" fmla="*/ 2811657 w 2811796"/>
                <a:gd name="connsiteY4" fmla="*/ 842581 h 842582"/>
                <a:gd name="connsiteX5" fmla="*/ 2811795 w 2811796"/>
                <a:gd name="connsiteY5" fmla="*/ 842582 h 842582"/>
                <a:gd name="connsiteX6" fmla="*/ 1404682 w 2811796"/>
                <a:gd name="connsiteY6" fmla="*/ 26529 h 842582"/>
                <a:gd name="connsiteX7" fmla="*/ 1127818 w 2811796"/>
                <a:gd name="connsiteY7" fmla="*/ 187373 h 842582"/>
                <a:gd name="connsiteX8" fmla="*/ 1099325 w 2811796"/>
                <a:gd name="connsiteY8" fmla="*/ 219370 h 842582"/>
                <a:gd name="connsiteX9" fmla="*/ 731520 w 2811796"/>
                <a:gd name="connsiteY9" fmla="*/ 726609 h 842582"/>
                <a:gd name="connsiteX10" fmla="*/ 186277 w 2811796"/>
                <a:gd name="connsiteY10" fmla="*/ 841240 h 842582"/>
                <a:gd name="connsiteX11" fmla="*/ 137 w 2811796"/>
                <a:gd name="connsiteY11" fmla="*/ 842581 h 842582"/>
                <a:gd name="connsiteX12" fmla="*/ 2811657 w 2811796"/>
                <a:gd name="connsiteY12" fmla="*/ 842581 h 842582"/>
                <a:gd name="connsiteX13" fmla="*/ 2625195 w 2811796"/>
                <a:gd name="connsiteY13" fmla="*/ 841240 h 842582"/>
                <a:gd name="connsiteX14" fmla="*/ 2079009 w 2811796"/>
                <a:gd name="connsiteY14" fmla="*/ 726609 h 842582"/>
                <a:gd name="connsiteX15" fmla="*/ 1710567 w 2811796"/>
                <a:gd name="connsiteY15" fmla="*/ 219370 h 842582"/>
                <a:gd name="connsiteX16" fmla="*/ 1682025 w 2811796"/>
                <a:gd name="connsiteY16" fmla="*/ 187373 h 842582"/>
                <a:gd name="connsiteX17" fmla="*/ 1404682 w 2811796"/>
                <a:gd name="connsiteY17" fmla="*/ 26367 h 842582"/>
                <a:gd name="connsiteX18" fmla="*/ 1404459 w 2811796"/>
                <a:gd name="connsiteY18" fmla="*/ 26399 h 842582"/>
                <a:gd name="connsiteX19" fmla="*/ 1404682 w 2811796"/>
                <a:gd name="connsiteY19" fmla="*/ 26529 h 842582"/>
                <a:gd name="connsiteX20" fmla="*/ 1404905 w 2811796"/>
                <a:gd name="connsiteY20" fmla="*/ 26399 h 842582"/>
                <a:gd name="connsiteX21" fmla="*/ 2811796 w 2811796"/>
                <a:gd name="connsiteY21" fmla="*/ 0 h 842582"/>
                <a:gd name="connsiteX22" fmla="*/ 1 w 2811796"/>
                <a:gd name="connsiteY22" fmla="*/ 0 h 842582"/>
                <a:gd name="connsiteX23" fmla="*/ 1 w 2811796"/>
                <a:gd name="connsiteY23" fmla="*/ 842581 h 842582"/>
                <a:gd name="connsiteX24" fmla="*/ 1 w 2811796"/>
                <a:gd name="connsiteY24" fmla="*/ 842581 h 842582"/>
                <a:gd name="connsiteX25" fmla="*/ 1127818 w 2811796"/>
                <a:gd name="connsiteY25" fmla="*/ 187373 h 842582"/>
                <a:gd name="connsiteX26" fmla="*/ 1184555 w 2811796"/>
                <a:gd name="connsiteY26" fmla="*/ 123659 h 842582"/>
                <a:gd name="connsiteX27" fmla="*/ 1342175 w 2811796"/>
                <a:gd name="connsiteY27" fmla="*/ 35439 h 842582"/>
                <a:gd name="connsiteX28" fmla="*/ 1404459 w 2811796"/>
                <a:gd name="connsiteY28" fmla="*/ 26399 h 842582"/>
                <a:gd name="connsiteX29" fmla="*/ 1404310 w 2811796"/>
                <a:gd name="connsiteY29" fmla="*/ 26313 h 842582"/>
                <a:gd name="connsiteX30" fmla="*/ 1404682 w 2811796"/>
                <a:gd name="connsiteY30" fmla="*/ 26367 h 842582"/>
                <a:gd name="connsiteX31" fmla="*/ 1405053 w 2811796"/>
                <a:gd name="connsiteY31" fmla="*/ 26313 h 842582"/>
                <a:gd name="connsiteX32" fmla="*/ 1404905 w 2811796"/>
                <a:gd name="connsiteY32" fmla="*/ 26399 h 842582"/>
                <a:gd name="connsiteX33" fmla="*/ 1467297 w 2811796"/>
                <a:gd name="connsiteY33" fmla="*/ 35439 h 842582"/>
                <a:gd name="connsiteX34" fmla="*/ 1625190 w 2811796"/>
                <a:gd name="connsiteY34" fmla="*/ 123659 h 842582"/>
                <a:gd name="connsiteX35" fmla="*/ 1682025 w 2811796"/>
                <a:gd name="connsiteY35" fmla="*/ 187373 h 842582"/>
                <a:gd name="connsiteX36" fmla="*/ 2811794 w 2811796"/>
                <a:gd name="connsiteY36" fmla="*/ 842581 h 842582"/>
                <a:gd name="connsiteX37" fmla="*/ 2811796 w 2811796"/>
                <a:gd name="connsiteY37" fmla="*/ 842581 h 842582"/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137 w 2811796"/>
                <a:gd name="connsiteY3" fmla="*/ 842581 h 842582"/>
                <a:gd name="connsiteX4" fmla="*/ 2811794 w 2811796"/>
                <a:gd name="connsiteY4" fmla="*/ 842581 h 842582"/>
                <a:gd name="connsiteX5" fmla="*/ 2811657 w 2811796"/>
                <a:gd name="connsiteY5" fmla="*/ 842581 h 842582"/>
                <a:gd name="connsiteX6" fmla="*/ 2811795 w 2811796"/>
                <a:gd name="connsiteY6" fmla="*/ 842582 h 842582"/>
                <a:gd name="connsiteX7" fmla="*/ 2811794 w 2811796"/>
                <a:gd name="connsiteY7" fmla="*/ 842581 h 842582"/>
                <a:gd name="connsiteX8" fmla="*/ 1404682 w 2811796"/>
                <a:gd name="connsiteY8" fmla="*/ 26529 h 842582"/>
                <a:gd name="connsiteX9" fmla="*/ 1127818 w 2811796"/>
                <a:gd name="connsiteY9" fmla="*/ 187373 h 842582"/>
                <a:gd name="connsiteX10" fmla="*/ 1099325 w 2811796"/>
                <a:gd name="connsiteY10" fmla="*/ 219370 h 842582"/>
                <a:gd name="connsiteX11" fmla="*/ 731520 w 2811796"/>
                <a:gd name="connsiteY11" fmla="*/ 726609 h 842582"/>
                <a:gd name="connsiteX12" fmla="*/ 186277 w 2811796"/>
                <a:gd name="connsiteY12" fmla="*/ 841240 h 842582"/>
                <a:gd name="connsiteX13" fmla="*/ 137 w 2811796"/>
                <a:gd name="connsiteY13" fmla="*/ 842581 h 842582"/>
                <a:gd name="connsiteX14" fmla="*/ 2811657 w 2811796"/>
                <a:gd name="connsiteY14" fmla="*/ 842581 h 842582"/>
                <a:gd name="connsiteX15" fmla="*/ 2625195 w 2811796"/>
                <a:gd name="connsiteY15" fmla="*/ 841240 h 842582"/>
                <a:gd name="connsiteX16" fmla="*/ 2079009 w 2811796"/>
                <a:gd name="connsiteY16" fmla="*/ 726609 h 842582"/>
                <a:gd name="connsiteX17" fmla="*/ 1710567 w 2811796"/>
                <a:gd name="connsiteY17" fmla="*/ 219370 h 842582"/>
                <a:gd name="connsiteX18" fmla="*/ 1682025 w 2811796"/>
                <a:gd name="connsiteY18" fmla="*/ 187373 h 842582"/>
                <a:gd name="connsiteX19" fmla="*/ 1404682 w 2811796"/>
                <a:gd name="connsiteY19" fmla="*/ 26529 h 842582"/>
                <a:gd name="connsiteX20" fmla="*/ 1404682 w 2811796"/>
                <a:gd name="connsiteY20" fmla="*/ 26367 h 842582"/>
                <a:gd name="connsiteX21" fmla="*/ 1404459 w 2811796"/>
                <a:gd name="connsiteY21" fmla="*/ 26399 h 842582"/>
                <a:gd name="connsiteX22" fmla="*/ 1404682 w 2811796"/>
                <a:gd name="connsiteY22" fmla="*/ 26529 h 842582"/>
                <a:gd name="connsiteX23" fmla="*/ 1404905 w 2811796"/>
                <a:gd name="connsiteY23" fmla="*/ 26399 h 842582"/>
                <a:gd name="connsiteX24" fmla="*/ 1404682 w 2811796"/>
                <a:gd name="connsiteY24" fmla="*/ 26367 h 842582"/>
                <a:gd name="connsiteX25" fmla="*/ 2811796 w 2811796"/>
                <a:gd name="connsiteY25" fmla="*/ 0 h 842582"/>
                <a:gd name="connsiteX26" fmla="*/ 1 w 2811796"/>
                <a:gd name="connsiteY26" fmla="*/ 842581 h 842582"/>
                <a:gd name="connsiteX27" fmla="*/ 1 w 2811796"/>
                <a:gd name="connsiteY27" fmla="*/ 842581 h 842582"/>
                <a:gd name="connsiteX28" fmla="*/ 1127818 w 2811796"/>
                <a:gd name="connsiteY28" fmla="*/ 187373 h 842582"/>
                <a:gd name="connsiteX29" fmla="*/ 1184555 w 2811796"/>
                <a:gd name="connsiteY29" fmla="*/ 123659 h 842582"/>
                <a:gd name="connsiteX30" fmla="*/ 1342175 w 2811796"/>
                <a:gd name="connsiteY30" fmla="*/ 35439 h 842582"/>
                <a:gd name="connsiteX31" fmla="*/ 1404459 w 2811796"/>
                <a:gd name="connsiteY31" fmla="*/ 26399 h 842582"/>
                <a:gd name="connsiteX32" fmla="*/ 1404310 w 2811796"/>
                <a:gd name="connsiteY32" fmla="*/ 26313 h 842582"/>
                <a:gd name="connsiteX33" fmla="*/ 1404682 w 2811796"/>
                <a:gd name="connsiteY33" fmla="*/ 26367 h 842582"/>
                <a:gd name="connsiteX34" fmla="*/ 1405053 w 2811796"/>
                <a:gd name="connsiteY34" fmla="*/ 26313 h 842582"/>
                <a:gd name="connsiteX35" fmla="*/ 1404905 w 2811796"/>
                <a:gd name="connsiteY35" fmla="*/ 26399 h 842582"/>
                <a:gd name="connsiteX36" fmla="*/ 1467297 w 2811796"/>
                <a:gd name="connsiteY36" fmla="*/ 35439 h 842582"/>
                <a:gd name="connsiteX37" fmla="*/ 1625190 w 2811796"/>
                <a:gd name="connsiteY37" fmla="*/ 123659 h 842582"/>
                <a:gd name="connsiteX38" fmla="*/ 1682025 w 2811796"/>
                <a:gd name="connsiteY38" fmla="*/ 187373 h 842582"/>
                <a:gd name="connsiteX39" fmla="*/ 2811794 w 2811796"/>
                <a:gd name="connsiteY39" fmla="*/ 842581 h 842582"/>
                <a:gd name="connsiteX40" fmla="*/ 2811796 w 2811796"/>
                <a:gd name="connsiteY40" fmla="*/ 842581 h 842582"/>
                <a:gd name="connsiteX41" fmla="*/ 2811796 w 2811796"/>
                <a:gd name="connsiteY41" fmla="*/ 0 h 842582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27818 w 2811796"/>
                <a:gd name="connsiteY28" fmla="*/ 161060 h 816269"/>
                <a:gd name="connsiteX29" fmla="*/ 1184555 w 2811796"/>
                <a:gd name="connsiteY29" fmla="*/ 97346 h 816269"/>
                <a:gd name="connsiteX30" fmla="*/ 1342175 w 2811796"/>
                <a:gd name="connsiteY30" fmla="*/ 9126 h 816269"/>
                <a:gd name="connsiteX31" fmla="*/ 1404459 w 2811796"/>
                <a:gd name="connsiteY31" fmla="*/ 86 h 816269"/>
                <a:gd name="connsiteX32" fmla="*/ 1404310 w 2811796"/>
                <a:gd name="connsiteY32" fmla="*/ 0 h 816269"/>
                <a:gd name="connsiteX33" fmla="*/ 1404682 w 2811796"/>
                <a:gd name="connsiteY33" fmla="*/ 54 h 816269"/>
                <a:gd name="connsiteX34" fmla="*/ 1405053 w 2811796"/>
                <a:gd name="connsiteY34" fmla="*/ 0 h 816269"/>
                <a:gd name="connsiteX35" fmla="*/ 1404905 w 2811796"/>
                <a:gd name="connsiteY35" fmla="*/ 86 h 816269"/>
                <a:gd name="connsiteX36" fmla="*/ 1467297 w 2811796"/>
                <a:gd name="connsiteY36" fmla="*/ 9126 h 816269"/>
                <a:gd name="connsiteX37" fmla="*/ 1625190 w 2811796"/>
                <a:gd name="connsiteY37" fmla="*/ 97346 h 816269"/>
                <a:gd name="connsiteX38" fmla="*/ 1682025 w 2811796"/>
                <a:gd name="connsiteY38" fmla="*/ 161060 h 816269"/>
                <a:gd name="connsiteX39" fmla="*/ 2811794 w 2811796"/>
                <a:gd name="connsiteY39" fmla="*/ 816268 h 816269"/>
                <a:gd name="connsiteX40" fmla="*/ 2811796 w 2811796"/>
                <a:gd name="connsiteY40" fmla="*/ 816268 h 816269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84555 w 2811796"/>
                <a:gd name="connsiteY28" fmla="*/ 97346 h 816269"/>
                <a:gd name="connsiteX29" fmla="*/ 1342175 w 2811796"/>
                <a:gd name="connsiteY29" fmla="*/ 9126 h 816269"/>
                <a:gd name="connsiteX30" fmla="*/ 1404459 w 2811796"/>
                <a:gd name="connsiteY30" fmla="*/ 86 h 816269"/>
                <a:gd name="connsiteX31" fmla="*/ 1404310 w 2811796"/>
                <a:gd name="connsiteY31" fmla="*/ 0 h 816269"/>
                <a:gd name="connsiteX32" fmla="*/ 1404682 w 2811796"/>
                <a:gd name="connsiteY32" fmla="*/ 54 h 816269"/>
                <a:gd name="connsiteX33" fmla="*/ 1405053 w 2811796"/>
                <a:gd name="connsiteY33" fmla="*/ 0 h 816269"/>
                <a:gd name="connsiteX34" fmla="*/ 1404905 w 2811796"/>
                <a:gd name="connsiteY34" fmla="*/ 86 h 816269"/>
                <a:gd name="connsiteX35" fmla="*/ 1467297 w 2811796"/>
                <a:gd name="connsiteY35" fmla="*/ 9126 h 816269"/>
                <a:gd name="connsiteX36" fmla="*/ 1625190 w 2811796"/>
                <a:gd name="connsiteY36" fmla="*/ 97346 h 816269"/>
                <a:gd name="connsiteX37" fmla="*/ 1682025 w 2811796"/>
                <a:gd name="connsiteY37" fmla="*/ 161060 h 816269"/>
                <a:gd name="connsiteX38" fmla="*/ 2811794 w 2811796"/>
                <a:gd name="connsiteY38" fmla="*/ 816268 h 816269"/>
                <a:gd name="connsiteX39" fmla="*/ 2811796 w 2811796"/>
                <a:gd name="connsiteY39" fmla="*/ 816268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11794 w 2830194"/>
                <a:gd name="connsiteY38" fmla="*/ 816268 h 816269"/>
                <a:gd name="connsiteX39" fmla="*/ 2830194 w 2830194"/>
                <a:gd name="connsiteY39" fmla="*/ 715077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30194 w 2830194"/>
                <a:gd name="connsiteY38" fmla="*/ 715077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553346 w 2811795"/>
                <a:gd name="connsiteY25" fmla="*/ 466699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38" fmla="*/ 1553346 w 2811795"/>
                <a:gd name="connsiteY38" fmla="*/ 466699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9437 w 2841231"/>
                <a:gd name="connsiteY26" fmla="*/ 81626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5757 w 2841231"/>
                <a:gd name="connsiteY26" fmla="*/ 70219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3816 w 2815474"/>
                <a:gd name="connsiteY0" fmla="*/ 816268 h 816269"/>
                <a:gd name="connsiteX1" fmla="*/ 3680 w 2815474"/>
                <a:gd name="connsiteY1" fmla="*/ 816268 h 816269"/>
                <a:gd name="connsiteX2" fmla="*/ 3679 w 2815474"/>
                <a:gd name="connsiteY2" fmla="*/ 816269 h 816269"/>
                <a:gd name="connsiteX3" fmla="*/ 3816 w 2815474"/>
                <a:gd name="connsiteY3" fmla="*/ 816268 h 816269"/>
                <a:gd name="connsiteX4" fmla="*/ 2815473 w 2815474"/>
                <a:gd name="connsiteY4" fmla="*/ 816268 h 816269"/>
                <a:gd name="connsiteX5" fmla="*/ 2815336 w 2815474"/>
                <a:gd name="connsiteY5" fmla="*/ 816268 h 816269"/>
                <a:gd name="connsiteX6" fmla="*/ 2815474 w 2815474"/>
                <a:gd name="connsiteY6" fmla="*/ 816269 h 816269"/>
                <a:gd name="connsiteX7" fmla="*/ 2815473 w 2815474"/>
                <a:gd name="connsiteY7" fmla="*/ 816268 h 816269"/>
                <a:gd name="connsiteX8" fmla="*/ 1408361 w 2815474"/>
                <a:gd name="connsiteY8" fmla="*/ 216 h 816269"/>
                <a:gd name="connsiteX9" fmla="*/ 1131497 w 2815474"/>
                <a:gd name="connsiteY9" fmla="*/ 161060 h 816269"/>
                <a:gd name="connsiteX10" fmla="*/ 1103004 w 2815474"/>
                <a:gd name="connsiteY10" fmla="*/ 193057 h 816269"/>
                <a:gd name="connsiteX11" fmla="*/ 735199 w 2815474"/>
                <a:gd name="connsiteY11" fmla="*/ 700296 h 816269"/>
                <a:gd name="connsiteX12" fmla="*/ 189956 w 2815474"/>
                <a:gd name="connsiteY12" fmla="*/ 814927 h 816269"/>
                <a:gd name="connsiteX13" fmla="*/ 3816 w 2815474"/>
                <a:gd name="connsiteY13" fmla="*/ 816268 h 816269"/>
                <a:gd name="connsiteX14" fmla="*/ 2815336 w 2815474"/>
                <a:gd name="connsiteY14" fmla="*/ 816268 h 816269"/>
                <a:gd name="connsiteX15" fmla="*/ 2628874 w 2815474"/>
                <a:gd name="connsiteY15" fmla="*/ 814927 h 816269"/>
                <a:gd name="connsiteX16" fmla="*/ 2082688 w 2815474"/>
                <a:gd name="connsiteY16" fmla="*/ 700296 h 816269"/>
                <a:gd name="connsiteX17" fmla="*/ 1714246 w 2815474"/>
                <a:gd name="connsiteY17" fmla="*/ 193057 h 816269"/>
                <a:gd name="connsiteX18" fmla="*/ 1685704 w 2815474"/>
                <a:gd name="connsiteY18" fmla="*/ 161060 h 816269"/>
                <a:gd name="connsiteX19" fmla="*/ 1408361 w 2815474"/>
                <a:gd name="connsiteY19" fmla="*/ 216 h 816269"/>
                <a:gd name="connsiteX20" fmla="*/ 1408361 w 2815474"/>
                <a:gd name="connsiteY20" fmla="*/ 54 h 816269"/>
                <a:gd name="connsiteX21" fmla="*/ 1408138 w 2815474"/>
                <a:gd name="connsiteY21" fmla="*/ 86 h 816269"/>
                <a:gd name="connsiteX22" fmla="*/ 1408361 w 2815474"/>
                <a:gd name="connsiteY22" fmla="*/ 216 h 816269"/>
                <a:gd name="connsiteX23" fmla="*/ 1408584 w 2815474"/>
                <a:gd name="connsiteY23" fmla="*/ 86 h 816269"/>
                <a:gd name="connsiteX24" fmla="*/ 1408361 w 2815474"/>
                <a:gd name="connsiteY24" fmla="*/ 54 h 816269"/>
                <a:gd name="connsiteX25" fmla="*/ 1685704 w 2815474"/>
                <a:gd name="connsiteY25" fmla="*/ 161060 h 816269"/>
                <a:gd name="connsiteX26" fmla="*/ 0 w 2815474"/>
                <a:gd name="connsiteY26" fmla="*/ 702198 h 816269"/>
                <a:gd name="connsiteX27" fmla="*/ 1188234 w 2815474"/>
                <a:gd name="connsiteY27" fmla="*/ 97346 h 816269"/>
                <a:gd name="connsiteX28" fmla="*/ 1345854 w 2815474"/>
                <a:gd name="connsiteY28" fmla="*/ 9126 h 816269"/>
                <a:gd name="connsiteX29" fmla="*/ 1408138 w 2815474"/>
                <a:gd name="connsiteY29" fmla="*/ 86 h 816269"/>
                <a:gd name="connsiteX30" fmla="*/ 1407989 w 2815474"/>
                <a:gd name="connsiteY30" fmla="*/ 0 h 816269"/>
                <a:gd name="connsiteX31" fmla="*/ 1408361 w 2815474"/>
                <a:gd name="connsiteY31" fmla="*/ 54 h 816269"/>
                <a:gd name="connsiteX32" fmla="*/ 1408732 w 2815474"/>
                <a:gd name="connsiteY32" fmla="*/ 0 h 816269"/>
                <a:gd name="connsiteX33" fmla="*/ 1408584 w 2815474"/>
                <a:gd name="connsiteY33" fmla="*/ 86 h 816269"/>
                <a:gd name="connsiteX34" fmla="*/ 1470976 w 2815474"/>
                <a:gd name="connsiteY34" fmla="*/ 9126 h 816269"/>
                <a:gd name="connsiteX35" fmla="*/ 1628869 w 2815474"/>
                <a:gd name="connsiteY35" fmla="*/ 97346 h 816269"/>
                <a:gd name="connsiteX36" fmla="*/ 1685704 w 2815474"/>
                <a:gd name="connsiteY36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184555 w 2811795"/>
                <a:gd name="connsiteY26" fmla="*/ 97346 h 816269"/>
                <a:gd name="connsiteX27" fmla="*/ 1342175 w 2811795"/>
                <a:gd name="connsiteY27" fmla="*/ 9126 h 816269"/>
                <a:gd name="connsiteX28" fmla="*/ 1404459 w 2811795"/>
                <a:gd name="connsiteY28" fmla="*/ 86 h 816269"/>
                <a:gd name="connsiteX29" fmla="*/ 1404310 w 2811795"/>
                <a:gd name="connsiteY29" fmla="*/ 0 h 816269"/>
                <a:gd name="connsiteX30" fmla="*/ 1404682 w 2811795"/>
                <a:gd name="connsiteY30" fmla="*/ 54 h 816269"/>
                <a:gd name="connsiteX31" fmla="*/ 1405053 w 2811795"/>
                <a:gd name="connsiteY31" fmla="*/ 0 h 816269"/>
                <a:gd name="connsiteX32" fmla="*/ 1404905 w 2811795"/>
                <a:gd name="connsiteY32" fmla="*/ 86 h 816269"/>
                <a:gd name="connsiteX33" fmla="*/ 1467297 w 2811795"/>
                <a:gd name="connsiteY33" fmla="*/ 9126 h 816269"/>
                <a:gd name="connsiteX34" fmla="*/ 1625190 w 2811795"/>
                <a:gd name="connsiteY34" fmla="*/ 97346 h 816269"/>
                <a:gd name="connsiteX35" fmla="*/ 1682025 w 2811795"/>
                <a:gd name="connsiteY35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34" fmla="*/ 1682025 w 2811795"/>
                <a:gd name="connsiteY34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25190 w 2811795"/>
                <a:gd name="connsiteY25" fmla="*/ 9734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67297 w 2811795"/>
                <a:gd name="connsiteY25" fmla="*/ 912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30" fmla="*/ 1404905 w 2811795"/>
                <a:gd name="connsiteY30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5053 w 2811795"/>
                <a:gd name="connsiteY25" fmla="*/ 0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0" fmla="*/ 22271 w 2833929"/>
                <a:gd name="connsiteY0" fmla="*/ 816268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2271 w 2833929"/>
                <a:gd name="connsiteY3" fmla="*/ 816268 h 816269"/>
                <a:gd name="connsiteX4" fmla="*/ 2833928 w 2833929"/>
                <a:gd name="connsiteY4" fmla="*/ 816268 h 816269"/>
                <a:gd name="connsiteX5" fmla="*/ 2833791 w 2833929"/>
                <a:gd name="connsiteY5" fmla="*/ 816268 h 816269"/>
                <a:gd name="connsiteX6" fmla="*/ 2833929 w 2833929"/>
                <a:gd name="connsiteY6" fmla="*/ 816269 h 816269"/>
                <a:gd name="connsiteX7" fmla="*/ 2833928 w 2833929"/>
                <a:gd name="connsiteY7" fmla="*/ 816268 h 816269"/>
                <a:gd name="connsiteX8" fmla="*/ 1426816 w 2833929"/>
                <a:gd name="connsiteY8" fmla="*/ 216 h 816269"/>
                <a:gd name="connsiteX9" fmla="*/ 1149952 w 2833929"/>
                <a:gd name="connsiteY9" fmla="*/ 161060 h 816269"/>
                <a:gd name="connsiteX10" fmla="*/ 1121459 w 2833929"/>
                <a:gd name="connsiteY10" fmla="*/ 193057 h 816269"/>
                <a:gd name="connsiteX11" fmla="*/ 753654 w 2833929"/>
                <a:gd name="connsiteY11" fmla="*/ 700296 h 816269"/>
                <a:gd name="connsiteX12" fmla="*/ 208411 w 2833929"/>
                <a:gd name="connsiteY12" fmla="*/ 814927 h 816269"/>
                <a:gd name="connsiteX13" fmla="*/ 0 w 2833929"/>
                <a:gd name="connsiteY13" fmla="*/ 680025 h 816269"/>
                <a:gd name="connsiteX14" fmla="*/ 2833791 w 2833929"/>
                <a:gd name="connsiteY14" fmla="*/ 816268 h 816269"/>
                <a:gd name="connsiteX15" fmla="*/ 2647329 w 2833929"/>
                <a:gd name="connsiteY15" fmla="*/ 814927 h 816269"/>
                <a:gd name="connsiteX16" fmla="*/ 2101143 w 2833929"/>
                <a:gd name="connsiteY16" fmla="*/ 700296 h 816269"/>
                <a:gd name="connsiteX17" fmla="*/ 1732701 w 2833929"/>
                <a:gd name="connsiteY17" fmla="*/ 193057 h 816269"/>
                <a:gd name="connsiteX18" fmla="*/ 1704159 w 2833929"/>
                <a:gd name="connsiteY18" fmla="*/ 161060 h 816269"/>
                <a:gd name="connsiteX19" fmla="*/ 1426816 w 2833929"/>
                <a:gd name="connsiteY19" fmla="*/ 216 h 816269"/>
                <a:gd name="connsiteX20" fmla="*/ 1426816 w 2833929"/>
                <a:gd name="connsiteY20" fmla="*/ 54 h 816269"/>
                <a:gd name="connsiteX21" fmla="*/ 1426593 w 2833929"/>
                <a:gd name="connsiteY21" fmla="*/ 86 h 816269"/>
                <a:gd name="connsiteX22" fmla="*/ 1426816 w 2833929"/>
                <a:gd name="connsiteY22" fmla="*/ 216 h 816269"/>
                <a:gd name="connsiteX23" fmla="*/ 1427039 w 2833929"/>
                <a:gd name="connsiteY23" fmla="*/ 86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26" fmla="*/ 1426593 w 2833929"/>
                <a:gd name="connsiteY26" fmla="*/ 86 h 816269"/>
                <a:gd name="connsiteX27" fmla="*/ 1426444 w 2833929"/>
                <a:gd name="connsiteY27" fmla="*/ 0 h 816269"/>
                <a:gd name="connsiteX28" fmla="*/ 1426816 w 2833929"/>
                <a:gd name="connsiteY28" fmla="*/ 54 h 816269"/>
                <a:gd name="connsiteX29" fmla="*/ 1427187 w 2833929"/>
                <a:gd name="connsiteY29" fmla="*/ 0 h 816269"/>
                <a:gd name="connsiteX0" fmla="*/ 22134 w 2833929"/>
                <a:gd name="connsiteY0" fmla="*/ 816269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833928 w 2833929"/>
                <a:gd name="connsiteY3" fmla="*/ 816268 h 816269"/>
                <a:gd name="connsiteX4" fmla="*/ 2833791 w 2833929"/>
                <a:gd name="connsiteY4" fmla="*/ 816268 h 816269"/>
                <a:gd name="connsiteX5" fmla="*/ 2833929 w 2833929"/>
                <a:gd name="connsiteY5" fmla="*/ 816269 h 816269"/>
                <a:gd name="connsiteX6" fmla="*/ 2833928 w 2833929"/>
                <a:gd name="connsiteY6" fmla="*/ 816268 h 816269"/>
                <a:gd name="connsiteX7" fmla="*/ 1426816 w 2833929"/>
                <a:gd name="connsiteY7" fmla="*/ 216 h 816269"/>
                <a:gd name="connsiteX8" fmla="*/ 1149952 w 2833929"/>
                <a:gd name="connsiteY8" fmla="*/ 161060 h 816269"/>
                <a:gd name="connsiteX9" fmla="*/ 1121459 w 2833929"/>
                <a:gd name="connsiteY9" fmla="*/ 193057 h 816269"/>
                <a:gd name="connsiteX10" fmla="*/ 753654 w 2833929"/>
                <a:gd name="connsiteY10" fmla="*/ 700296 h 816269"/>
                <a:gd name="connsiteX11" fmla="*/ 208411 w 2833929"/>
                <a:gd name="connsiteY11" fmla="*/ 814927 h 816269"/>
                <a:gd name="connsiteX12" fmla="*/ 0 w 2833929"/>
                <a:gd name="connsiteY12" fmla="*/ 680025 h 816269"/>
                <a:gd name="connsiteX13" fmla="*/ 2833791 w 2833929"/>
                <a:gd name="connsiteY13" fmla="*/ 816268 h 816269"/>
                <a:gd name="connsiteX14" fmla="*/ 2647329 w 2833929"/>
                <a:gd name="connsiteY14" fmla="*/ 814927 h 816269"/>
                <a:gd name="connsiteX15" fmla="*/ 2101143 w 2833929"/>
                <a:gd name="connsiteY15" fmla="*/ 700296 h 816269"/>
                <a:gd name="connsiteX16" fmla="*/ 1732701 w 2833929"/>
                <a:gd name="connsiteY16" fmla="*/ 193057 h 816269"/>
                <a:gd name="connsiteX17" fmla="*/ 1704159 w 2833929"/>
                <a:gd name="connsiteY17" fmla="*/ 161060 h 816269"/>
                <a:gd name="connsiteX18" fmla="*/ 1426816 w 2833929"/>
                <a:gd name="connsiteY18" fmla="*/ 216 h 816269"/>
                <a:gd name="connsiteX19" fmla="*/ 1426816 w 2833929"/>
                <a:gd name="connsiteY19" fmla="*/ 54 h 816269"/>
                <a:gd name="connsiteX20" fmla="*/ 1426593 w 2833929"/>
                <a:gd name="connsiteY20" fmla="*/ 86 h 816269"/>
                <a:gd name="connsiteX21" fmla="*/ 1426816 w 2833929"/>
                <a:gd name="connsiteY21" fmla="*/ 216 h 816269"/>
                <a:gd name="connsiteX22" fmla="*/ 1427039 w 2833929"/>
                <a:gd name="connsiteY22" fmla="*/ 86 h 816269"/>
                <a:gd name="connsiteX23" fmla="*/ 1426816 w 2833929"/>
                <a:gd name="connsiteY23" fmla="*/ 54 h 816269"/>
                <a:gd name="connsiteX24" fmla="*/ 1427187 w 2833929"/>
                <a:gd name="connsiteY24" fmla="*/ 0 h 816269"/>
                <a:gd name="connsiteX25" fmla="*/ 1426593 w 2833929"/>
                <a:gd name="connsiteY25" fmla="*/ 86 h 816269"/>
                <a:gd name="connsiteX26" fmla="*/ 1426444 w 2833929"/>
                <a:gd name="connsiteY26" fmla="*/ 0 h 816269"/>
                <a:gd name="connsiteX27" fmla="*/ 1426816 w 2833929"/>
                <a:gd name="connsiteY27" fmla="*/ 54 h 816269"/>
                <a:gd name="connsiteX28" fmla="*/ 1427187 w 2833929"/>
                <a:gd name="connsiteY28" fmla="*/ 0 h 816269"/>
                <a:gd name="connsiteX0" fmla="*/ 2833928 w 2833929"/>
                <a:gd name="connsiteY0" fmla="*/ 816268 h 816269"/>
                <a:gd name="connsiteX1" fmla="*/ 2833791 w 2833929"/>
                <a:gd name="connsiteY1" fmla="*/ 816268 h 816269"/>
                <a:gd name="connsiteX2" fmla="*/ 2833929 w 2833929"/>
                <a:gd name="connsiteY2" fmla="*/ 816269 h 816269"/>
                <a:gd name="connsiteX3" fmla="*/ 2833928 w 2833929"/>
                <a:gd name="connsiteY3" fmla="*/ 816268 h 816269"/>
                <a:gd name="connsiteX4" fmla="*/ 1426816 w 2833929"/>
                <a:gd name="connsiteY4" fmla="*/ 216 h 816269"/>
                <a:gd name="connsiteX5" fmla="*/ 1149952 w 2833929"/>
                <a:gd name="connsiteY5" fmla="*/ 161060 h 816269"/>
                <a:gd name="connsiteX6" fmla="*/ 1121459 w 2833929"/>
                <a:gd name="connsiteY6" fmla="*/ 193057 h 816269"/>
                <a:gd name="connsiteX7" fmla="*/ 753654 w 2833929"/>
                <a:gd name="connsiteY7" fmla="*/ 700296 h 816269"/>
                <a:gd name="connsiteX8" fmla="*/ 208411 w 2833929"/>
                <a:gd name="connsiteY8" fmla="*/ 814927 h 816269"/>
                <a:gd name="connsiteX9" fmla="*/ 0 w 2833929"/>
                <a:gd name="connsiteY9" fmla="*/ 680025 h 816269"/>
                <a:gd name="connsiteX10" fmla="*/ 2833791 w 2833929"/>
                <a:gd name="connsiteY10" fmla="*/ 816268 h 816269"/>
                <a:gd name="connsiteX11" fmla="*/ 2647329 w 2833929"/>
                <a:gd name="connsiteY11" fmla="*/ 814927 h 816269"/>
                <a:gd name="connsiteX12" fmla="*/ 2101143 w 2833929"/>
                <a:gd name="connsiteY12" fmla="*/ 700296 h 816269"/>
                <a:gd name="connsiteX13" fmla="*/ 1732701 w 2833929"/>
                <a:gd name="connsiteY13" fmla="*/ 193057 h 816269"/>
                <a:gd name="connsiteX14" fmla="*/ 1704159 w 2833929"/>
                <a:gd name="connsiteY14" fmla="*/ 161060 h 816269"/>
                <a:gd name="connsiteX15" fmla="*/ 1426816 w 2833929"/>
                <a:gd name="connsiteY15" fmla="*/ 216 h 816269"/>
                <a:gd name="connsiteX16" fmla="*/ 1426816 w 2833929"/>
                <a:gd name="connsiteY16" fmla="*/ 54 h 816269"/>
                <a:gd name="connsiteX17" fmla="*/ 1426593 w 2833929"/>
                <a:gd name="connsiteY17" fmla="*/ 86 h 816269"/>
                <a:gd name="connsiteX18" fmla="*/ 1426816 w 2833929"/>
                <a:gd name="connsiteY18" fmla="*/ 216 h 816269"/>
                <a:gd name="connsiteX19" fmla="*/ 1427039 w 2833929"/>
                <a:gd name="connsiteY19" fmla="*/ 86 h 816269"/>
                <a:gd name="connsiteX20" fmla="*/ 1426816 w 2833929"/>
                <a:gd name="connsiteY20" fmla="*/ 54 h 816269"/>
                <a:gd name="connsiteX21" fmla="*/ 1427187 w 2833929"/>
                <a:gd name="connsiteY21" fmla="*/ 0 h 816269"/>
                <a:gd name="connsiteX22" fmla="*/ 1426593 w 2833929"/>
                <a:gd name="connsiteY22" fmla="*/ 86 h 816269"/>
                <a:gd name="connsiteX23" fmla="*/ 1426444 w 2833929"/>
                <a:gd name="connsiteY23" fmla="*/ 0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0" fmla="*/ 2840478 w 2840479"/>
                <a:gd name="connsiteY0" fmla="*/ 816268 h 816269"/>
                <a:gd name="connsiteX1" fmla="*/ 2840341 w 2840479"/>
                <a:gd name="connsiteY1" fmla="*/ 816268 h 816269"/>
                <a:gd name="connsiteX2" fmla="*/ 2840479 w 2840479"/>
                <a:gd name="connsiteY2" fmla="*/ 816269 h 816269"/>
                <a:gd name="connsiteX3" fmla="*/ 2840478 w 2840479"/>
                <a:gd name="connsiteY3" fmla="*/ 816268 h 816269"/>
                <a:gd name="connsiteX4" fmla="*/ 1433366 w 2840479"/>
                <a:gd name="connsiteY4" fmla="*/ 216 h 816269"/>
                <a:gd name="connsiteX5" fmla="*/ 1156502 w 2840479"/>
                <a:gd name="connsiteY5" fmla="*/ 161060 h 816269"/>
                <a:gd name="connsiteX6" fmla="*/ 1128009 w 2840479"/>
                <a:gd name="connsiteY6" fmla="*/ 193057 h 816269"/>
                <a:gd name="connsiteX7" fmla="*/ 760204 w 2840479"/>
                <a:gd name="connsiteY7" fmla="*/ 700296 h 816269"/>
                <a:gd name="connsiteX8" fmla="*/ 214961 w 2840479"/>
                <a:gd name="connsiteY8" fmla="*/ 814927 h 816269"/>
                <a:gd name="connsiteX9" fmla="*/ 0 w 2840479"/>
                <a:gd name="connsiteY9" fmla="*/ 814958 h 816269"/>
                <a:gd name="connsiteX10" fmla="*/ 2840341 w 2840479"/>
                <a:gd name="connsiteY10" fmla="*/ 816268 h 816269"/>
                <a:gd name="connsiteX11" fmla="*/ 2653879 w 2840479"/>
                <a:gd name="connsiteY11" fmla="*/ 814927 h 816269"/>
                <a:gd name="connsiteX12" fmla="*/ 2107693 w 2840479"/>
                <a:gd name="connsiteY12" fmla="*/ 700296 h 816269"/>
                <a:gd name="connsiteX13" fmla="*/ 1739251 w 2840479"/>
                <a:gd name="connsiteY13" fmla="*/ 193057 h 816269"/>
                <a:gd name="connsiteX14" fmla="*/ 1710709 w 2840479"/>
                <a:gd name="connsiteY14" fmla="*/ 161060 h 816269"/>
                <a:gd name="connsiteX15" fmla="*/ 1433366 w 2840479"/>
                <a:gd name="connsiteY15" fmla="*/ 216 h 816269"/>
                <a:gd name="connsiteX16" fmla="*/ 1433366 w 2840479"/>
                <a:gd name="connsiteY16" fmla="*/ 54 h 816269"/>
                <a:gd name="connsiteX17" fmla="*/ 1433143 w 2840479"/>
                <a:gd name="connsiteY17" fmla="*/ 86 h 816269"/>
                <a:gd name="connsiteX18" fmla="*/ 1433366 w 2840479"/>
                <a:gd name="connsiteY18" fmla="*/ 216 h 816269"/>
                <a:gd name="connsiteX19" fmla="*/ 1433589 w 2840479"/>
                <a:gd name="connsiteY19" fmla="*/ 86 h 816269"/>
                <a:gd name="connsiteX20" fmla="*/ 1433366 w 2840479"/>
                <a:gd name="connsiteY20" fmla="*/ 54 h 816269"/>
                <a:gd name="connsiteX21" fmla="*/ 1433737 w 2840479"/>
                <a:gd name="connsiteY21" fmla="*/ 0 h 816269"/>
                <a:gd name="connsiteX22" fmla="*/ 1433143 w 2840479"/>
                <a:gd name="connsiteY22" fmla="*/ 86 h 816269"/>
                <a:gd name="connsiteX23" fmla="*/ 1432994 w 2840479"/>
                <a:gd name="connsiteY23" fmla="*/ 0 h 816269"/>
                <a:gd name="connsiteX24" fmla="*/ 1433366 w 2840479"/>
                <a:gd name="connsiteY24" fmla="*/ 54 h 816269"/>
                <a:gd name="connsiteX25" fmla="*/ 1433737 w 2840479"/>
                <a:gd name="connsiteY25" fmla="*/ 0 h 816269"/>
                <a:gd name="connsiteX0" fmla="*/ 2840478 w 2845581"/>
                <a:gd name="connsiteY0" fmla="*/ 816268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2840478 w 2845581"/>
                <a:gd name="connsiteY3" fmla="*/ 816268 h 816269"/>
                <a:gd name="connsiteX4" fmla="*/ 1433366 w 2845581"/>
                <a:gd name="connsiteY4" fmla="*/ 216 h 816269"/>
                <a:gd name="connsiteX5" fmla="*/ 1156502 w 2845581"/>
                <a:gd name="connsiteY5" fmla="*/ 161060 h 816269"/>
                <a:gd name="connsiteX6" fmla="*/ 1128009 w 2845581"/>
                <a:gd name="connsiteY6" fmla="*/ 193057 h 816269"/>
                <a:gd name="connsiteX7" fmla="*/ 760204 w 2845581"/>
                <a:gd name="connsiteY7" fmla="*/ 700296 h 816269"/>
                <a:gd name="connsiteX8" fmla="*/ 214961 w 2845581"/>
                <a:gd name="connsiteY8" fmla="*/ 814927 h 816269"/>
                <a:gd name="connsiteX9" fmla="*/ 0 w 2845581"/>
                <a:gd name="connsiteY9" fmla="*/ 814958 h 816269"/>
                <a:gd name="connsiteX10" fmla="*/ 2845581 w 2845581"/>
                <a:gd name="connsiteY10" fmla="*/ 749457 h 816269"/>
                <a:gd name="connsiteX11" fmla="*/ 2653879 w 2845581"/>
                <a:gd name="connsiteY11" fmla="*/ 814927 h 816269"/>
                <a:gd name="connsiteX12" fmla="*/ 2107693 w 2845581"/>
                <a:gd name="connsiteY12" fmla="*/ 700296 h 816269"/>
                <a:gd name="connsiteX13" fmla="*/ 1739251 w 2845581"/>
                <a:gd name="connsiteY13" fmla="*/ 193057 h 816269"/>
                <a:gd name="connsiteX14" fmla="*/ 1710709 w 2845581"/>
                <a:gd name="connsiteY14" fmla="*/ 161060 h 816269"/>
                <a:gd name="connsiteX15" fmla="*/ 1433366 w 2845581"/>
                <a:gd name="connsiteY15" fmla="*/ 216 h 816269"/>
                <a:gd name="connsiteX16" fmla="*/ 1433366 w 2845581"/>
                <a:gd name="connsiteY16" fmla="*/ 54 h 816269"/>
                <a:gd name="connsiteX17" fmla="*/ 1433143 w 2845581"/>
                <a:gd name="connsiteY17" fmla="*/ 86 h 816269"/>
                <a:gd name="connsiteX18" fmla="*/ 1433366 w 2845581"/>
                <a:gd name="connsiteY18" fmla="*/ 216 h 816269"/>
                <a:gd name="connsiteX19" fmla="*/ 1433589 w 2845581"/>
                <a:gd name="connsiteY19" fmla="*/ 86 h 816269"/>
                <a:gd name="connsiteX20" fmla="*/ 1433366 w 2845581"/>
                <a:gd name="connsiteY20" fmla="*/ 54 h 816269"/>
                <a:gd name="connsiteX21" fmla="*/ 1433737 w 2845581"/>
                <a:gd name="connsiteY21" fmla="*/ 0 h 816269"/>
                <a:gd name="connsiteX22" fmla="*/ 1433143 w 2845581"/>
                <a:gd name="connsiteY22" fmla="*/ 86 h 816269"/>
                <a:gd name="connsiteX23" fmla="*/ 1432994 w 2845581"/>
                <a:gd name="connsiteY23" fmla="*/ 0 h 816269"/>
                <a:gd name="connsiteX24" fmla="*/ 1433366 w 2845581"/>
                <a:gd name="connsiteY24" fmla="*/ 54 h 816269"/>
                <a:gd name="connsiteX25" fmla="*/ 1433737 w 2845581"/>
                <a:gd name="connsiteY25" fmla="*/ 0 h 816269"/>
                <a:gd name="connsiteX0" fmla="*/ 2840479 w 2845581"/>
                <a:gd name="connsiteY0" fmla="*/ 816269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1433366 w 2845581"/>
                <a:gd name="connsiteY3" fmla="*/ 216 h 816269"/>
                <a:gd name="connsiteX4" fmla="*/ 1156502 w 2845581"/>
                <a:gd name="connsiteY4" fmla="*/ 161060 h 816269"/>
                <a:gd name="connsiteX5" fmla="*/ 1128009 w 2845581"/>
                <a:gd name="connsiteY5" fmla="*/ 193057 h 816269"/>
                <a:gd name="connsiteX6" fmla="*/ 760204 w 2845581"/>
                <a:gd name="connsiteY6" fmla="*/ 700296 h 816269"/>
                <a:gd name="connsiteX7" fmla="*/ 214961 w 2845581"/>
                <a:gd name="connsiteY7" fmla="*/ 814927 h 816269"/>
                <a:gd name="connsiteX8" fmla="*/ 0 w 2845581"/>
                <a:gd name="connsiteY8" fmla="*/ 814958 h 816269"/>
                <a:gd name="connsiteX9" fmla="*/ 2845581 w 2845581"/>
                <a:gd name="connsiteY9" fmla="*/ 749457 h 816269"/>
                <a:gd name="connsiteX10" fmla="*/ 2653879 w 2845581"/>
                <a:gd name="connsiteY10" fmla="*/ 814927 h 816269"/>
                <a:gd name="connsiteX11" fmla="*/ 2107693 w 2845581"/>
                <a:gd name="connsiteY11" fmla="*/ 700296 h 816269"/>
                <a:gd name="connsiteX12" fmla="*/ 1739251 w 2845581"/>
                <a:gd name="connsiteY12" fmla="*/ 193057 h 816269"/>
                <a:gd name="connsiteX13" fmla="*/ 1710709 w 2845581"/>
                <a:gd name="connsiteY13" fmla="*/ 161060 h 816269"/>
                <a:gd name="connsiteX14" fmla="*/ 1433366 w 2845581"/>
                <a:gd name="connsiteY14" fmla="*/ 216 h 816269"/>
                <a:gd name="connsiteX15" fmla="*/ 1433366 w 2845581"/>
                <a:gd name="connsiteY15" fmla="*/ 54 h 816269"/>
                <a:gd name="connsiteX16" fmla="*/ 1433143 w 2845581"/>
                <a:gd name="connsiteY16" fmla="*/ 86 h 816269"/>
                <a:gd name="connsiteX17" fmla="*/ 1433366 w 2845581"/>
                <a:gd name="connsiteY17" fmla="*/ 216 h 816269"/>
                <a:gd name="connsiteX18" fmla="*/ 1433589 w 2845581"/>
                <a:gd name="connsiteY18" fmla="*/ 86 h 816269"/>
                <a:gd name="connsiteX19" fmla="*/ 1433366 w 2845581"/>
                <a:gd name="connsiteY19" fmla="*/ 54 h 816269"/>
                <a:gd name="connsiteX20" fmla="*/ 1433737 w 2845581"/>
                <a:gd name="connsiteY20" fmla="*/ 0 h 816269"/>
                <a:gd name="connsiteX21" fmla="*/ 1433143 w 2845581"/>
                <a:gd name="connsiteY21" fmla="*/ 86 h 816269"/>
                <a:gd name="connsiteX22" fmla="*/ 1432994 w 2845581"/>
                <a:gd name="connsiteY22" fmla="*/ 0 h 816269"/>
                <a:gd name="connsiteX23" fmla="*/ 1433366 w 2845581"/>
                <a:gd name="connsiteY23" fmla="*/ 54 h 816269"/>
                <a:gd name="connsiteX24" fmla="*/ 1433737 w 2845581"/>
                <a:gd name="connsiteY24" fmla="*/ 0 h 816269"/>
                <a:gd name="connsiteX0" fmla="*/ 1433366 w 2845581"/>
                <a:gd name="connsiteY0" fmla="*/ 216 h 814958"/>
                <a:gd name="connsiteX1" fmla="*/ 1156502 w 2845581"/>
                <a:gd name="connsiteY1" fmla="*/ 161060 h 814958"/>
                <a:gd name="connsiteX2" fmla="*/ 1128009 w 2845581"/>
                <a:gd name="connsiteY2" fmla="*/ 193057 h 814958"/>
                <a:gd name="connsiteX3" fmla="*/ 760204 w 2845581"/>
                <a:gd name="connsiteY3" fmla="*/ 700296 h 814958"/>
                <a:gd name="connsiteX4" fmla="*/ 214961 w 2845581"/>
                <a:gd name="connsiteY4" fmla="*/ 814927 h 814958"/>
                <a:gd name="connsiteX5" fmla="*/ 0 w 2845581"/>
                <a:gd name="connsiteY5" fmla="*/ 814958 h 814958"/>
                <a:gd name="connsiteX6" fmla="*/ 2845581 w 2845581"/>
                <a:gd name="connsiteY6" fmla="*/ 749457 h 814958"/>
                <a:gd name="connsiteX7" fmla="*/ 2653879 w 2845581"/>
                <a:gd name="connsiteY7" fmla="*/ 814927 h 814958"/>
                <a:gd name="connsiteX8" fmla="*/ 2107693 w 2845581"/>
                <a:gd name="connsiteY8" fmla="*/ 700296 h 814958"/>
                <a:gd name="connsiteX9" fmla="*/ 1739251 w 2845581"/>
                <a:gd name="connsiteY9" fmla="*/ 193057 h 814958"/>
                <a:gd name="connsiteX10" fmla="*/ 1710709 w 2845581"/>
                <a:gd name="connsiteY10" fmla="*/ 161060 h 814958"/>
                <a:gd name="connsiteX11" fmla="*/ 1433366 w 2845581"/>
                <a:gd name="connsiteY11" fmla="*/ 216 h 814958"/>
                <a:gd name="connsiteX12" fmla="*/ 1433366 w 2845581"/>
                <a:gd name="connsiteY12" fmla="*/ 54 h 814958"/>
                <a:gd name="connsiteX13" fmla="*/ 1433143 w 2845581"/>
                <a:gd name="connsiteY13" fmla="*/ 86 h 814958"/>
                <a:gd name="connsiteX14" fmla="*/ 1433366 w 2845581"/>
                <a:gd name="connsiteY14" fmla="*/ 216 h 814958"/>
                <a:gd name="connsiteX15" fmla="*/ 1433589 w 2845581"/>
                <a:gd name="connsiteY15" fmla="*/ 86 h 814958"/>
                <a:gd name="connsiteX16" fmla="*/ 1433366 w 2845581"/>
                <a:gd name="connsiteY16" fmla="*/ 54 h 814958"/>
                <a:gd name="connsiteX17" fmla="*/ 1433737 w 2845581"/>
                <a:gd name="connsiteY17" fmla="*/ 0 h 814958"/>
                <a:gd name="connsiteX18" fmla="*/ 1433143 w 2845581"/>
                <a:gd name="connsiteY18" fmla="*/ 86 h 814958"/>
                <a:gd name="connsiteX19" fmla="*/ 1432994 w 2845581"/>
                <a:gd name="connsiteY19" fmla="*/ 0 h 814958"/>
                <a:gd name="connsiteX20" fmla="*/ 1433366 w 2845581"/>
                <a:gd name="connsiteY20" fmla="*/ 54 h 814958"/>
                <a:gd name="connsiteX21" fmla="*/ 1433737 w 2845581"/>
                <a:gd name="connsiteY21" fmla="*/ 0 h 814958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737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21" fmla="*/ 1433737 w 2845581"/>
                <a:gd name="connsiteY21" fmla="*/ 0 h 814959"/>
                <a:gd name="connsiteX0" fmla="*/ 1433366 w 2845581"/>
                <a:gd name="connsiteY0" fmla="*/ 73577 h 888320"/>
                <a:gd name="connsiteX1" fmla="*/ 1156502 w 2845581"/>
                <a:gd name="connsiteY1" fmla="*/ 234421 h 888320"/>
                <a:gd name="connsiteX2" fmla="*/ 1128009 w 2845581"/>
                <a:gd name="connsiteY2" fmla="*/ 266418 h 888320"/>
                <a:gd name="connsiteX3" fmla="*/ 760204 w 2845581"/>
                <a:gd name="connsiteY3" fmla="*/ 773657 h 888320"/>
                <a:gd name="connsiteX4" fmla="*/ 214961 w 2845581"/>
                <a:gd name="connsiteY4" fmla="*/ 888288 h 888320"/>
                <a:gd name="connsiteX5" fmla="*/ 0 w 2845581"/>
                <a:gd name="connsiteY5" fmla="*/ 888319 h 888320"/>
                <a:gd name="connsiteX6" fmla="*/ 2845581 w 2845581"/>
                <a:gd name="connsiteY6" fmla="*/ 888320 h 888320"/>
                <a:gd name="connsiteX7" fmla="*/ 2653879 w 2845581"/>
                <a:gd name="connsiteY7" fmla="*/ 888288 h 888320"/>
                <a:gd name="connsiteX8" fmla="*/ 2107693 w 2845581"/>
                <a:gd name="connsiteY8" fmla="*/ 773657 h 888320"/>
                <a:gd name="connsiteX9" fmla="*/ 1739251 w 2845581"/>
                <a:gd name="connsiteY9" fmla="*/ 266418 h 888320"/>
                <a:gd name="connsiteX10" fmla="*/ 1710709 w 2845581"/>
                <a:gd name="connsiteY10" fmla="*/ 234421 h 888320"/>
                <a:gd name="connsiteX11" fmla="*/ 1433366 w 2845581"/>
                <a:gd name="connsiteY11" fmla="*/ 73577 h 888320"/>
                <a:gd name="connsiteX12" fmla="*/ 1433366 w 2845581"/>
                <a:gd name="connsiteY12" fmla="*/ 73415 h 888320"/>
                <a:gd name="connsiteX13" fmla="*/ 1433143 w 2845581"/>
                <a:gd name="connsiteY13" fmla="*/ 73447 h 888320"/>
                <a:gd name="connsiteX14" fmla="*/ 1433366 w 2845581"/>
                <a:gd name="connsiteY14" fmla="*/ 73577 h 888320"/>
                <a:gd name="connsiteX15" fmla="*/ 1433589 w 2845581"/>
                <a:gd name="connsiteY15" fmla="*/ 73447 h 888320"/>
                <a:gd name="connsiteX16" fmla="*/ 1433366 w 2845581"/>
                <a:gd name="connsiteY16" fmla="*/ 73415 h 888320"/>
                <a:gd name="connsiteX17" fmla="*/ 1431117 w 2845581"/>
                <a:gd name="connsiteY17" fmla="*/ 0 h 888320"/>
                <a:gd name="connsiteX18" fmla="*/ 1433143 w 2845581"/>
                <a:gd name="connsiteY18" fmla="*/ 73447 h 888320"/>
                <a:gd name="connsiteX19" fmla="*/ 1432994 w 2845581"/>
                <a:gd name="connsiteY19" fmla="*/ 73361 h 888320"/>
                <a:gd name="connsiteX20" fmla="*/ 1433366 w 2845581"/>
                <a:gd name="connsiteY20" fmla="*/ 73415 h 888320"/>
                <a:gd name="connsiteX21" fmla="*/ 1431117 w 2845581"/>
                <a:gd name="connsiteY21" fmla="*/ 0 h 888320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366 w 2845581"/>
                <a:gd name="connsiteY17" fmla="*/ 54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2994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0" fmla="*/ 1433366 w 2845581"/>
                <a:gd name="connsiteY0" fmla="*/ 51307 h 866050"/>
                <a:gd name="connsiteX1" fmla="*/ 1156502 w 2845581"/>
                <a:gd name="connsiteY1" fmla="*/ 212151 h 866050"/>
                <a:gd name="connsiteX2" fmla="*/ 1128009 w 2845581"/>
                <a:gd name="connsiteY2" fmla="*/ 244148 h 866050"/>
                <a:gd name="connsiteX3" fmla="*/ 760204 w 2845581"/>
                <a:gd name="connsiteY3" fmla="*/ 751387 h 866050"/>
                <a:gd name="connsiteX4" fmla="*/ 214961 w 2845581"/>
                <a:gd name="connsiteY4" fmla="*/ 866018 h 866050"/>
                <a:gd name="connsiteX5" fmla="*/ 0 w 2845581"/>
                <a:gd name="connsiteY5" fmla="*/ 866049 h 866050"/>
                <a:gd name="connsiteX6" fmla="*/ 2845581 w 2845581"/>
                <a:gd name="connsiteY6" fmla="*/ 866050 h 866050"/>
                <a:gd name="connsiteX7" fmla="*/ 2653879 w 2845581"/>
                <a:gd name="connsiteY7" fmla="*/ 866018 h 866050"/>
                <a:gd name="connsiteX8" fmla="*/ 2107693 w 2845581"/>
                <a:gd name="connsiteY8" fmla="*/ 751387 h 866050"/>
                <a:gd name="connsiteX9" fmla="*/ 1739251 w 2845581"/>
                <a:gd name="connsiteY9" fmla="*/ 244148 h 866050"/>
                <a:gd name="connsiteX10" fmla="*/ 1710709 w 2845581"/>
                <a:gd name="connsiteY10" fmla="*/ 212151 h 866050"/>
                <a:gd name="connsiteX11" fmla="*/ 1433366 w 2845581"/>
                <a:gd name="connsiteY11" fmla="*/ 51307 h 866050"/>
                <a:gd name="connsiteX12" fmla="*/ 1433366 w 2845581"/>
                <a:gd name="connsiteY12" fmla="*/ 51145 h 866050"/>
                <a:gd name="connsiteX13" fmla="*/ 1433143 w 2845581"/>
                <a:gd name="connsiteY13" fmla="*/ 51177 h 866050"/>
                <a:gd name="connsiteX14" fmla="*/ 1433366 w 2845581"/>
                <a:gd name="connsiteY14" fmla="*/ 51307 h 866050"/>
                <a:gd name="connsiteX15" fmla="*/ 1433589 w 2845581"/>
                <a:gd name="connsiteY15" fmla="*/ 51177 h 866050"/>
                <a:gd name="connsiteX16" fmla="*/ 1433366 w 2845581"/>
                <a:gd name="connsiteY16" fmla="*/ 51145 h 866050"/>
                <a:gd name="connsiteX17" fmla="*/ 1439545 w 2845581"/>
                <a:gd name="connsiteY17" fmla="*/ 0 h 866050"/>
                <a:gd name="connsiteX18" fmla="*/ 1433143 w 2845581"/>
                <a:gd name="connsiteY18" fmla="*/ 51177 h 866050"/>
                <a:gd name="connsiteX19" fmla="*/ 1439545 w 2845581"/>
                <a:gd name="connsiteY19" fmla="*/ 0 h 866050"/>
                <a:gd name="connsiteX0" fmla="*/ 1433366 w 2845581"/>
                <a:gd name="connsiteY0" fmla="*/ 162 h 814905"/>
                <a:gd name="connsiteX1" fmla="*/ 1156502 w 2845581"/>
                <a:gd name="connsiteY1" fmla="*/ 161006 h 814905"/>
                <a:gd name="connsiteX2" fmla="*/ 1128009 w 2845581"/>
                <a:gd name="connsiteY2" fmla="*/ 193003 h 814905"/>
                <a:gd name="connsiteX3" fmla="*/ 760204 w 2845581"/>
                <a:gd name="connsiteY3" fmla="*/ 700242 h 814905"/>
                <a:gd name="connsiteX4" fmla="*/ 214961 w 2845581"/>
                <a:gd name="connsiteY4" fmla="*/ 814873 h 814905"/>
                <a:gd name="connsiteX5" fmla="*/ 0 w 2845581"/>
                <a:gd name="connsiteY5" fmla="*/ 814904 h 814905"/>
                <a:gd name="connsiteX6" fmla="*/ 2845581 w 2845581"/>
                <a:gd name="connsiteY6" fmla="*/ 814905 h 814905"/>
                <a:gd name="connsiteX7" fmla="*/ 2653879 w 2845581"/>
                <a:gd name="connsiteY7" fmla="*/ 814873 h 814905"/>
                <a:gd name="connsiteX8" fmla="*/ 2107693 w 2845581"/>
                <a:gd name="connsiteY8" fmla="*/ 700242 h 814905"/>
                <a:gd name="connsiteX9" fmla="*/ 1739251 w 2845581"/>
                <a:gd name="connsiteY9" fmla="*/ 193003 h 814905"/>
                <a:gd name="connsiteX10" fmla="*/ 1710709 w 2845581"/>
                <a:gd name="connsiteY10" fmla="*/ 161006 h 814905"/>
                <a:gd name="connsiteX11" fmla="*/ 1433366 w 2845581"/>
                <a:gd name="connsiteY11" fmla="*/ 162 h 814905"/>
                <a:gd name="connsiteX12" fmla="*/ 1433366 w 2845581"/>
                <a:gd name="connsiteY12" fmla="*/ 0 h 814905"/>
                <a:gd name="connsiteX13" fmla="*/ 1433143 w 2845581"/>
                <a:gd name="connsiteY13" fmla="*/ 32 h 814905"/>
                <a:gd name="connsiteX14" fmla="*/ 1433366 w 2845581"/>
                <a:gd name="connsiteY14" fmla="*/ 162 h 814905"/>
                <a:gd name="connsiteX15" fmla="*/ 1433589 w 2845581"/>
                <a:gd name="connsiteY15" fmla="*/ 32 h 814905"/>
                <a:gd name="connsiteX16" fmla="*/ 1433366 w 2845581"/>
                <a:gd name="connsiteY16" fmla="*/ 0 h 814905"/>
                <a:gd name="connsiteX0" fmla="*/ 1433366 w 2845581"/>
                <a:gd name="connsiteY0" fmla="*/ 51253 h 865996"/>
                <a:gd name="connsiteX1" fmla="*/ 1156502 w 2845581"/>
                <a:gd name="connsiteY1" fmla="*/ 212097 h 865996"/>
                <a:gd name="connsiteX2" fmla="*/ 1128009 w 2845581"/>
                <a:gd name="connsiteY2" fmla="*/ 244094 h 865996"/>
                <a:gd name="connsiteX3" fmla="*/ 760204 w 2845581"/>
                <a:gd name="connsiteY3" fmla="*/ 751333 h 865996"/>
                <a:gd name="connsiteX4" fmla="*/ 214961 w 2845581"/>
                <a:gd name="connsiteY4" fmla="*/ 865964 h 865996"/>
                <a:gd name="connsiteX5" fmla="*/ 0 w 2845581"/>
                <a:gd name="connsiteY5" fmla="*/ 865995 h 865996"/>
                <a:gd name="connsiteX6" fmla="*/ 2845581 w 2845581"/>
                <a:gd name="connsiteY6" fmla="*/ 865996 h 865996"/>
                <a:gd name="connsiteX7" fmla="*/ 2653879 w 2845581"/>
                <a:gd name="connsiteY7" fmla="*/ 865964 h 865996"/>
                <a:gd name="connsiteX8" fmla="*/ 2107693 w 2845581"/>
                <a:gd name="connsiteY8" fmla="*/ 751333 h 865996"/>
                <a:gd name="connsiteX9" fmla="*/ 1739251 w 2845581"/>
                <a:gd name="connsiteY9" fmla="*/ 244094 h 865996"/>
                <a:gd name="connsiteX10" fmla="*/ 1710709 w 2845581"/>
                <a:gd name="connsiteY10" fmla="*/ 212097 h 865996"/>
                <a:gd name="connsiteX11" fmla="*/ 1433366 w 2845581"/>
                <a:gd name="connsiteY11" fmla="*/ 51253 h 865996"/>
                <a:gd name="connsiteX12" fmla="*/ 1438606 w 2845581"/>
                <a:gd name="connsiteY12" fmla="*/ 0 h 865996"/>
                <a:gd name="connsiteX13" fmla="*/ 1433143 w 2845581"/>
                <a:gd name="connsiteY13" fmla="*/ 51123 h 865996"/>
                <a:gd name="connsiteX14" fmla="*/ 1433366 w 2845581"/>
                <a:gd name="connsiteY14" fmla="*/ 51253 h 865996"/>
                <a:gd name="connsiteX15" fmla="*/ 1433589 w 2845581"/>
                <a:gd name="connsiteY15" fmla="*/ 51123 h 865996"/>
                <a:gd name="connsiteX16" fmla="*/ 1438606 w 2845581"/>
                <a:gd name="connsiteY16" fmla="*/ 0 h 865996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589 w 2845581"/>
                <a:gd name="connsiteY12" fmla="*/ 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15" fmla="*/ 1433589 w 2845581"/>
                <a:gd name="connsiteY15" fmla="*/ 0 h 814873"/>
                <a:gd name="connsiteX0" fmla="*/ 1433366 w 2845581"/>
                <a:gd name="connsiteY0" fmla="*/ 86592 h 901335"/>
                <a:gd name="connsiteX1" fmla="*/ 1156502 w 2845581"/>
                <a:gd name="connsiteY1" fmla="*/ 247436 h 901335"/>
                <a:gd name="connsiteX2" fmla="*/ 1128009 w 2845581"/>
                <a:gd name="connsiteY2" fmla="*/ 279433 h 901335"/>
                <a:gd name="connsiteX3" fmla="*/ 760204 w 2845581"/>
                <a:gd name="connsiteY3" fmla="*/ 786672 h 901335"/>
                <a:gd name="connsiteX4" fmla="*/ 214961 w 2845581"/>
                <a:gd name="connsiteY4" fmla="*/ 901303 h 901335"/>
                <a:gd name="connsiteX5" fmla="*/ 0 w 2845581"/>
                <a:gd name="connsiteY5" fmla="*/ 901334 h 901335"/>
                <a:gd name="connsiteX6" fmla="*/ 2845581 w 2845581"/>
                <a:gd name="connsiteY6" fmla="*/ 901335 h 901335"/>
                <a:gd name="connsiteX7" fmla="*/ 2653879 w 2845581"/>
                <a:gd name="connsiteY7" fmla="*/ 901303 h 901335"/>
                <a:gd name="connsiteX8" fmla="*/ 2107693 w 2845581"/>
                <a:gd name="connsiteY8" fmla="*/ 786672 h 901335"/>
                <a:gd name="connsiteX9" fmla="*/ 1739251 w 2845581"/>
                <a:gd name="connsiteY9" fmla="*/ 279433 h 901335"/>
                <a:gd name="connsiteX10" fmla="*/ 1710709 w 2845581"/>
                <a:gd name="connsiteY10" fmla="*/ 247436 h 901335"/>
                <a:gd name="connsiteX11" fmla="*/ 1433366 w 2845581"/>
                <a:gd name="connsiteY11" fmla="*/ 86592 h 901335"/>
                <a:gd name="connsiteX12" fmla="*/ 1445380 w 2845581"/>
                <a:gd name="connsiteY12" fmla="*/ 0 h 901335"/>
                <a:gd name="connsiteX13" fmla="*/ 1433143 w 2845581"/>
                <a:gd name="connsiteY13" fmla="*/ 86462 h 901335"/>
                <a:gd name="connsiteX14" fmla="*/ 1433366 w 2845581"/>
                <a:gd name="connsiteY14" fmla="*/ 86592 h 901335"/>
                <a:gd name="connsiteX15" fmla="*/ 1445380 w 2845581"/>
                <a:gd name="connsiteY15" fmla="*/ 0 h 901335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366 w 2845581"/>
                <a:gd name="connsiteY12" fmla="*/ 13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0" fmla="*/ 1433366 w 2845581"/>
                <a:gd name="connsiteY0" fmla="*/ 79912 h 894655"/>
                <a:gd name="connsiteX1" fmla="*/ 1156502 w 2845581"/>
                <a:gd name="connsiteY1" fmla="*/ 240756 h 894655"/>
                <a:gd name="connsiteX2" fmla="*/ 1128009 w 2845581"/>
                <a:gd name="connsiteY2" fmla="*/ 272753 h 894655"/>
                <a:gd name="connsiteX3" fmla="*/ 760204 w 2845581"/>
                <a:gd name="connsiteY3" fmla="*/ 779992 h 894655"/>
                <a:gd name="connsiteX4" fmla="*/ 214961 w 2845581"/>
                <a:gd name="connsiteY4" fmla="*/ 894623 h 894655"/>
                <a:gd name="connsiteX5" fmla="*/ 0 w 2845581"/>
                <a:gd name="connsiteY5" fmla="*/ 894654 h 894655"/>
                <a:gd name="connsiteX6" fmla="*/ 2845581 w 2845581"/>
                <a:gd name="connsiteY6" fmla="*/ 894655 h 894655"/>
                <a:gd name="connsiteX7" fmla="*/ 2653879 w 2845581"/>
                <a:gd name="connsiteY7" fmla="*/ 894623 h 894655"/>
                <a:gd name="connsiteX8" fmla="*/ 2107693 w 2845581"/>
                <a:gd name="connsiteY8" fmla="*/ 779992 h 894655"/>
                <a:gd name="connsiteX9" fmla="*/ 1739251 w 2845581"/>
                <a:gd name="connsiteY9" fmla="*/ 272753 h 894655"/>
                <a:gd name="connsiteX10" fmla="*/ 1710709 w 2845581"/>
                <a:gd name="connsiteY10" fmla="*/ 240756 h 894655"/>
                <a:gd name="connsiteX11" fmla="*/ 1433366 w 2845581"/>
                <a:gd name="connsiteY11" fmla="*/ 79912 h 894655"/>
                <a:gd name="connsiteX12" fmla="*/ 1430746 w 2845581"/>
                <a:gd name="connsiteY12" fmla="*/ 0 h 894655"/>
                <a:gd name="connsiteX13" fmla="*/ 1433143 w 2845581"/>
                <a:gd name="connsiteY13" fmla="*/ 79782 h 894655"/>
                <a:gd name="connsiteX14" fmla="*/ 1430746 w 2845581"/>
                <a:gd name="connsiteY14" fmla="*/ 0 h 894655"/>
                <a:gd name="connsiteX0" fmla="*/ 1433366 w 2845581"/>
                <a:gd name="connsiteY0" fmla="*/ 78602 h 893345"/>
                <a:gd name="connsiteX1" fmla="*/ 1156502 w 2845581"/>
                <a:gd name="connsiteY1" fmla="*/ 239446 h 893345"/>
                <a:gd name="connsiteX2" fmla="*/ 1128009 w 2845581"/>
                <a:gd name="connsiteY2" fmla="*/ 271443 h 893345"/>
                <a:gd name="connsiteX3" fmla="*/ 760204 w 2845581"/>
                <a:gd name="connsiteY3" fmla="*/ 778682 h 893345"/>
                <a:gd name="connsiteX4" fmla="*/ 214961 w 2845581"/>
                <a:gd name="connsiteY4" fmla="*/ 893313 h 893345"/>
                <a:gd name="connsiteX5" fmla="*/ 0 w 2845581"/>
                <a:gd name="connsiteY5" fmla="*/ 893344 h 893345"/>
                <a:gd name="connsiteX6" fmla="*/ 2845581 w 2845581"/>
                <a:gd name="connsiteY6" fmla="*/ 893345 h 893345"/>
                <a:gd name="connsiteX7" fmla="*/ 2653879 w 2845581"/>
                <a:gd name="connsiteY7" fmla="*/ 893313 h 893345"/>
                <a:gd name="connsiteX8" fmla="*/ 2107693 w 2845581"/>
                <a:gd name="connsiteY8" fmla="*/ 778682 h 893345"/>
                <a:gd name="connsiteX9" fmla="*/ 1739251 w 2845581"/>
                <a:gd name="connsiteY9" fmla="*/ 271443 h 893345"/>
                <a:gd name="connsiteX10" fmla="*/ 1710709 w 2845581"/>
                <a:gd name="connsiteY10" fmla="*/ 239446 h 893345"/>
                <a:gd name="connsiteX11" fmla="*/ 1433366 w 2845581"/>
                <a:gd name="connsiteY11" fmla="*/ 78602 h 893345"/>
                <a:gd name="connsiteX12" fmla="*/ 1426816 w 2845581"/>
                <a:gd name="connsiteY12" fmla="*/ 0 h 893345"/>
                <a:gd name="connsiteX13" fmla="*/ 1433143 w 2845581"/>
                <a:gd name="connsiteY13" fmla="*/ 78472 h 893345"/>
                <a:gd name="connsiteX14" fmla="*/ 1426816 w 2845581"/>
                <a:gd name="connsiteY14" fmla="*/ 0 h 893345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710709 w 2845581"/>
                <a:gd name="connsiteY10" fmla="*/ 160844 h 814743"/>
                <a:gd name="connsiteX11" fmla="*/ 1433366 w 2845581"/>
                <a:gd name="connsiteY11" fmla="*/ 0 h 814743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433366 w 2845581"/>
                <a:gd name="connsiteY10" fmla="*/ 0 h 814743"/>
                <a:gd name="connsiteX0" fmla="*/ 1433366 w 2845581"/>
                <a:gd name="connsiteY0" fmla="*/ 0 h 814743"/>
                <a:gd name="connsiteX1" fmla="*/ 1128009 w 2845581"/>
                <a:gd name="connsiteY1" fmla="*/ 192841 h 814743"/>
                <a:gd name="connsiteX2" fmla="*/ 760204 w 2845581"/>
                <a:gd name="connsiteY2" fmla="*/ 700080 h 814743"/>
                <a:gd name="connsiteX3" fmla="*/ 214961 w 2845581"/>
                <a:gd name="connsiteY3" fmla="*/ 814711 h 814743"/>
                <a:gd name="connsiteX4" fmla="*/ 0 w 2845581"/>
                <a:gd name="connsiteY4" fmla="*/ 814742 h 814743"/>
                <a:gd name="connsiteX5" fmla="*/ 2845581 w 2845581"/>
                <a:gd name="connsiteY5" fmla="*/ 814743 h 814743"/>
                <a:gd name="connsiteX6" fmla="*/ 2653879 w 2845581"/>
                <a:gd name="connsiteY6" fmla="*/ 814711 h 814743"/>
                <a:gd name="connsiteX7" fmla="*/ 2107693 w 2845581"/>
                <a:gd name="connsiteY7" fmla="*/ 700080 h 814743"/>
                <a:gd name="connsiteX8" fmla="*/ 1739251 w 2845581"/>
                <a:gd name="connsiteY8" fmla="*/ 192841 h 814743"/>
                <a:gd name="connsiteX9" fmla="*/ 1433366 w 2845581"/>
                <a:gd name="connsiteY9" fmla="*/ 0 h 814743"/>
                <a:gd name="connsiteX0" fmla="*/ 1433366 w 2845581"/>
                <a:gd name="connsiteY0" fmla="*/ 16163 h 830906"/>
                <a:gd name="connsiteX1" fmla="*/ 1128009 w 2845581"/>
                <a:gd name="connsiteY1" fmla="*/ 209004 h 830906"/>
                <a:gd name="connsiteX2" fmla="*/ 760204 w 2845581"/>
                <a:gd name="connsiteY2" fmla="*/ 716243 h 830906"/>
                <a:gd name="connsiteX3" fmla="*/ 214961 w 2845581"/>
                <a:gd name="connsiteY3" fmla="*/ 830874 h 830906"/>
                <a:gd name="connsiteX4" fmla="*/ 0 w 2845581"/>
                <a:gd name="connsiteY4" fmla="*/ 830905 h 830906"/>
                <a:gd name="connsiteX5" fmla="*/ 2845581 w 2845581"/>
                <a:gd name="connsiteY5" fmla="*/ 830906 h 830906"/>
                <a:gd name="connsiteX6" fmla="*/ 2653879 w 2845581"/>
                <a:gd name="connsiteY6" fmla="*/ 830874 h 830906"/>
                <a:gd name="connsiteX7" fmla="*/ 2107693 w 2845581"/>
                <a:gd name="connsiteY7" fmla="*/ 716243 h 830906"/>
                <a:gd name="connsiteX8" fmla="*/ 1739251 w 2845581"/>
                <a:gd name="connsiteY8" fmla="*/ 209004 h 830906"/>
                <a:gd name="connsiteX9" fmla="*/ 1433366 w 2845581"/>
                <a:gd name="connsiteY9" fmla="*/ 16163 h 830906"/>
                <a:gd name="connsiteX0" fmla="*/ 1433366 w 2845581"/>
                <a:gd name="connsiteY0" fmla="*/ 68 h 814811"/>
                <a:gd name="connsiteX1" fmla="*/ 1128009 w 2845581"/>
                <a:gd name="connsiteY1" fmla="*/ 192909 h 814811"/>
                <a:gd name="connsiteX2" fmla="*/ 760204 w 2845581"/>
                <a:gd name="connsiteY2" fmla="*/ 700148 h 814811"/>
                <a:gd name="connsiteX3" fmla="*/ 214961 w 2845581"/>
                <a:gd name="connsiteY3" fmla="*/ 814779 h 814811"/>
                <a:gd name="connsiteX4" fmla="*/ 0 w 2845581"/>
                <a:gd name="connsiteY4" fmla="*/ 814810 h 814811"/>
                <a:gd name="connsiteX5" fmla="*/ 2845581 w 2845581"/>
                <a:gd name="connsiteY5" fmla="*/ 814811 h 814811"/>
                <a:gd name="connsiteX6" fmla="*/ 2653879 w 2845581"/>
                <a:gd name="connsiteY6" fmla="*/ 814779 h 814811"/>
                <a:gd name="connsiteX7" fmla="*/ 2107693 w 2845581"/>
                <a:gd name="connsiteY7" fmla="*/ 700148 h 814811"/>
                <a:gd name="connsiteX8" fmla="*/ 1739251 w 2845581"/>
                <a:gd name="connsiteY8" fmla="*/ 192909 h 814811"/>
                <a:gd name="connsiteX9" fmla="*/ 1433366 w 2845581"/>
                <a:gd name="connsiteY9" fmla="*/ 68 h 814811"/>
                <a:gd name="connsiteX0" fmla="*/ 1433366 w 2845581"/>
                <a:gd name="connsiteY0" fmla="*/ 68 h 815349"/>
                <a:gd name="connsiteX1" fmla="*/ 1128009 w 2845581"/>
                <a:gd name="connsiteY1" fmla="*/ 192909 h 815349"/>
                <a:gd name="connsiteX2" fmla="*/ 760204 w 2845581"/>
                <a:gd name="connsiteY2" fmla="*/ 700148 h 815349"/>
                <a:gd name="connsiteX3" fmla="*/ 214961 w 2845581"/>
                <a:gd name="connsiteY3" fmla="*/ 814779 h 815349"/>
                <a:gd name="connsiteX4" fmla="*/ 0 w 2845581"/>
                <a:gd name="connsiteY4" fmla="*/ 814810 h 815349"/>
                <a:gd name="connsiteX5" fmla="*/ 2845581 w 2845581"/>
                <a:gd name="connsiteY5" fmla="*/ 814811 h 815349"/>
                <a:gd name="connsiteX6" fmla="*/ 2653879 w 2845581"/>
                <a:gd name="connsiteY6" fmla="*/ 814779 h 815349"/>
                <a:gd name="connsiteX7" fmla="*/ 2107693 w 2845581"/>
                <a:gd name="connsiteY7" fmla="*/ 700148 h 815349"/>
                <a:gd name="connsiteX8" fmla="*/ 1433366 w 2845581"/>
                <a:gd name="connsiteY8" fmla="*/ 68 h 815349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9 h 815290"/>
                <a:gd name="connsiteX1" fmla="*/ 760204 w 2845581"/>
                <a:gd name="connsiteY1" fmla="*/ 700089 h 815290"/>
                <a:gd name="connsiteX2" fmla="*/ 214961 w 2845581"/>
                <a:gd name="connsiteY2" fmla="*/ 814720 h 815290"/>
                <a:gd name="connsiteX3" fmla="*/ 0 w 2845581"/>
                <a:gd name="connsiteY3" fmla="*/ 814751 h 815290"/>
                <a:gd name="connsiteX4" fmla="*/ 2845581 w 2845581"/>
                <a:gd name="connsiteY4" fmla="*/ 814752 h 815290"/>
                <a:gd name="connsiteX5" fmla="*/ 2653879 w 2845581"/>
                <a:gd name="connsiteY5" fmla="*/ 814720 h 815290"/>
                <a:gd name="connsiteX6" fmla="*/ 2107693 w 2845581"/>
                <a:gd name="connsiteY6" fmla="*/ 700089 h 815290"/>
                <a:gd name="connsiteX7" fmla="*/ 1433366 w 2845581"/>
                <a:gd name="connsiteY7" fmla="*/ 9 h 815290"/>
                <a:gd name="connsiteX0" fmla="*/ 1511829 w 2924044"/>
                <a:gd name="connsiteY0" fmla="*/ 9 h 816260"/>
                <a:gd name="connsiteX1" fmla="*/ 838667 w 2924044"/>
                <a:gd name="connsiteY1" fmla="*/ 700089 h 816260"/>
                <a:gd name="connsiteX2" fmla="*/ 293424 w 2924044"/>
                <a:gd name="connsiteY2" fmla="*/ 814720 h 816260"/>
                <a:gd name="connsiteX3" fmla="*/ 0 w 2924044"/>
                <a:gd name="connsiteY3" fmla="*/ 816260 h 816260"/>
                <a:gd name="connsiteX4" fmla="*/ 2924044 w 2924044"/>
                <a:gd name="connsiteY4" fmla="*/ 814752 h 816260"/>
                <a:gd name="connsiteX5" fmla="*/ 2732342 w 2924044"/>
                <a:gd name="connsiteY5" fmla="*/ 814720 h 816260"/>
                <a:gd name="connsiteX6" fmla="*/ 2186156 w 2924044"/>
                <a:gd name="connsiteY6" fmla="*/ 700089 h 816260"/>
                <a:gd name="connsiteX7" fmla="*/ 1511829 w 2924044"/>
                <a:gd name="connsiteY7" fmla="*/ 9 h 816260"/>
                <a:gd name="connsiteX0" fmla="*/ 1409223 w 2821438"/>
                <a:gd name="connsiteY0" fmla="*/ 9 h 815290"/>
                <a:gd name="connsiteX1" fmla="*/ 736061 w 2821438"/>
                <a:gd name="connsiteY1" fmla="*/ 700089 h 815290"/>
                <a:gd name="connsiteX2" fmla="*/ 190818 w 2821438"/>
                <a:gd name="connsiteY2" fmla="*/ 814720 h 815290"/>
                <a:gd name="connsiteX3" fmla="*/ 0 w 2821438"/>
                <a:gd name="connsiteY3" fmla="*/ 680458 h 815290"/>
                <a:gd name="connsiteX4" fmla="*/ 2821438 w 2821438"/>
                <a:gd name="connsiteY4" fmla="*/ 814752 h 815290"/>
                <a:gd name="connsiteX5" fmla="*/ 2629736 w 2821438"/>
                <a:gd name="connsiteY5" fmla="*/ 814720 h 815290"/>
                <a:gd name="connsiteX6" fmla="*/ 2083550 w 2821438"/>
                <a:gd name="connsiteY6" fmla="*/ 700089 h 815290"/>
                <a:gd name="connsiteX7" fmla="*/ 1409223 w 2821438"/>
                <a:gd name="connsiteY7" fmla="*/ 9 h 815290"/>
                <a:gd name="connsiteX0" fmla="*/ 1218405 w 2630620"/>
                <a:gd name="connsiteY0" fmla="*/ 9 h 815290"/>
                <a:gd name="connsiteX1" fmla="*/ 545243 w 2630620"/>
                <a:gd name="connsiteY1" fmla="*/ 700089 h 815290"/>
                <a:gd name="connsiteX2" fmla="*/ 0 w 2630620"/>
                <a:gd name="connsiteY2" fmla="*/ 814720 h 815290"/>
                <a:gd name="connsiteX3" fmla="*/ 2630620 w 2630620"/>
                <a:gd name="connsiteY3" fmla="*/ 814752 h 815290"/>
                <a:gd name="connsiteX4" fmla="*/ 2438918 w 2630620"/>
                <a:gd name="connsiteY4" fmla="*/ 814720 h 815290"/>
                <a:gd name="connsiteX5" fmla="*/ 1892732 w 2630620"/>
                <a:gd name="connsiteY5" fmla="*/ 700089 h 815290"/>
                <a:gd name="connsiteX6" fmla="*/ 1218405 w 2630620"/>
                <a:gd name="connsiteY6" fmla="*/ 9 h 815290"/>
                <a:gd name="connsiteX0" fmla="*/ 1218405 w 2438918"/>
                <a:gd name="connsiteY0" fmla="*/ 9 h 815290"/>
                <a:gd name="connsiteX1" fmla="*/ 545243 w 2438918"/>
                <a:gd name="connsiteY1" fmla="*/ 700089 h 815290"/>
                <a:gd name="connsiteX2" fmla="*/ 0 w 2438918"/>
                <a:gd name="connsiteY2" fmla="*/ 814720 h 815290"/>
                <a:gd name="connsiteX3" fmla="*/ 2438918 w 2438918"/>
                <a:gd name="connsiteY3" fmla="*/ 814720 h 815290"/>
                <a:gd name="connsiteX4" fmla="*/ 1892732 w 2438918"/>
                <a:gd name="connsiteY4" fmla="*/ 700089 h 815290"/>
                <a:gd name="connsiteX5" fmla="*/ 1218405 w 2438918"/>
                <a:gd name="connsiteY5" fmla="*/ 9 h 8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918" h="815290">
                  <a:moveTo>
                    <a:pt x="1218405" y="9"/>
                  </a:moveTo>
                  <a:cubicBezTo>
                    <a:pt x="946663" y="2629"/>
                    <a:pt x="748311" y="564304"/>
                    <a:pt x="545243" y="700089"/>
                  </a:cubicBezTo>
                  <a:cubicBezTo>
                    <a:pt x="342176" y="835874"/>
                    <a:pt x="185825" y="813204"/>
                    <a:pt x="0" y="814720"/>
                  </a:cubicBezTo>
                  <a:lnTo>
                    <a:pt x="2438918" y="814720"/>
                  </a:lnTo>
                  <a:cubicBezTo>
                    <a:pt x="2252772" y="813204"/>
                    <a:pt x="2096151" y="835874"/>
                    <a:pt x="1892732" y="700089"/>
                  </a:cubicBezTo>
                  <a:cubicBezTo>
                    <a:pt x="1689313" y="564304"/>
                    <a:pt x="1490147" y="-2611"/>
                    <a:pt x="1218405" y="9"/>
                  </a:cubicBezTo>
                  <a:close/>
                </a:path>
              </a:pathLst>
            </a:custGeom>
            <a:solidFill>
              <a:srgbClr val="92D05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4697976" y="2976426"/>
              <a:ext cx="2811795" cy="816270"/>
              <a:chOff x="4438650" y="4441530"/>
              <a:chExt cx="2811795" cy="816270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4438650" y="4441530"/>
                <a:ext cx="2811795" cy="816269"/>
                <a:chOff x="4688515" y="4343400"/>
                <a:chExt cx="2811795" cy="816269"/>
              </a:xfrm>
            </p:grpSpPr>
            <p:sp>
              <p:nvSpPr>
                <p:cNvPr id="62" name="Freeform 61"/>
                <p:cNvSpPr/>
                <p:nvPr/>
              </p:nvSpPr>
              <p:spPr>
                <a:xfrm>
                  <a:off x="6095257" y="4343400"/>
                  <a:ext cx="1405053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 flipH="1">
                  <a:off x="4688515" y="4343400"/>
                  <a:ext cx="1407485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61" name="Straight Connector 60"/>
              <p:cNvCxnSpPr>
                <a:stCxn id="63" idx="0"/>
              </p:cNvCxnSpPr>
              <p:nvPr/>
            </p:nvCxnSpPr>
            <p:spPr>
              <a:xfrm flipH="1">
                <a:off x="5845001" y="4441530"/>
                <a:ext cx="1134" cy="816270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Freeform 2"/>
          <p:cNvSpPr/>
          <p:nvPr/>
        </p:nvSpPr>
        <p:spPr>
          <a:xfrm>
            <a:off x="3582450" y="2460333"/>
            <a:ext cx="5870189" cy="1368718"/>
          </a:xfrm>
          <a:custGeom>
            <a:avLst/>
            <a:gdLst>
              <a:gd name="connsiteX0" fmla="*/ 17867 w 6046635"/>
              <a:gd name="connsiteY0" fmla="*/ 1361980 h 1374308"/>
              <a:gd name="connsiteX1" fmla="*/ 967192 w 6046635"/>
              <a:gd name="connsiteY1" fmla="*/ 1120680 h 1374308"/>
              <a:gd name="connsiteX2" fmla="*/ 1468842 w 6046635"/>
              <a:gd name="connsiteY2" fmla="*/ 6255 h 1374308"/>
              <a:gd name="connsiteX3" fmla="*/ 2037167 w 6046635"/>
              <a:gd name="connsiteY3" fmla="*/ 660305 h 1374308"/>
              <a:gd name="connsiteX4" fmla="*/ 2526117 w 6046635"/>
              <a:gd name="connsiteY4" fmla="*/ 472980 h 1374308"/>
              <a:gd name="connsiteX5" fmla="*/ 3129367 w 6046635"/>
              <a:gd name="connsiteY5" fmla="*/ 1168305 h 1374308"/>
              <a:gd name="connsiteX6" fmla="*/ 3808817 w 6046635"/>
              <a:gd name="connsiteY6" fmla="*/ 1355630 h 1374308"/>
              <a:gd name="connsiteX7" fmla="*/ 4510492 w 6046635"/>
              <a:gd name="connsiteY7" fmla="*/ 974630 h 1374308"/>
              <a:gd name="connsiteX8" fmla="*/ 4834342 w 6046635"/>
              <a:gd name="connsiteY8" fmla="*/ 31655 h 1374308"/>
              <a:gd name="connsiteX9" fmla="*/ 5218517 w 6046635"/>
              <a:gd name="connsiteY9" fmla="*/ 1092105 h 1374308"/>
              <a:gd name="connsiteX10" fmla="*/ 5885267 w 6046635"/>
              <a:gd name="connsiteY10" fmla="*/ 1330230 h 1374308"/>
              <a:gd name="connsiteX11" fmla="*/ 1878417 w 6046635"/>
              <a:gd name="connsiteY11" fmla="*/ 1336580 h 1374308"/>
              <a:gd name="connsiteX12" fmla="*/ 17867 w 6046635"/>
              <a:gd name="connsiteY12" fmla="*/ 1361980 h 1374308"/>
              <a:gd name="connsiteX0" fmla="*/ 17867 w 6046635"/>
              <a:gd name="connsiteY0" fmla="*/ 1361980 h 1374308"/>
              <a:gd name="connsiteX1" fmla="*/ 967192 w 6046635"/>
              <a:gd name="connsiteY1" fmla="*/ 1120680 h 1374308"/>
              <a:gd name="connsiteX2" fmla="*/ 1468842 w 6046635"/>
              <a:gd name="connsiteY2" fmla="*/ 6255 h 1374308"/>
              <a:gd name="connsiteX3" fmla="*/ 2037167 w 6046635"/>
              <a:gd name="connsiteY3" fmla="*/ 660305 h 1374308"/>
              <a:gd name="connsiteX4" fmla="*/ 2526117 w 6046635"/>
              <a:gd name="connsiteY4" fmla="*/ 472980 h 1374308"/>
              <a:gd name="connsiteX5" fmla="*/ 3129367 w 6046635"/>
              <a:gd name="connsiteY5" fmla="*/ 1168305 h 1374308"/>
              <a:gd name="connsiteX6" fmla="*/ 3808817 w 6046635"/>
              <a:gd name="connsiteY6" fmla="*/ 1355630 h 1374308"/>
              <a:gd name="connsiteX7" fmla="*/ 4510492 w 6046635"/>
              <a:gd name="connsiteY7" fmla="*/ 974630 h 1374308"/>
              <a:gd name="connsiteX8" fmla="*/ 4834342 w 6046635"/>
              <a:gd name="connsiteY8" fmla="*/ 31655 h 1374308"/>
              <a:gd name="connsiteX9" fmla="*/ 5218517 w 6046635"/>
              <a:gd name="connsiteY9" fmla="*/ 1092105 h 1374308"/>
              <a:gd name="connsiteX10" fmla="*/ 5885267 w 6046635"/>
              <a:gd name="connsiteY10" fmla="*/ 1330230 h 1374308"/>
              <a:gd name="connsiteX11" fmla="*/ 1878417 w 6046635"/>
              <a:gd name="connsiteY11" fmla="*/ 1336580 h 1374308"/>
              <a:gd name="connsiteX12" fmla="*/ 17867 w 6046635"/>
              <a:gd name="connsiteY12" fmla="*/ 1361980 h 1374308"/>
              <a:gd name="connsiteX0" fmla="*/ 17867 w 6046635"/>
              <a:gd name="connsiteY0" fmla="*/ 1361980 h 1363202"/>
              <a:gd name="connsiteX1" fmla="*/ 967192 w 6046635"/>
              <a:gd name="connsiteY1" fmla="*/ 1120680 h 1363202"/>
              <a:gd name="connsiteX2" fmla="*/ 1468842 w 6046635"/>
              <a:gd name="connsiteY2" fmla="*/ 6255 h 1363202"/>
              <a:gd name="connsiteX3" fmla="*/ 2037167 w 6046635"/>
              <a:gd name="connsiteY3" fmla="*/ 660305 h 1363202"/>
              <a:gd name="connsiteX4" fmla="*/ 2526117 w 6046635"/>
              <a:gd name="connsiteY4" fmla="*/ 472980 h 1363202"/>
              <a:gd name="connsiteX5" fmla="*/ 3129367 w 6046635"/>
              <a:gd name="connsiteY5" fmla="*/ 1168305 h 1363202"/>
              <a:gd name="connsiteX6" fmla="*/ 3808817 w 6046635"/>
              <a:gd name="connsiteY6" fmla="*/ 1355630 h 1363202"/>
              <a:gd name="connsiteX7" fmla="*/ 4510492 w 6046635"/>
              <a:gd name="connsiteY7" fmla="*/ 974630 h 1363202"/>
              <a:gd name="connsiteX8" fmla="*/ 4834342 w 6046635"/>
              <a:gd name="connsiteY8" fmla="*/ 31655 h 1363202"/>
              <a:gd name="connsiteX9" fmla="*/ 5218517 w 6046635"/>
              <a:gd name="connsiteY9" fmla="*/ 1092105 h 1363202"/>
              <a:gd name="connsiteX10" fmla="*/ 5885267 w 6046635"/>
              <a:gd name="connsiteY10" fmla="*/ 1330230 h 1363202"/>
              <a:gd name="connsiteX11" fmla="*/ 1878417 w 6046635"/>
              <a:gd name="connsiteY11" fmla="*/ 1336580 h 1363202"/>
              <a:gd name="connsiteX12" fmla="*/ 17867 w 6046635"/>
              <a:gd name="connsiteY12" fmla="*/ 1361980 h 1363202"/>
              <a:gd name="connsiteX0" fmla="*/ 18485 w 6047253"/>
              <a:gd name="connsiteY0" fmla="*/ 1362167 h 1363389"/>
              <a:gd name="connsiteX1" fmla="*/ 935153 w 6047253"/>
              <a:gd name="connsiteY1" fmla="*/ 1128403 h 1363389"/>
              <a:gd name="connsiteX2" fmla="*/ 1469460 w 6047253"/>
              <a:gd name="connsiteY2" fmla="*/ 6442 h 1363389"/>
              <a:gd name="connsiteX3" fmla="*/ 2037785 w 6047253"/>
              <a:gd name="connsiteY3" fmla="*/ 660492 h 1363389"/>
              <a:gd name="connsiteX4" fmla="*/ 2526735 w 6047253"/>
              <a:gd name="connsiteY4" fmla="*/ 473167 h 1363389"/>
              <a:gd name="connsiteX5" fmla="*/ 3129985 w 6047253"/>
              <a:gd name="connsiteY5" fmla="*/ 1168492 h 1363389"/>
              <a:gd name="connsiteX6" fmla="*/ 3809435 w 6047253"/>
              <a:gd name="connsiteY6" fmla="*/ 1355817 h 1363389"/>
              <a:gd name="connsiteX7" fmla="*/ 4511110 w 6047253"/>
              <a:gd name="connsiteY7" fmla="*/ 974817 h 1363389"/>
              <a:gd name="connsiteX8" fmla="*/ 4834960 w 6047253"/>
              <a:gd name="connsiteY8" fmla="*/ 31842 h 1363389"/>
              <a:gd name="connsiteX9" fmla="*/ 5219135 w 6047253"/>
              <a:gd name="connsiteY9" fmla="*/ 1092292 h 1363389"/>
              <a:gd name="connsiteX10" fmla="*/ 5885885 w 6047253"/>
              <a:gd name="connsiteY10" fmla="*/ 1330417 h 1363389"/>
              <a:gd name="connsiteX11" fmla="*/ 1879035 w 6047253"/>
              <a:gd name="connsiteY11" fmla="*/ 1336767 h 1363389"/>
              <a:gd name="connsiteX12" fmla="*/ 18485 w 6047253"/>
              <a:gd name="connsiteY12" fmla="*/ 1362167 h 1363389"/>
              <a:gd name="connsiteX0" fmla="*/ 18478 w 6047246"/>
              <a:gd name="connsiteY0" fmla="*/ 1342227 h 1343449"/>
              <a:gd name="connsiteX1" fmla="*/ 935146 w 6047246"/>
              <a:gd name="connsiteY1" fmla="*/ 1108463 h 1343449"/>
              <a:gd name="connsiteX2" fmla="*/ 1466941 w 6047246"/>
              <a:gd name="connsiteY2" fmla="*/ 6599 h 1343449"/>
              <a:gd name="connsiteX3" fmla="*/ 2037778 w 6047246"/>
              <a:gd name="connsiteY3" fmla="*/ 640552 h 1343449"/>
              <a:gd name="connsiteX4" fmla="*/ 2526728 w 6047246"/>
              <a:gd name="connsiteY4" fmla="*/ 453227 h 1343449"/>
              <a:gd name="connsiteX5" fmla="*/ 3129978 w 6047246"/>
              <a:gd name="connsiteY5" fmla="*/ 1148552 h 1343449"/>
              <a:gd name="connsiteX6" fmla="*/ 3809428 w 6047246"/>
              <a:gd name="connsiteY6" fmla="*/ 1335877 h 1343449"/>
              <a:gd name="connsiteX7" fmla="*/ 4511103 w 6047246"/>
              <a:gd name="connsiteY7" fmla="*/ 954877 h 1343449"/>
              <a:gd name="connsiteX8" fmla="*/ 4834953 w 6047246"/>
              <a:gd name="connsiteY8" fmla="*/ 11902 h 1343449"/>
              <a:gd name="connsiteX9" fmla="*/ 5219128 w 6047246"/>
              <a:gd name="connsiteY9" fmla="*/ 1072352 h 1343449"/>
              <a:gd name="connsiteX10" fmla="*/ 5885878 w 6047246"/>
              <a:gd name="connsiteY10" fmla="*/ 1310477 h 1343449"/>
              <a:gd name="connsiteX11" fmla="*/ 1879028 w 6047246"/>
              <a:gd name="connsiteY11" fmla="*/ 1316827 h 1343449"/>
              <a:gd name="connsiteX12" fmla="*/ 18478 w 6047246"/>
              <a:gd name="connsiteY12" fmla="*/ 1342227 h 1343449"/>
              <a:gd name="connsiteX0" fmla="*/ 18478 w 6047246"/>
              <a:gd name="connsiteY0" fmla="*/ 1342227 h 1343449"/>
              <a:gd name="connsiteX1" fmla="*/ 935146 w 6047246"/>
              <a:gd name="connsiteY1" fmla="*/ 1108463 h 1343449"/>
              <a:gd name="connsiteX2" fmla="*/ 1466941 w 6047246"/>
              <a:gd name="connsiteY2" fmla="*/ 6599 h 1343449"/>
              <a:gd name="connsiteX3" fmla="*/ 2037778 w 6047246"/>
              <a:gd name="connsiteY3" fmla="*/ 640552 h 1343449"/>
              <a:gd name="connsiteX4" fmla="*/ 2526728 w 6047246"/>
              <a:gd name="connsiteY4" fmla="*/ 453227 h 1343449"/>
              <a:gd name="connsiteX5" fmla="*/ 3129978 w 6047246"/>
              <a:gd name="connsiteY5" fmla="*/ 1148552 h 1343449"/>
              <a:gd name="connsiteX6" fmla="*/ 3809428 w 6047246"/>
              <a:gd name="connsiteY6" fmla="*/ 1335877 h 1343449"/>
              <a:gd name="connsiteX7" fmla="*/ 4511103 w 6047246"/>
              <a:gd name="connsiteY7" fmla="*/ 954877 h 1343449"/>
              <a:gd name="connsiteX8" fmla="*/ 4834953 w 6047246"/>
              <a:gd name="connsiteY8" fmla="*/ 11902 h 1343449"/>
              <a:gd name="connsiteX9" fmla="*/ 5219128 w 6047246"/>
              <a:gd name="connsiteY9" fmla="*/ 1072352 h 1343449"/>
              <a:gd name="connsiteX10" fmla="*/ 5885878 w 6047246"/>
              <a:gd name="connsiteY10" fmla="*/ 1310477 h 1343449"/>
              <a:gd name="connsiteX11" fmla="*/ 1879028 w 6047246"/>
              <a:gd name="connsiteY11" fmla="*/ 1316827 h 1343449"/>
              <a:gd name="connsiteX12" fmla="*/ 18478 w 6047246"/>
              <a:gd name="connsiteY12" fmla="*/ 1342227 h 1343449"/>
              <a:gd name="connsiteX0" fmla="*/ 18478 w 6047246"/>
              <a:gd name="connsiteY0" fmla="*/ 1335705 h 1336927"/>
              <a:gd name="connsiteX1" fmla="*/ 935146 w 6047246"/>
              <a:gd name="connsiteY1" fmla="*/ 1101941 h 1336927"/>
              <a:gd name="connsiteX2" fmla="*/ 1466941 w 6047246"/>
              <a:gd name="connsiteY2" fmla="*/ 77 h 1336927"/>
              <a:gd name="connsiteX3" fmla="*/ 2037778 w 6047246"/>
              <a:gd name="connsiteY3" fmla="*/ 634030 h 1336927"/>
              <a:gd name="connsiteX4" fmla="*/ 2526728 w 6047246"/>
              <a:gd name="connsiteY4" fmla="*/ 446705 h 1336927"/>
              <a:gd name="connsiteX5" fmla="*/ 3129978 w 6047246"/>
              <a:gd name="connsiteY5" fmla="*/ 1142030 h 1336927"/>
              <a:gd name="connsiteX6" fmla="*/ 3809428 w 6047246"/>
              <a:gd name="connsiteY6" fmla="*/ 1329355 h 1336927"/>
              <a:gd name="connsiteX7" fmla="*/ 4511103 w 6047246"/>
              <a:gd name="connsiteY7" fmla="*/ 948355 h 1336927"/>
              <a:gd name="connsiteX8" fmla="*/ 4834953 w 6047246"/>
              <a:gd name="connsiteY8" fmla="*/ 5380 h 1336927"/>
              <a:gd name="connsiteX9" fmla="*/ 5219128 w 6047246"/>
              <a:gd name="connsiteY9" fmla="*/ 1065830 h 1336927"/>
              <a:gd name="connsiteX10" fmla="*/ 5885878 w 6047246"/>
              <a:gd name="connsiteY10" fmla="*/ 1303955 h 1336927"/>
              <a:gd name="connsiteX11" fmla="*/ 1879028 w 6047246"/>
              <a:gd name="connsiteY11" fmla="*/ 1310305 h 1336927"/>
              <a:gd name="connsiteX12" fmla="*/ 18478 w 6047246"/>
              <a:gd name="connsiteY12" fmla="*/ 1335705 h 1336927"/>
              <a:gd name="connsiteX0" fmla="*/ 18391 w 6047159"/>
              <a:gd name="connsiteY0" fmla="*/ 1330706 h 1331928"/>
              <a:gd name="connsiteX1" fmla="*/ 935059 w 6047159"/>
              <a:gd name="connsiteY1" fmla="*/ 1096942 h 1331928"/>
              <a:gd name="connsiteX2" fmla="*/ 1439221 w 6047159"/>
              <a:gd name="connsiteY2" fmla="*/ 102 h 1331928"/>
              <a:gd name="connsiteX3" fmla="*/ 2037691 w 6047159"/>
              <a:gd name="connsiteY3" fmla="*/ 629031 h 1331928"/>
              <a:gd name="connsiteX4" fmla="*/ 2526641 w 6047159"/>
              <a:gd name="connsiteY4" fmla="*/ 441706 h 1331928"/>
              <a:gd name="connsiteX5" fmla="*/ 3129891 w 6047159"/>
              <a:gd name="connsiteY5" fmla="*/ 1137031 h 1331928"/>
              <a:gd name="connsiteX6" fmla="*/ 3809341 w 6047159"/>
              <a:gd name="connsiteY6" fmla="*/ 1324356 h 1331928"/>
              <a:gd name="connsiteX7" fmla="*/ 4511016 w 6047159"/>
              <a:gd name="connsiteY7" fmla="*/ 943356 h 1331928"/>
              <a:gd name="connsiteX8" fmla="*/ 4834866 w 6047159"/>
              <a:gd name="connsiteY8" fmla="*/ 381 h 1331928"/>
              <a:gd name="connsiteX9" fmla="*/ 5219041 w 6047159"/>
              <a:gd name="connsiteY9" fmla="*/ 1060831 h 1331928"/>
              <a:gd name="connsiteX10" fmla="*/ 5885791 w 6047159"/>
              <a:gd name="connsiteY10" fmla="*/ 1298956 h 1331928"/>
              <a:gd name="connsiteX11" fmla="*/ 1878941 w 6047159"/>
              <a:gd name="connsiteY11" fmla="*/ 1305306 h 1331928"/>
              <a:gd name="connsiteX12" fmla="*/ 18391 w 6047159"/>
              <a:gd name="connsiteY12" fmla="*/ 1330706 h 1331928"/>
              <a:gd name="connsiteX0" fmla="*/ 18993 w 6047761"/>
              <a:gd name="connsiteY0" fmla="*/ 1337634 h 1338856"/>
              <a:gd name="connsiteX1" fmla="*/ 905516 w 6047761"/>
              <a:gd name="connsiteY1" fmla="*/ 1118943 h 1338856"/>
              <a:gd name="connsiteX2" fmla="*/ 1439823 w 6047761"/>
              <a:gd name="connsiteY2" fmla="*/ 7030 h 1338856"/>
              <a:gd name="connsiteX3" fmla="*/ 2038293 w 6047761"/>
              <a:gd name="connsiteY3" fmla="*/ 635959 h 1338856"/>
              <a:gd name="connsiteX4" fmla="*/ 2527243 w 6047761"/>
              <a:gd name="connsiteY4" fmla="*/ 448634 h 1338856"/>
              <a:gd name="connsiteX5" fmla="*/ 3130493 w 6047761"/>
              <a:gd name="connsiteY5" fmla="*/ 1143959 h 1338856"/>
              <a:gd name="connsiteX6" fmla="*/ 3809943 w 6047761"/>
              <a:gd name="connsiteY6" fmla="*/ 1331284 h 1338856"/>
              <a:gd name="connsiteX7" fmla="*/ 4511618 w 6047761"/>
              <a:gd name="connsiteY7" fmla="*/ 950284 h 1338856"/>
              <a:gd name="connsiteX8" fmla="*/ 4835468 w 6047761"/>
              <a:gd name="connsiteY8" fmla="*/ 7309 h 1338856"/>
              <a:gd name="connsiteX9" fmla="*/ 5219643 w 6047761"/>
              <a:gd name="connsiteY9" fmla="*/ 1067759 h 1338856"/>
              <a:gd name="connsiteX10" fmla="*/ 5886393 w 6047761"/>
              <a:gd name="connsiteY10" fmla="*/ 1305884 h 1338856"/>
              <a:gd name="connsiteX11" fmla="*/ 1879543 w 6047761"/>
              <a:gd name="connsiteY11" fmla="*/ 1312234 h 1338856"/>
              <a:gd name="connsiteX12" fmla="*/ 18993 w 6047761"/>
              <a:gd name="connsiteY12" fmla="*/ 1337634 h 1338856"/>
              <a:gd name="connsiteX0" fmla="*/ 18993 w 6047761"/>
              <a:gd name="connsiteY0" fmla="*/ 1347682 h 1347698"/>
              <a:gd name="connsiteX1" fmla="*/ 905516 w 6047761"/>
              <a:gd name="connsiteY1" fmla="*/ 1118943 h 1347698"/>
              <a:gd name="connsiteX2" fmla="*/ 1439823 w 6047761"/>
              <a:gd name="connsiteY2" fmla="*/ 7030 h 1347698"/>
              <a:gd name="connsiteX3" fmla="*/ 2038293 w 6047761"/>
              <a:gd name="connsiteY3" fmla="*/ 635959 h 1347698"/>
              <a:gd name="connsiteX4" fmla="*/ 2527243 w 6047761"/>
              <a:gd name="connsiteY4" fmla="*/ 448634 h 1347698"/>
              <a:gd name="connsiteX5" fmla="*/ 3130493 w 6047761"/>
              <a:gd name="connsiteY5" fmla="*/ 1143959 h 1347698"/>
              <a:gd name="connsiteX6" fmla="*/ 3809943 w 6047761"/>
              <a:gd name="connsiteY6" fmla="*/ 1331284 h 1347698"/>
              <a:gd name="connsiteX7" fmla="*/ 4511618 w 6047761"/>
              <a:gd name="connsiteY7" fmla="*/ 950284 h 1347698"/>
              <a:gd name="connsiteX8" fmla="*/ 4835468 w 6047761"/>
              <a:gd name="connsiteY8" fmla="*/ 7309 h 1347698"/>
              <a:gd name="connsiteX9" fmla="*/ 5219643 w 6047761"/>
              <a:gd name="connsiteY9" fmla="*/ 1067759 h 1347698"/>
              <a:gd name="connsiteX10" fmla="*/ 5886393 w 6047761"/>
              <a:gd name="connsiteY10" fmla="*/ 1305884 h 1347698"/>
              <a:gd name="connsiteX11" fmla="*/ 1879543 w 6047761"/>
              <a:gd name="connsiteY11" fmla="*/ 1312234 h 1347698"/>
              <a:gd name="connsiteX12" fmla="*/ 18993 w 6047761"/>
              <a:gd name="connsiteY12" fmla="*/ 1347682 h 1347698"/>
              <a:gd name="connsiteX0" fmla="*/ 18993 w 6047761"/>
              <a:gd name="connsiteY0" fmla="*/ 1347736 h 1347752"/>
              <a:gd name="connsiteX1" fmla="*/ 905516 w 6047761"/>
              <a:gd name="connsiteY1" fmla="*/ 1118997 h 1347752"/>
              <a:gd name="connsiteX2" fmla="*/ 1439823 w 6047761"/>
              <a:gd name="connsiteY2" fmla="*/ 7084 h 1347752"/>
              <a:gd name="connsiteX3" fmla="*/ 2038293 w 6047761"/>
              <a:gd name="connsiteY3" fmla="*/ 636013 h 1347752"/>
              <a:gd name="connsiteX4" fmla="*/ 2567436 w 6047761"/>
              <a:gd name="connsiteY4" fmla="*/ 481345 h 1347752"/>
              <a:gd name="connsiteX5" fmla="*/ 3130493 w 6047761"/>
              <a:gd name="connsiteY5" fmla="*/ 1144013 h 1347752"/>
              <a:gd name="connsiteX6" fmla="*/ 3809943 w 6047761"/>
              <a:gd name="connsiteY6" fmla="*/ 1331338 h 1347752"/>
              <a:gd name="connsiteX7" fmla="*/ 4511618 w 6047761"/>
              <a:gd name="connsiteY7" fmla="*/ 950338 h 1347752"/>
              <a:gd name="connsiteX8" fmla="*/ 4835468 w 6047761"/>
              <a:gd name="connsiteY8" fmla="*/ 7363 h 1347752"/>
              <a:gd name="connsiteX9" fmla="*/ 5219643 w 6047761"/>
              <a:gd name="connsiteY9" fmla="*/ 1067813 h 1347752"/>
              <a:gd name="connsiteX10" fmla="*/ 5886393 w 6047761"/>
              <a:gd name="connsiteY10" fmla="*/ 1305938 h 1347752"/>
              <a:gd name="connsiteX11" fmla="*/ 1879543 w 6047761"/>
              <a:gd name="connsiteY11" fmla="*/ 1312288 h 1347752"/>
              <a:gd name="connsiteX12" fmla="*/ 18993 w 6047761"/>
              <a:gd name="connsiteY12" fmla="*/ 1347736 h 1347752"/>
              <a:gd name="connsiteX0" fmla="*/ 18993 w 6047761"/>
              <a:gd name="connsiteY0" fmla="*/ 1347736 h 1347752"/>
              <a:gd name="connsiteX1" fmla="*/ 905516 w 6047761"/>
              <a:gd name="connsiteY1" fmla="*/ 1118997 h 1347752"/>
              <a:gd name="connsiteX2" fmla="*/ 1439823 w 6047761"/>
              <a:gd name="connsiteY2" fmla="*/ 7084 h 1347752"/>
              <a:gd name="connsiteX3" fmla="*/ 2038293 w 6047761"/>
              <a:gd name="connsiteY3" fmla="*/ 636013 h 1347752"/>
              <a:gd name="connsiteX4" fmla="*/ 2567436 w 6047761"/>
              <a:gd name="connsiteY4" fmla="*/ 481345 h 1347752"/>
              <a:gd name="connsiteX5" fmla="*/ 3130493 w 6047761"/>
              <a:gd name="connsiteY5" fmla="*/ 1144013 h 1347752"/>
              <a:gd name="connsiteX6" fmla="*/ 3809943 w 6047761"/>
              <a:gd name="connsiteY6" fmla="*/ 1331338 h 1347752"/>
              <a:gd name="connsiteX7" fmla="*/ 4511618 w 6047761"/>
              <a:gd name="connsiteY7" fmla="*/ 950338 h 1347752"/>
              <a:gd name="connsiteX8" fmla="*/ 4835468 w 6047761"/>
              <a:gd name="connsiteY8" fmla="*/ 7363 h 1347752"/>
              <a:gd name="connsiteX9" fmla="*/ 5219643 w 6047761"/>
              <a:gd name="connsiteY9" fmla="*/ 1067813 h 1347752"/>
              <a:gd name="connsiteX10" fmla="*/ 5886393 w 6047761"/>
              <a:gd name="connsiteY10" fmla="*/ 1305938 h 1347752"/>
              <a:gd name="connsiteX11" fmla="*/ 1879543 w 6047761"/>
              <a:gd name="connsiteY11" fmla="*/ 1312288 h 1347752"/>
              <a:gd name="connsiteX12" fmla="*/ 18993 w 6047761"/>
              <a:gd name="connsiteY12" fmla="*/ 1347736 h 1347752"/>
              <a:gd name="connsiteX0" fmla="*/ 18993 w 6047761"/>
              <a:gd name="connsiteY0" fmla="*/ 1347736 h 1347752"/>
              <a:gd name="connsiteX1" fmla="*/ 905516 w 6047761"/>
              <a:gd name="connsiteY1" fmla="*/ 1118997 h 1347752"/>
              <a:gd name="connsiteX2" fmla="*/ 1439823 w 6047761"/>
              <a:gd name="connsiteY2" fmla="*/ 7084 h 1347752"/>
              <a:gd name="connsiteX3" fmla="*/ 2038293 w 6047761"/>
              <a:gd name="connsiteY3" fmla="*/ 636013 h 1347752"/>
              <a:gd name="connsiteX4" fmla="*/ 2567436 w 6047761"/>
              <a:gd name="connsiteY4" fmla="*/ 481345 h 1347752"/>
              <a:gd name="connsiteX5" fmla="*/ 3130493 w 6047761"/>
              <a:gd name="connsiteY5" fmla="*/ 1144013 h 1347752"/>
              <a:gd name="connsiteX6" fmla="*/ 3809943 w 6047761"/>
              <a:gd name="connsiteY6" fmla="*/ 1331338 h 1347752"/>
              <a:gd name="connsiteX7" fmla="*/ 4511618 w 6047761"/>
              <a:gd name="connsiteY7" fmla="*/ 950338 h 1347752"/>
              <a:gd name="connsiteX8" fmla="*/ 4835468 w 6047761"/>
              <a:gd name="connsiteY8" fmla="*/ 7363 h 1347752"/>
              <a:gd name="connsiteX9" fmla="*/ 5219643 w 6047761"/>
              <a:gd name="connsiteY9" fmla="*/ 1067813 h 1347752"/>
              <a:gd name="connsiteX10" fmla="*/ 5886393 w 6047761"/>
              <a:gd name="connsiteY10" fmla="*/ 1305938 h 1347752"/>
              <a:gd name="connsiteX11" fmla="*/ 1879543 w 6047761"/>
              <a:gd name="connsiteY11" fmla="*/ 1312288 h 1347752"/>
              <a:gd name="connsiteX12" fmla="*/ 18993 w 6047761"/>
              <a:gd name="connsiteY12" fmla="*/ 1347736 h 1347752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30493 w 6047761"/>
              <a:gd name="connsiteY5" fmla="*/ 1144064 h 1347803"/>
              <a:gd name="connsiteX6" fmla="*/ 3809943 w 6047761"/>
              <a:gd name="connsiteY6" fmla="*/ 1331389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07885 w 6047761"/>
              <a:gd name="connsiteY5" fmla="*/ 1113919 h 1347803"/>
              <a:gd name="connsiteX6" fmla="*/ 3809943 w 6047761"/>
              <a:gd name="connsiteY6" fmla="*/ 1331389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07885 w 6047761"/>
              <a:gd name="connsiteY5" fmla="*/ 1113919 h 1347803"/>
              <a:gd name="connsiteX6" fmla="*/ 3809943 w 6047761"/>
              <a:gd name="connsiteY6" fmla="*/ 1331389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07885 w 6047761"/>
              <a:gd name="connsiteY5" fmla="*/ 1113919 h 1347803"/>
              <a:gd name="connsiteX6" fmla="*/ 3809943 w 6047761"/>
              <a:gd name="connsiteY6" fmla="*/ 1331389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07885 w 6047761"/>
              <a:gd name="connsiteY5" fmla="*/ 1113919 h 1347803"/>
              <a:gd name="connsiteX6" fmla="*/ 3804919 w 6047761"/>
              <a:gd name="connsiteY6" fmla="*/ 1308781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07885 w 6047761"/>
              <a:gd name="connsiteY5" fmla="*/ 1113919 h 1347803"/>
              <a:gd name="connsiteX6" fmla="*/ 3804919 w 6047761"/>
              <a:gd name="connsiteY6" fmla="*/ 1308781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07885 w 6047761"/>
              <a:gd name="connsiteY5" fmla="*/ 1113919 h 1347803"/>
              <a:gd name="connsiteX6" fmla="*/ 3804919 w 6047761"/>
              <a:gd name="connsiteY6" fmla="*/ 1308781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07885 w 6047761"/>
              <a:gd name="connsiteY5" fmla="*/ 1113919 h 1347803"/>
              <a:gd name="connsiteX6" fmla="*/ 3804919 w 6047761"/>
              <a:gd name="connsiteY6" fmla="*/ 1308781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07885 w 6047761"/>
              <a:gd name="connsiteY5" fmla="*/ 1113919 h 1347803"/>
              <a:gd name="connsiteX6" fmla="*/ 3804919 w 6047761"/>
              <a:gd name="connsiteY6" fmla="*/ 1308781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33006 w 6047761"/>
              <a:gd name="connsiteY5" fmla="*/ 1174209 h 1347803"/>
              <a:gd name="connsiteX6" fmla="*/ 3804919 w 6047761"/>
              <a:gd name="connsiteY6" fmla="*/ 1308781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33006 w 6047761"/>
              <a:gd name="connsiteY5" fmla="*/ 1174209 h 1347803"/>
              <a:gd name="connsiteX6" fmla="*/ 3804919 w 6047761"/>
              <a:gd name="connsiteY6" fmla="*/ 1308781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33006 w 6047761"/>
              <a:gd name="connsiteY5" fmla="*/ 1174209 h 1347803"/>
              <a:gd name="connsiteX6" fmla="*/ 3804919 w 6047761"/>
              <a:gd name="connsiteY6" fmla="*/ 1308781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48078 w 6047761"/>
              <a:gd name="connsiteY5" fmla="*/ 1146576 h 1347803"/>
              <a:gd name="connsiteX6" fmla="*/ 3804919 w 6047761"/>
              <a:gd name="connsiteY6" fmla="*/ 1308781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48078 w 6047761"/>
              <a:gd name="connsiteY5" fmla="*/ 1146576 h 1347803"/>
              <a:gd name="connsiteX6" fmla="*/ 3804919 w 6047761"/>
              <a:gd name="connsiteY6" fmla="*/ 1308781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48078 w 6047761"/>
              <a:gd name="connsiteY5" fmla="*/ 1146576 h 1347803"/>
              <a:gd name="connsiteX6" fmla="*/ 3804919 w 6047761"/>
              <a:gd name="connsiteY6" fmla="*/ 1308781 h 1347803"/>
              <a:gd name="connsiteX7" fmla="*/ 4511618 w 6047761"/>
              <a:gd name="connsiteY7" fmla="*/ 950389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48078 w 6047761"/>
              <a:gd name="connsiteY5" fmla="*/ 1146576 h 1347803"/>
              <a:gd name="connsiteX6" fmla="*/ 3804919 w 6047761"/>
              <a:gd name="connsiteY6" fmla="*/ 1308781 h 1347803"/>
              <a:gd name="connsiteX7" fmla="*/ 4478961 w 6047761"/>
              <a:gd name="connsiteY7" fmla="*/ 1053385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48078 w 6047761"/>
              <a:gd name="connsiteY5" fmla="*/ 1146576 h 1347803"/>
              <a:gd name="connsiteX6" fmla="*/ 3804919 w 6047761"/>
              <a:gd name="connsiteY6" fmla="*/ 1308781 h 1347803"/>
              <a:gd name="connsiteX7" fmla="*/ 4478961 w 6047761"/>
              <a:gd name="connsiteY7" fmla="*/ 1053385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98320 w 6047761"/>
              <a:gd name="connsiteY5" fmla="*/ 1201842 h 1347803"/>
              <a:gd name="connsiteX6" fmla="*/ 3804919 w 6047761"/>
              <a:gd name="connsiteY6" fmla="*/ 1308781 h 1347803"/>
              <a:gd name="connsiteX7" fmla="*/ 4478961 w 6047761"/>
              <a:gd name="connsiteY7" fmla="*/ 1053385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98320 w 6047761"/>
              <a:gd name="connsiteY5" fmla="*/ 1201842 h 1347803"/>
              <a:gd name="connsiteX6" fmla="*/ 3804919 w 6047761"/>
              <a:gd name="connsiteY6" fmla="*/ 1308781 h 1347803"/>
              <a:gd name="connsiteX7" fmla="*/ 4478961 w 6047761"/>
              <a:gd name="connsiteY7" fmla="*/ 1053385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98320 w 6047761"/>
              <a:gd name="connsiteY5" fmla="*/ 1201842 h 1347803"/>
              <a:gd name="connsiteX6" fmla="*/ 3804919 w 6047761"/>
              <a:gd name="connsiteY6" fmla="*/ 1308781 h 1347803"/>
              <a:gd name="connsiteX7" fmla="*/ 4478961 w 6047761"/>
              <a:gd name="connsiteY7" fmla="*/ 1053385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7761"/>
              <a:gd name="connsiteY0" fmla="*/ 1347787 h 1347803"/>
              <a:gd name="connsiteX1" fmla="*/ 905516 w 6047761"/>
              <a:gd name="connsiteY1" fmla="*/ 1119048 h 1347803"/>
              <a:gd name="connsiteX2" fmla="*/ 1439823 w 6047761"/>
              <a:gd name="connsiteY2" fmla="*/ 7135 h 1347803"/>
              <a:gd name="connsiteX3" fmla="*/ 2038293 w 6047761"/>
              <a:gd name="connsiteY3" fmla="*/ 636064 h 1347803"/>
              <a:gd name="connsiteX4" fmla="*/ 2544827 w 6047761"/>
              <a:gd name="connsiteY4" fmla="*/ 511541 h 1347803"/>
              <a:gd name="connsiteX5" fmla="*/ 3198320 w 6047761"/>
              <a:gd name="connsiteY5" fmla="*/ 1201842 h 1347803"/>
              <a:gd name="connsiteX6" fmla="*/ 3804919 w 6047761"/>
              <a:gd name="connsiteY6" fmla="*/ 1308781 h 1347803"/>
              <a:gd name="connsiteX7" fmla="*/ 4478961 w 6047761"/>
              <a:gd name="connsiteY7" fmla="*/ 1053385 h 1347803"/>
              <a:gd name="connsiteX8" fmla="*/ 4835468 w 6047761"/>
              <a:gd name="connsiteY8" fmla="*/ 7414 h 1347803"/>
              <a:gd name="connsiteX9" fmla="*/ 5219643 w 6047761"/>
              <a:gd name="connsiteY9" fmla="*/ 1067864 h 1347803"/>
              <a:gd name="connsiteX10" fmla="*/ 5886393 w 6047761"/>
              <a:gd name="connsiteY10" fmla="*/ 1305989 h 1347803"/>
              <a:gd name="connsiteX11" fmla="*/ 1879543 w 6047761"/>
              <a:gd name="connsiteY11" fmla="*/ 1312339 h 1347803"/>
              <a:gd name="connsiteX12" fmla="*/ 18993 w 6047761"/>
              <a:gd name="connsiteY12" fmla="*/ 1347787 h 1347803"/>
              <a:gd name="connsiteX0" fmla="*/ 18993 w 6045484"/>
              <a:gd name="connsiteY0" fmla="*/ 1347787 h 1347801"/>
              <a:gd name="connsiteX1" fmla="*/ 905516 w 6045484"/>
              <a:gd name="connsiteY1" fmla="*/ 1119048 h 1347801"/>
              <a:gd name="connsiteX2" fmla="*/ 1439823 w 6045484"/>
              <a:gd name="connsiteY2" fmla="*/ 7135 h 1347801"/>
              <a:gd name="connsiteX3" fmla="*/ 2038293 w 6045484"/>
              <a:gd name="connsiteY3" fmla="*/ 636064 h 1347801"/>
              <a:gd name="connsiteX4" fmla="*/ 2544827 w 6045484"/>
              <a:gd name="connsiteY4" fmla="*/ 511541 h 1347801"/>
              <a:gd name="connsiteX5" fmla="*/ 3198320 w 6045484"/>
              <a:gd name="connsiteY5" fmla="*/ 1201842 h 1347801"/>
              <a:gd name="connsiteX6" fmla="*/ 3804919 w 6045484"/>
              <a:gd name="connsiteY6" fmla="*/ 1308781 h 1347801"/>
              <a:gd name="connsiteX7" fmla="*/ 4478961 w 6045484"/>
              <a:gd name="connsiteY7" fmla="*/ 1053385 h 1347801"/>
              <a:gd name="connsiteX8" fmla="*/ 4835468 w 6045484"/>
              <a:gd name="connsiteY8" fmla="*/ 7414 h 1347801"/>
              <a:gd name="connsiteX9" fmla="*/ 5219643 w 6045484"/>
              <a:gd name="connsiteY9" fmla="*/ 1067864 h 1347801"/>
              <a:gd name="connsiteX10" fmla="*/ 5883881 w 6045484"/>
              <a:gd name="connsiteY10" fmla="*/ 1331110 h 1347801"/>
              <a:gd name="connsiteX11" fmla="*/ 1879543 w 6045484"/>
              <a:gd name="connsiteY11" fmla="*/ 1312339 h 1347801"/>
              <a:gd name="connsiteX12" fmla="*/ 18993 w 6045484"/>
              <a:gd name="connsiteY12" fmla="*/ 1347787 h 1347801"/>
              <a:gd name="connsiteX0" fmla="*/ 18993 w 6045484"/>
              <a:gd name="connsiteY0" fmla="*/ 1347787 h 1347801"/>
              <a:gd name="connsiteX1" fmla="*/ 905516 w 6045484"/>
              <a:gd name="connsiteY1" fmla="*/ 1119048 h 1347801"/>
              <a:gd name="connsiteX2" fmla="*/ 1439823 w 6045484"/>
              <a:gd name="connsiteY2" fmla="*/ 7135 h 1347801"/>
              <a:gd name="connsiteX3" fmla="*/ 2038293 w 6045484"/>
              <a:gd name="connsiteY3" fmla="*/ 636064 h 1347801"/>
              <a:gd name="connsiteX4" fmla="*/ 2544827 w 6045484"/>
              <a:gd name="connsiteY4" fmla="*/ 511541 h 1347801"/>
              <a:gd name="connsiteX5" fmla="*/ 3198320 w 6045484"/>
              <a:gd name="connsiteY5" fmla="*/ 1201842 h 1347801"/>
              <a:gd name="connsiteX6" fmla="*/ 3804919 w 6045484"/>
              <a:gd name="connsiteY6" fmla="*/ 1308781 h 1347801"/>
              <a:gd name="connsiteX7" fmla="*/ 4478961 w 6045484"/>
              <a:gd name="connsiteY7" fmla="*/ 1053385 h 1347801"/>
              <a:gd name="connsiteX8" fmla="*/ 4835468 w 6045484"/>
              <a:gd name="connsiteY8" fmla="*/ 7414 h 1347801"/>
              <a:gd name="connsiteX9" fmla="*/ 5219643 w 6045484"/>
              <a:gd name="connsiteY9" fmla="*/ 1067864 h 1347801"/>
              <a:gd name="connsiteX10" fmla="*/ 5883881 w 6045484"/>
              <a:gd name="connsiteY10" fmla="*/ 1331110 h 1347801"/>
              <a:gd name="connsiteX11" fmla="*/ 1879543 w 6045484"/>
              <a:gd name="connsiteY11" fmla="*/ 1312339 h 1347801"/>
              <a:gd name="connsiteX12" fmla="*/ 18993 w 6045484"/>
              <a:gd name="connsiteY12" fmla="*/ 1347787 h 1347801"/>
              <a:gd name="connsiteX0" fmla="*/ 18993 w 5883881"/>
              <a:gd name="connsiteY0" fmla="*/ 1347787 h 1347801"/>
              <a:gd name="connsiteX1" fmla="*/ 905516 w 5883881"/>
              <a:gd name="connsiteY1" fmla="*/ 1119048 h 1347801"/>
              <a:gd name="connsiteX2" fmla="*/ 1439823 w 5883881"/>
              <a:gd name="connsiteY2" fmla="*/ 7135 h 1347801"/>
              <a:gd name="connsiteX3" fmla="*/ 2038293 w 5883881"/>
              <a:gd name="connsiteY3" fmla="*/ 636064 h 1347801"/>
              <a:gd name="connsiteX4" fmla="*/ 2544827 w 5883881"/>
              <a:gd name="connsiteY4" fmla="*/ 511541 h 1347801"/>
              <a:gd name="connsiteX5" fmla="*/ 3198320 w 5883881"/>
              <a:gd name="connsiteY5" fmla="*/ 1201842 h 1347801"/>
              <a:gd name="connsiteX6" fmla="*/ 3804919 w 5883881"/>
              <a:gd name="connsiteY6" fmla="*/ 1308781 h 1347801"/>
              <a:gd name="connsiteX7" fmla="*/ 4478961 w 5883881"/>
              <a:gd name="connsiteY7" fmla="*/ 1053385 h 1347801"/>
              <a:gd name="connsiteX8" fmla="*/ 4835468 w 5883881"/>
              <a:gd name="connsiteY8" fmla="*/ 7414 h 1347801"/>
              <a:gd name="connsiteX9" fmla="*/ 5219643 w 5883881"/>
              <a:gd name="connsiteY9" fmla="*/ 1067864 h 1347801"/>
              <a:gd name="connsiteX10" fmla="*/ 5883881 w 5883881"/>
              <a:gd name="connsiteY10" fmla="*/ 1331110 h 1347801"/>
              <a:gd name="connsiteX11" fmla="*/ 1879543 w 5883881"/>
              <a:gd name="connsiteY11" fmla="*/ 1312339 h 1347801"/>
              <a:gd name="connsiteX12" fmla="*/ 18993 w 5883881"/>
              <a:gd name="connsiteY12" fmla="*/ 1347787 h 1347801"/>
              <a:gd name="connsiteX0" fmla="*/ 18993 w 5883881"/>
              <a:gd name="connsiteY0" fmla="*/ 1347787 h 1351207"/>
              <a:gd name="connsiteX1" fmla="*/ 905516 w 5883881"/>
              <a:gd name="connsiteY1" fmla="*/ 1119048 h 1351207"/>
              <a:gd name="connsiteX2" fmla="*/ 1439823 w 5883881"/>
              <a:gd name="connsiteY2" fmla="*/ 7135 h 1351207"/>
              <a:gd name="connsiteX3" fmla="*/ 2038293 w 5883881"/>
              <a:gd name="connsiteY3" fmla="*/ 636064 h 1351207"/>
              <a:gd name="connsiteX4" fmla="*/ 2544827 w 5883881"/>
              <a:gd name="connsiteY4" fmla="*/ 511541 h 1351207"/>
              <a:gd name="connsiteX5" fmla="*/ 3198320 w 5883881"/>
              <a:gd name="connsiteY5" fmla="*/ 1201842 h 1351207"/>
              <a:gd name="connsiteX6" fmla="*/ 3804919 w 5883881"/>
              <a:gd name="connsiteY6" fmla="*/ 1308781 h 1351207"/>
              <a:gd name="connsiteX7" fmla="*/ 4478961 w 5883881"/>
              <a:gd name="connsiteY7" fmla="*/ 1053385 h 1351207"/>
              <a:gd name="connsiteX8" fmla="*/ 4835468 w 5883881"/>
              <a:gd name="connsiteY8" fmla="*/ 7414 h 1351207"/>
              <a:gd name="connsiteX9" fmla="*/ 5219643 w 5883881"/>
              <a:gd name="connsiteY9" fmla="*/ 1067864 h 1351207"/>
              <a:gd name="connsiteX10" fmla="*/ 5883881 w 5883881"/>
              <a:gd name="connsiteY10" fmla="*/ 1351207 h 1351207"/>
              <a:gd name="connsiteX11" fmla="*/ 1879543 w 5883881"/>
              <a:gd name="connsiteY11" fmla="*/ 1312339 h 1351207"/>
              <a:gd name="connsiteX12" fmla="*/ 18993 w 5883881"/>
              <a:gd name="connsiteY12" fmla="*/ 1347787 h 1351207"/>
              <a:gd name="connsiteX0" fmla="*/ 18993 w 5883881"/>
              <a:gd name="connsiteY0" fmla="*/ 1347787 h 1351207"/>
              <a:gd name="connsiteX1" fmla="*/ 905516 w 5883881"/>
              <a:gd name="connsiteY1" fmla="*/ 1119048 h 1351207"/>
              <a:gd name="connsiteX2" fmla="*/ 1439823 w 5883881"/>
              <a:gd name="connsiteY2" fmla="*/ 7135 h 1351207"/>
              <a:gd name="connsiteX3" fmla="*/ 2038293 w 5883881"/>
              <a:gd name="connsiteY3" fmla="*/ 636064 h 1351207"/>
              <a:gd name="connsiteX4" fmla="*/ 2544827 w 5883881"/>
              <a:gd name="connsiteY4" fmla="*/ 511541 h 1351207"/>
              <a:gd name="connsiteX5" fmla="*/ 3198320 w 5883881"/>
              <a:gd name="connsiteY5" fmla="*/ 1201842 h 1351207"/>
              <a:gd name="connsiteX6" fmla="*/ 3804919 w 5883881"/>
              <a:gd name="connsiteY6" fmla="*/ 1308781 h 1351207"/>
              <a:gd name="connsiteX7" fmla="*/ 4478961 w 5883881"/>
              <a:gd name="connsiteY7" fmla="*/ 1053385 h 1351207"/>
              <a:gd name="connsiteX8" fmla="*/ 4835468 w 5883881"/>
              <a:gd name="connsiteY8" fmla="*/ 7414 h 1351207"/>
              <a:gd name="connsiteX9" fmla="*/ 5219643 w 5883881"/>
              <a:gd name="connsiteY9" fmla="*/ 1067864 h 1351207"/>
              <a:gd name="connsiteX10" fmla="*/ 5883881 w 5883881"/>
              <a:gd name="connsiteY10" fmla="*/ 1351207 h 1351207"/>
              <a:gd name="connsiteX11" fmla="*/ 1879543 w 5883881"/>
              <a:gd name="connsiteY11" fmla="*/ 1312339 h 1351207"/>
              <a:gd name="connsiteX12" fmla="*/ 18993 w 5883881"/>
              <a:gd name="connsiteY12" fmla="*/ 1347787 h 1351207"/>
              <a:gd name="connsiteX0" fmla="*/ 18993 w 5883881"/>
              <a:gd name="connsiteY0" fmla="*/ 1347787 h 1351207"/>
              <a:gd name="connsiteX1" fmla="*/ 905516 w 5883881"/>
              <a:gd name="connsiteY1" fmla="*/ 1119048 h 1351207"/>
              <a:gd name="connsiteX2" fmla="*/ 1439823 w 5883881"/>
              <a:gd name="connsiteY2" fmla="*/ 7135 h 1351207"/>
              <a:gd name="connsiteX3" fmla="*/ 2038293 w 5883881"/>
              <a:gd name="connsiteY3" fmla="*/ 636064 h 1351207"/>
              <a:gd name="connsiteX4" fmla="*/ 2544827 w 5883881"/>
              <a:gd name="connsiteY4" fmla="*/ 511541 h 1351207"/>
              <a:gd name="connsiteX5" fmla="*/ 3198320 w 5883881"/>
              <a:gd name="connsiteY5" fmla="*/ 1201842 h 1351207"/>
              <a:gd name="connsiteX6" fmla="*/ 3804919 w 5883881"/>
              <a:gd name="connsiteY6" fmla="*/ 1308781 h 1351207"/>
              <a:gd name="connsiteX7" fmla="*/ 4478961 w 5883881"/>
              <a:gd name="connsiteY7" fmla="*/ 1053385 h 1351207"/>
              <a:gd name="connsiteX8" fmla="*/ 4843005 w 5883881"/>
              <a:gd name="connsiteY8" fmla="*/ 7414 h 1351207"/>
              <a:gd name="connsiteX9" fmla="*/ 5219643 w 5883881"/>
              <a:gd name="connsiteY9" fmla="*/ 1067864 h 1351207"/>
              <a:gd name="connsiteX10" fmla="*/ 5883881 w 5883881"/>
              <a:gd name="connsiteY10" fmla="*/ 1351207 h 1351207"/>
              <a:gd name="connsiteX11" fmla="*/ 1879543 w 5883881"/>
              <a:gd name="connsiteY11" fmla="*/ 1312339 h 1351207"/>
              <a:gd name="connsiteX12" fmla="*/ 18993 w 5883881"/>
              <a:gd name="connsiteY12" fmla="*/ 1347787 h 1351207"/>
              <a:gd name="connsiteX0" fmla="*/ 18993 w 5883881"/>
              <a:gd name="connsiteY0" fmla="*/ 1347787 h 1351207"/>
              <a:gd name="connsiteX1" fmla="*/ 905516 w 5883881"/>
              <a:gd name="connsiteY1" fmla="*/ 1119048 h 1351207"/>
              <a:gd name="connsiteX2" fmla="*/ 1439823 w 5883881"/>
              <a:gd name="connsiteY2" fmla="*/ 7135 h 1351207"/>
              <a:gd name="connsiteX3" fmla="*/ 2038293 w 5883881"/>
              <a:gd name="connsiteY3" fmla="*/ 636064 h 1351207"/>
              <a:gd name="connsiteX4" fmla="*/ 2544827 w 5883881"/>
              <a:gd name="connsiteY4" fmla="*/ 511541 h 1351207"/>
              <a:gd name="connsiteX5" fmla="*/ 3198320 w 5883881"/>
              <a:gd name="connsiteY5" fmla="*/ 1201842 h 1351207"/>
              <a:gd name="connsiteX6" fmla="*/ 3804919 w 5883881"/>
              <a:gd name="connsiteY6" fmla="*/ 1308781 h 1351207"/>
              <a:gd name="connsiteX7" fmla="*/ 4478961 w 5883881"/>
              <a:gd name="connsiteY7" fmla="*/ 1053385 h 1351207"/>
              <a:gd name="connsiteX8" fmla="*/ 4843005 w 5883881"/>
              <a:gd name="connsiteY8" fmla="*/ 7414 h 1351207"/>
              <a:gd name="connsiteX9" fmla="*/ 5219643 w 5883881"/>
              <a:gd name="connsiteY9" fmla="*/ 1067864 h 1351207"/>
              <a:gd name="connsiteX10" fmla="*/ 5883881 w 5883881"/>
              <a:gd name="connsiteY10" fmla="*/ 1351207 h 1351207"/>
              <a:gd name="connsiteX11" fmla="*/ 1879543 w 5883881"/>
              <a:gd name="connsiteY11" fmla="*/ 1312339 h 1351207"/>
              <a:gd name="connsiteX12" fmla="*/ 18993 w 5883881"/>
              <a:gd name="connsiteY12" fmla="*/ 1347787 h 1351207"/>
              <a:gd name="connsiteX0" fmla="*/ 18993 w 5883881"/>
              <a:gd name="connsiteY0" fmla="*/ 1347787 h 1351207"/>
              <a:gd name="connsiteX1" fmla="*/ 905516 w 5883881"/>
              <a:gd name="connsiteY1" fmla="*/ 1119048 h 1351207"/>
              <a:gd name="connsiteX2" fmla="*/ 1439823 w 5883881"/>
              <a:gd name="connsiteY2" fmla="*/ 7135 h 1351207"/>
              <a:gd name="connsiteX3" fmla="*/ 2038293 w 5883881"/>
              <a:gd name="connsiteY3" fmla="*/ 636064 h 1351207"/>
              <a:gd name="connsiteX4" fmla="*/ 2544827 w 5883881"/>
              <a:gd name="connsiteY4" fmla="*/ 511541 h 1351207"/>
              <a:gd name="connsiteX5" fmla="*/ 3198320 w 5883881"/>
              <a:gd name="connsiteY5" fmla="*/ 1201842 h 1351207"/>
              <a:gd name="connsiteX6" fmla="*/ 3804919 w 5883881"/>
              <a:gd name="connsiteY6" fmla="*/ 1308781 h 1351207"/>
              <a:gd name="connsiteX7" fmla="*/ 4478961 w 5883881"/>
              <a:gd name="connsiteY7" fmla="*/ 1053385 h 1351207"/>
              <a:gd name="connsiteX8" fmla="*/ 4843005 w 5883881"/>
              <a:gd name="connsiteY8" fmla="*/ 7414 h 1351207"/>
              <a:gd name="connsiteX9" fmla="*/ 5219643 w 5883881"/>
              <a:gd name="connsiteY9" fmla="*/ 1067864 h 1351207"/>
              <a:gd name="connsiteX10" fmla="*/ 5883881 w 5883881"/>
              <a:gd name="connsiteY10" fmla="*/ 1351207 h 1351207"/>
              <a:gd name="connsiteX11" fmla="*/ 1879543 w 5883881"/>
              <a:gd name="connsiteY11" fmla="*/ 1312339 h 1351207"/>
              <a:gd name="connsiteX12" fmla="*/ 18993 w 5883881"/>
              <a:gd name="connsiteY12" fmla="*/ 1347787 h 1351207"/>
              <a:gd name="connsiteX0" fmla="*/ 18993 w 5883881"/>
              <a:gd name="connsiteY0" fmla="*/ 1347787 h 1351207"/>
              <a:gd name="connsiteX1" fmla="*/ 905516 w 5883881"/>
              <a:gd name="connsiteY1" fmla="*/ 1119048 h 1351207"/>
              <a:gd name="connsiteX2" fmla="*/ 1439823 w 5883881"/>
              <a:gd name="connsiteY2" fmla="*/ 7135 h 1351207"/>
              <a:gd name="connsiteX3" fmla="*/ 2038293 w 5883881"/>
              <a:gd name="connsiteY3" fmla="*/ 636064 h 1351207"/>
              <a:gd name="connsiteX4" fmla="*/ 2544827 w 5883881"/>
              <a:gd name="connsiteY4" fmla="*/ 511541 h 1351207"/>
              <a:gd name="connsiteX5" fmla="*/ 3198320 w 5883881"/>
              <a:gd name="connsiteY5" fmla="*/ 1201842 h 1351207"/>
              <a:gd name="connsiteX6" fmla="*/ 3804919 w 5883881"/>
              <a:gd name="connsiteY6" fmla="*/ 1308781 h 1351207"/>
              <a:gd name="connsiteX7" fmla="*/ 4478961 w 5883881"/>
              <a:gd name="connsiteY7" fmla="*/ 1053385 h 1351207"/>
              <a:gd name="connsiteX8" fmla="*/ 4843005 w 5883881"/>
              <a:gd name="connsiteY8" fmla="*/ 7414 h 1351207"/>
              <a:gd name="connsiteX9" fmla="*/ 5219643 w 5883881"/>
              <a:gd name="connsiteY9" fmla="*/ 1067864 h 1351207"/>
              <a:gd name="connsiteX10" fmla="*/ 5883881 w 5883881"/>
              <a:gd name="connsiteY10" fmla="*/ 1351207 h 1351207"/>
              <a:gd name="connsiteX11" fmla="*/ 1879543 w 5883881"/>
              <a:gd name="connsiteY11" fmla="*/ 1312339 h 1351207"/>
              <a:gd name="connsiteX12" fmla="*/ 18993 w 5883881"/>
              <a:gd name="connsiteY12" fmla="*/ 1347787 h 1351207"/>
              <a:gd name="connsiteX0" fmla="*/ 18993 w 5883881"/>
              <a:gd name="connsiteY0" fmla="*/ 1340758 h 1344178"/>
              <a:gd name="connsiteX1" fmla="*/ 905516 w 5883881"/>
              <a:gd name="connsiteY1" fmla="*/ 1112019 h 1344178"/>
              <a:gd name="connsiteX2" fmla="*/ 1439823 w 5883881"/>
              <a:gd name="connsiteY2" fmla="*/ 106 h 1344178"/>
              <a:gd name="connsiteX3" fmla="*/ 2038293 w 5883881"/>
              <a:gd name="connsiteY3" fmla="*/ 629035 h 1344178"/>
              <a:gd name="connsiteX4" fmla="*/ 2544827 w 5883881"/>
              <a:gd name="connsiteY4" fmla="*/ 504512 h 1344178"/>
              <a:gd name="connsiteX5" fmla="*/ 3198320 w 5883881"/>
              <a:gd name="connsiteY5" fmla="*/ 1194813 h 1344178"/>
              <a:gd name="connsiteX6" fmla="*/ 3804919 w 5883881"/>
              <a:gd name="connsiteY6" fmla="*/ 1301752 h 1344178"/>
              <a:gd name="connsiteX7" fmla="*/ 4478961 w 5883881"/>
              <a:gd name="connsiteY7" fmla="*/ 1046356 h 1344178"/>
              <a:gd name="connsiteX8" fmla="*/ 4843005 w 5883881"/>
              <a:gd name="connsiteY8" fmla="*/ 385 h 1344178"/>
              <a:gd name="connsiteX9" fmla="*/ 5219643 w 5883881"/>
              <a:gd name="connsiteY9" fmla="*/ 1060835 h 1344178"/>
              <a:gd name="connsiteX10" fmla="*/ 5883881 w 5883881"/>
              <a:gd name="connsiteY10" fmla="*/ 1344178 h 1344178"/>
              <a:gd name="connsiteX11" fmla="*/ 1879543 w 5883881"/>
              <a:gd name="connsiteY11" fmla="*/ 1305310 h 1344178"/>
              <a:gd name="connsiteX12" fmla="*/ 18993 w 5883881"/>
              <a:gd name="connsiteY12" fmla="*/ 1340758 h 1344178"/>
              <a:gd name="connsiteX0" fmla="*/ 18993 w 5883881"/>
              <a:gd name="connsiteY0" fmla="*/ 1340805 h 1344225"/>
              <a:gd name="connsiteX1" fmla="*/ 905516 w 5883881"/>
              <a:gd name="connsiteY1" fmla="*/ 1112066 h 1344225"/>
              <a:gd name="connsiteX2" fmla="*/ 1439823 w 5883881"/>
              <a:gd name="connsiteY2" fmla="*/ 153 h 1344225"/>
              <a:gd name="connsiteX3" fmla="*/ 2038293 w 5883881"/>
              <a:gd name="connsiteY3" fmla="*/ 629082 h 1344225"/>
              <a:gd name="connsiteX4" fmla="*/ 2544827 w 5883881"/>
              <a:gd name="connsiteY4" fmla="*/ 504559 h 1344225"/>
              <a:gd name="connsiteX5" fmla="*/ 3198320 w 5883881"/>
              <a:gd name="connsiteY5" fmla="*/ 1194860 h 1344225"/>
              <a:gd name="connsiteX6" fmla="*/ 3804919 w 5883881"/>
              <a:gd name="connsiteY6" fmla="*/ 1301799 h 1344225"/>
              <a:gd name="connsiteX7" fmla="*/ 4478961 w 5883881"/>
              <a:gd name="connsiteY7" fmla="*/ 1046403 h 1344225"/>
              <a:gd name="connsiteX8" fmla="*/ 4843005 w 5883881"/>
              <a:gd name="connsiteY8" fmla="*/ 432 h 1344225"/>
              <a:gd name="connsiteX9" fmla="*/ 5219643 w 5883881"/>
              <a:gd name="connsiteY9" fmla="*/ 1060882 h 1344225"/>
              <a:gd name="connsiteX10" fmla="*/ 5883881 w 5883881"/>
              <a:gd name="connsiteY10" fmla="*/ 1344225 h 1344225"/>
              <a:gd name="connsiteX11" fmla="*/ 1879543 w 5883881"/>
              <a:gd name="connsiteY11" fmla="*/ 1305357 h 1344225"/>
              <a:gd name="connsiteX12" fmla="*/ 18993 w 5883881"/>
              <a:gd name="connsiteY12" fmla="*/ 1340805 h 1344225"/>
              <a:gd name="connsiteX0" fmla="*/ 18993 w 5883881"/>
              <a:gd name="connsiteY0" fmla="*/ 1340666 h 1344086"/>
              <a:gd name="connsiteX1" fmla="*/ 905516 w 5883881"/>
              <a:gd name="connsiteY1" fmla="*/ 1111927 h 1344086"/>
              <a:gd name="connsiteX2" fmla="*/ 1439823 w 5883881"/>
              <a:gd name="connsiteY2" fmla="*/ 14 h 1344086"/>
              <a:gd name="connsiteX3" fmla="*/ 2038293 w 5883881"/>
              <a:gd name="connsiteY3" fmla="*/ 628943 h 1344086"/>
              <a:gd name="connsiteX4" fmla="*/ 2544827 w 5883881"/>
              <a:gd name="connsiteY4" fmla="*/ 504420 h 1344086"/>
              <a:gd name="connsiteX5" fmla="*/ 3198320 w 5883881"/>
              <a:gd name="connsiteY5" fmla="*/ 1194721 h 1344086"/>
              <a:gd name="connsiteX6" fmla="*/ 3804919 w 5883881"/>
              <a:gd name="connsiteY6" fmla="*/ 1301660 h 1344086"/>
              <a:gd name="connsiteX7" fmla="*/ 4478961 w 5883881"/>
              <a:gd name="connsiteY7" fmla="*/ 1046264 h 1344086"/>
              <a:gd name="connsiteX8" fmla="*/ 4843005 w 5883881"/>
              <a:gd name="connsiteY8" fmla="*/ 293 h 1344086"/>
              <a:gd name="connsiteX9" fmla="*/ 5219643 w 5883881"/>
              <a:gd name="connsiteY9" fmla="*/ 1060743 h 1344086"/>
              <a:gd name="connsiteX10" fmla="*/ 5883881 w 5883881"/>
              <a:gd name="connsiteY10" fmla="*/ 1344086 h 1344086"/>
              <a:gd name="connsiteX11" fmla="*/ 1879543 w 5883881"/>
              <a:gd name="connsiteY11" fmla="*/ 1305218 h 1344086"/>
              <a:gd name="connsiteX12" fmla="*/ 18993 w 5883881"/>
              <a:gd name="connsiteY12" fmla="*/ 1340666 h 1344086"/>
              <a:gd name="connsiteX0" fmla="*/ 18993 w 5883881"/>
              <a:gd name="connsiteY0" fmla="*/ 1340666 h 1344086"/>
              <a:gd name="connsiteX1" fmla="*/ 905516 w 5883881"/>
              <a:gd name="connsiteY1" fmla="*/ 1111927 h 1344086"/>
              <a:gd name="connsiteX2" fmla="*/ 1439823 w 5883881"/>
              <a:gd name="connsiteY2" fmla="*/ 14 h 1344086"/>
              <a:gd name="connsiteX3" fmla="*/ 2038293 w 5883881"/>
              <a:gd name="connsiteY3" fmla="*/ 628943 h 1344086"/>
              <a:gd name="connsiteX4" fmla="*/ 2544827 w 5883881"/>
              <a:gd name="connsiteY4" fmla="*/ 504420 h 1344086"/>
              <a:gd name="connsiteX5" fmla="*/ 3198320 w 5883881"/>
              <a:gd name="connsiteY5" fmla="*/ 1194721 h 1344086"/>
              <a:gd name="connsiteX6" fmla="*/ 3804919 w 5883881"/>
              <a:gd name="connsiteY6" fmla="*/ 1301660 h 1344086"/>
              <a:gd name="connsiteX7" fmla="*/ 4478961 w 5883881"/>
              <a:gd name="connsiteY7" fmla="*/ 1046264 h 1344086"/>
              <a:gd name="connsiteX8" fmla="*/ 4843005 w 5883881"/>
              <a:gd name="connsiteY8" fmla="*/ 293 h 1344086"/>
              <a:gd name="connsiteX9" fmla="*/ 5219643 w 5883881"/>
              <a:gd name="connsiteY9" fmla="*/ 1060743 h 1344086"/>
              <a:gd name="connsiteX10" fmla="*/ 5883881 w 5883881"/>
              <a:gd name="connsiteY10" fmla="*/ 1344086 h 1344086"/>
              <a:gd name="connsiteX11" fmla="*/ 18993 w 5883881"/>
              <a:gd name="connsiteY11" fmla="*/ 1340666 h 1344086"/>
              <a:gd name="connsiteX0" fmla="*/ 470783 w 6335671"/>
              <a:gd name="connsiteY0" fmla="*/ 1340666 h 1353230"/>
              <a:gd name="connsiteX1" fmla="*/ 466421 w 6335671"/>
              <a:gd name="connsiteY1" fmla="*/ 1335091 h 1353230"/>
              <a:gd name="connsiteX2" fmla="*/ 1357306 w 6335671"/>
              <a:gd name="connsiteY2" fmla="*/ 1111927 h 1353230"/>
              <a:gd name="connsiteX3" fmla="*/ 1891613 w 6335671"/>
              <a:gd name="connsiteY3" fmla="*/ 14 h 1353230"/>
              <a:gd name="connsiteX4" fmla="*/ 2490083 w 6335671"/>
              <a:gd name="connsiteY4" fmla="*/ 628943 h 1353230"/>
              <a:gd name="connsiteX5" fmla="*/ 2996617 w 6335671"/>
              <a:gd name="connsiteY5" fmla="*/ 504420 h 1353230"/>
              <a:gd name="connsiteX6" fmla="*/ 3650110 w 6335671"/>
              <a:gd name="connsiteY6" fmla="*/ 1194721 h 1353230"/>
              <a:gd name="connsiteX7" fmla="*/ 4256709 w 6335671"/>
              <a:gd name="connsiteY7" fmla="*/ 1301660 h 1353230"/>
              <a:gd name="connsiteX8" fmla="*/ 4930751 w 6335671"/>
              <a:gd name="connsiteY8" fmla="*/ 1046264 h 1353230"/>
              <a:gd name="connsiteX9" fmla="*/ 5294795 w 6335671"/>
              <a:gd name="connsiteY9" fmla="*/ 293 h 1353230"/>
              <a:gd name="connsiteX10" fmla="*/ 5671433 w 6335671"/>
              <a:gd name="connsiteY10" fmla="*/ 1060743 h 1353230"/>
              <a:gd name="connsiteX11" fmla="*/ 6335671 w 6335671"/>
              <a:gd name="connsiteY11" fmla="*/ 1344086 h 1353230"/>
              <a:gd name="connsiteX12" fmla="*/ 470783 w 6335671"/>
              <a:gd name="connsiteY12" fmla="*/ 1340666 h 1353230"/>
              <a:gd name="connsiteX0" fmla="*/ 469218 w 6339407"/>
              <a:gd name="connsiteY0" fmla="*/ 1383073 h 1383073"/>
              <a:gd name="connsiteX1" fmla="*/ 470157 w 6339407"/>
              <a:gd name="connsiteY1" fmla="*/ 1335091 h 1383073"/>
              <a:gd name="connsiteX2" fmla="*/ 1361042 w 6339407"/>
              <a:gd name="connsiteY2" fmla="*/ 1111927 h 1383073"/>
              <a:gd name="connsiteX3" fmla="*/ 1895349 w 6339407"/>
              <a:gd name="connsiteY3" fmla="*/ 14 h 1383073"/>
              <a:gd name="connsiteX4" fmla="*/ 2493819 w 6339407"/>
              <a:gd name="connsiteY4" fmla="*/ 628943 h 1383073"/>
              <a:gd name="connsiteX5" fmla="*/ 3000353 w 6339407"/>
              <a:gd name="connsiteY5" fmla="*/ 504420 h 1383073"/>
              <a:gd name="connsiteX6" fmla="*/ 3653846 w 6339407"/>
              <a:gd name="connsiteY6" fmla="*/ 1194721 h 1383073"/>
              <a:gd name="connsiteX7" fmla="*/ 4260445 w 6339407"/>
              <a:gd name="connsiteY7" fmla="*/ 1301660 h 1383073"/>
              <a:gd name="connsiteX8" fmla="*/ 4934487 w 6339407"/>
              <a:gd name="connsiteY8" fmla="*/ 1046264 h 1383073"/>
              <a:gd name="connsiteX9" fmla="*/ 5298531 w 6339407"/>
              <a:gd name="connsiteY9" fmla="*/ 293 h 1383073"/>
              <a:gd name="connsiteX10" fmla="*/ 5675169 w 6339407"/>
              <a:gd name="connsiteY10" fmla="*/ 1060743 h 1383073"/>
              <a:gd name="connsiteX11" fmla="*/ 6339407 w 6339407"/>
              <a:gd name="connsiteY11" fmla="*/ 1344086 h 1383073"/>
              <a:gd name="connsiteX12" fmla="*/ 469218 w 6339407"/>
              <a:gd name="connsiteY12" fmla="*/ 1383073 h 1383073"/>
              <a:gd name="connsiteX0" fmla="*/ 64429 w 5934618"/>
              <a:gd name="connsiteY0" fmla="*/ 1383073 h 1383073"/>
              <a:gd name="connsiteX1" fmla="*/ 65368 w 5934618"/>
              <a:gd name="connsiteY1" fmla="*/ 1335091 h 1383073"/>
              <a:gd name="connsiteX2" fmla="*/ 956253 w 5934618"/>
              <a:gd name="connsiteY2" fmla="*/ 1111927 h 1383073"/>
              <a:gd name="connsiteX3" fmla="*/ 1490560 w 5934618"/>
              <a:gd name="connsiteY3" fmla="*/ 14 h 1383073"/>
              <a:gd name="connsiteX4" fmla="*/ 2089030 w 5934618"/>
              <a:gd name="connsiteY4" fmla="*/ 628943 h 1383073"/>
              <a:gd name="connsiteX5" fmla="*/ 2595564 w 5934618"/>
              <a:gd name="connsiteY5" fmla="*/ 504420 h 1383073"/>
              <a:gd name="connsiteX6" fmla="*/ 3249057 w 5934618"/>
              <a:gd name="connsiteY6" fmla="*/ 1194721 h 1383073"/>
              <a:gd name="connsiteX7" fmla="*/ 3855656 w 5934618"/>
              <a:gd name="connsiteY7" fmla="*/ 1301660 h 1383073"/>
              <a:gd name="connsiteX8" fmla="*/ 4529698 w 5934618"/>
              <a:gd name="connsiteY8" fmla="*/ 1046264 h 1383073"/>
              <a:gd name="connsiteX9" fmla="*/ 4893742 w 5934618"/>
              <a:gd name="connsiteY9" fmla="*/ 293 h 1383073"/>
              <a:gd name="connsiteX10" fmla="*/ 5270380 w 5934618"/>
              <a:gd name="connsiteY10" fmla="*/ 1060743 h 1383073"/>
              <a:gd name="connsiteX11" fmla="*/ 5934618 w 5934618"/>
              <a:gd name="connsiteY11" fmla="*/ 1344086 h 1383073"/>
              <a:gd name="connsiteX12" fmla="*/ 64429 w 5934618"/>
              <a:gd name="connsiteY12" fmla="*/ 1383073 h 1383073"/>
              <a:gd name="connsiteX0" fmla="*/ 0 w 5870189"/>
              <a:gd name="connsiteY0" fmla="*/ 1383073 h 1385129"/>
              <a:gd name="connsiteX1" fmla="*/ 939 w 5870189"/>
              <a:gd name="connsiteY1" fmla="*/ 1335091 h 1385129"/>
              <a:gd name="connsiteX2" fmla="*/ 891824 w 5870189"/>
              <a:gd name="connsiteY2" fmla="*/ 1111927 h 1385129"/>
              <a:gd name="connsiteX3" fmla="*/ 1426131 w 5870189"/>
              <a:gd name="connsiteY3" fmla="*/ 14 h 1385129"/>
              <a:gd name="connsiteX4" fmla="*/ 2024601 w 5870189"/>
              <a:gd name="connsiteY4" fmla="*/ 628943 h 1385129"/>
              <a:gd name="connsiteX5" fmla="*/ 2531135 w 5870189"/>
              <a:gd name="connsiteY5" fmla="*/ 504420 h 1385129"/>
              <a:gd name="connsiteX6" fmla="*/ 3184628 w 5870189"/>
              <a:gd name="connsiteY6" fmla="*/ 1194721 h 1385129"/>
              <a:gd name="connsiteX7" fmla="*/ 3791227 w 5870189"/>
              <a:gd name="connsiteY7" fmla="*/ 1301660 h 1385129"/>
              <a:gd name="connsiteX8" fmla="*/ 4465269 w 5870189"/>
              <a:gd name="connsiteY8" fmla="*/ 1046264 h 1385129"/>
              <a:gd name="connsiteX9" fmla="*/ 4829313 w 5870189"/>
              <a:gd name="connsiteY9" fmla="*/ 293 h 1385129"/>
              <a:gd name="connsiteX10" fmla="*/ 5205951 w 5870189"/>
              <a:gd name="connsiteY10" fmla="*/ 1060743 h 1385129"/>
              <a:gd name="connsiteX11" fmla="*/ 5870189 w 5870189"/>
              <a:gd name="connsiteY11" fmla="*/ 1344086 h 1385129"/>
              <a:gd name="connsiteX12" fmla="*/ 0 w 5870189"/>
              <a:gd name="connsiteY12" fmla="*/ 1383073 h 1385129"/>
              <a:gd name="connsiteX0" fmla="*/ 0 w 5874301"/>
              <a:gd name="connsiteY0" fmla="*/ 1383073 h 1385129"/>
              <a:gd name="connsiteX1" fmla="*/ 939 w 5874301"/>
              <a:gd name="connsiteY1" fmla="*/ 1335091 h 1385129"/>
              <a:gd name="connsiteX2" fmla="*/ 891824 w 5874301"/>
              <a:gd name="connsiteY2" fmla="*/ 1111927 h 1385129"/>
              <a:gd name="connsiteX3" fmla="*/ 1426131 w 5874301"/>
              <a:gd name="connsiteY3" fmla="*/ 14 h 1385129"/>
              <a:gd name="connsiteX4" fmla="*/ 2024601 w 5874301"/>
              <a:gd name="connsiteY4" fmla="*/ 628943 h 1385129"/>
              <a:gd name="connsiteX5" fmla="*/ 2531135 w 5874301"/>
              <a:gd name="connsiteY5" fmla="*/ 504420 h 1385129"/>
              <a:gd name="connsiteX6" fmla="*/ 3184628 w 5874301"/>
              <a:gd name="connsiteY6" fmla="*/ 1194721 h 1385129"/>
              <a:gd name="connsiteX7" fmla="*/ 3791227 w 5874301"/>
              <a:gd name="connsiteY7" fmla="*/ 1301660 h 1385129"/>
              <a:gd name="connsiteX8" fmla="*/ 4465269 w 5874301"/>
              <a:gd name="connsiteY8" fmla="*/ 1046264 h 1385129"/>
              <a:gd name="connsiteX9" fmla="*/ 4829313 w 5874301"/>
              <a:gd name="connsiteY9" fmla="*/ 293 h 1385129"/>
              <a:gd name="connsiteX10" fmla="*/ 5205951 w 5874301"/>
              <a:gd name="connsiteY10" fmla="*/ 1060743 h 1385129"/>
              <a:gd name="connsiteX11" fmla="*/ 5870189 w 5874301"/>
              <a:gd name="connsiteY11" fmla="*/ 1344086 h 1385129"/>
              <a:gd name="connsiteX12" fmla="*/ 5874301 w 5874301"/>
              <a:gd name="connsiteY12" fmla="*/ 1337741 h 1385129"/>
              <a:gd name="connsiteX13" fmla="*/ 0 w 5874301"/>
              <a:gd name="connsiteY13" fmla="*/ 1383073 h 1385129"/>
              <a:gd name="connsiteX0" fmla="*/ 0 w 5874301"/>
              <a:gd name="connsiteY0" fmla="*/ 1383073 h 1393400"/>
              <a:gd name="connsiteX1" fmla="*/ 939 w 5874301"/>
              <a:gd name="connsiteY1" fmla="*/ 1335091 h 1393400"/>
              <a:gd name="connsiteX2" fmla="*/ 891824 w 5874301"/>
              <a:gd name="connsiteY2" fmla="*/ 1111927 h 1393400"/>
              <a:gd name="connsiteX3" fmla="*/ 1426131 w 5874301"/>
              <a:gd name="connsiteY3" fmla="*/ 14 h 1393400"/>
              <a:gd name="connsiteX4" fmla="*/ 2024601 w 5874301"/>
              <a:gd name="connsiteY4" fmla="*/ 628943 h 1393400"/>
              <a:gd name="connsiteX5" fmla="*/ 2531135 w 5874301"/>
              <a:gd name="connsiteY5" fmla="*/ 504420 h 1393400"/>
              <a:gd name="connsiteX6" fmla="*/ 3184628 w 5874301"/>
              <a:gd name="connsiteY6" fmla="*/ 1194721 h 1393400"/>
              <a:gd name="connsiteX7" fmla="*/ 3791227 w 5874301"/>
              <a:gd name="connsiteY7" fmla="*/ 1301660 h 1393400"/>
              <a:gd name="connsiteX8" fmla="*/ 4465269 w 5874301"/>
              <a:gd name="connsiteY8" fmla="*/ 1046264 h 1393400"/>
              <a:gd name="connsiteX9" fmla="*/ 4829313 w 5874301"/>
              <a:gd name="connsiteY9" fmla="*/ 293 h 1393400"/>
              <a:gd name="connsiteX10" fmla="*/ 5205951 w 5874301"/>
              <a:gd name="connsiteY10" fmla="*/ 1060743 h 1393400"/>
              <a:gd name="connsiteX11" fmla="*/ 5870189 w 5874301"/>
              <a:gd name="connsiteY11" fmla="*/ 1344086 h 1393400"/>
              <a:gd name="connsiteX12" fmla="*/ 5874301 w 5874301"/>
              <a:gd name="connsiteY12" fmla="*/ 1393400 h 1393400"/>
              <a:gd name="connsiteX13" fmla="*/ 0 w 5874301"/>
              <a:gd name="connsiteY13" fmla="*/ 1383073 h 1393400"/>
              <a:gd name="connsiteX0" fmla="*/ 0 w 5870189"/>
              <a:gd name="connsiteY0" fmla="*/ 1383073 h 1385129"/>
              <a:gd name="connsiteX1" fmla="*/ 939 w 5870189"/>
              <a:gd name="connsiteY1" fmla="*/ 1335091 h 1385129"/>
              <a:gd name="connsiteX2" fmla="*/ 891824 w 5870189"/>
              <a:gd name="connsiteY2" fmla="*/ 1111927 h 1385129"/>
              <a:gd name="connsiteX3" fmla="*/ 1426131 w 5870189"/>
              <a:gd name="connsiteY3" fmla="*/ 14 h 1385129"/>
              <a:gd name="connsiteX4" fmla="*/ 2024601 w 5870189"/>
              <a:gd name="connsiteY4" fmla="*/ 628943 h 1385129"/>
              <a:gd name="connsiteX5" fmla="*/ 2531135 w 5870189"/>
              <a:gd name="connsiteY5" fmla="*/ 504420 h 1385129"/>
              <a:gd name="connsiteX6" fmla="*/ 3184628 w 5870189"/>
              <a:gd name="connsiteY6" fmla="*/ 1194721 h 1385129"/>
              <a:gd name="connsiteX7" fmla="*/ 3791227 w 5870189"/>
              <a:gd name="connsiteY7" fmla="*/ 1301660 h 1385129"/>
              <a:gd name="connsiteX8" fmla="*/ 4465269 w 5870189"/>
              <a:gd name="connsiteY8" fmla="*/ 1046264 h 1385129"/>
              <a:gd name="connsiteX9" fmla="*/ 4829313 w 5870189"/>
              <a:gd name="connsiteY9" fmla="*/ 293 h 1385129"/>
              <a:gd name="connsiteX10" fmla="*/ 5205951 w 5870189"/>
              <a:gd name="connsiteY10" fmla="*/ 1060743 h 1385129"/>
              <a:gd name="connsiteX11" fmla="*/ 5870189 w 5870189"/>
              <a:gd name="connsiteY11" fmla="*/ 1344086 h 1385129"/>
              <a:gd name="connsiteX12" fmla="*/ 5863699 w 5870189"/>
              <a:gd name="connsiteY12" fmla="*/ 1382798 h 1385129"/>
              <a:gd name="connsiteX13" fmla="*/ 0 w 5870189"/>
              <a:gd name="connsiteY13" fmla="*/ 1383073 h 1385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70189" h="1385129">
                <a:moveTo>
                  <a:pt x="0" y="1383073"/>
                </a:moveTo>
                <a:cubicBezTo>
                  <a:pt x="2453" y="1360371"/>
                  <a:pt x="1609" y="1426223"/>
                  <a:pt x="939" y="1335091"/>
                </a:cubicBezTo>
                <a:cubicBezTo>
                  <a:pt x="148693" y="1296968"/>
                  <a:pt x="654292" y="1334440"/>
                  <a:pt x="891824" y="1111927"/>
                </a:cubicBezTo>
                <a:cubicBezTo>
                  <a:pt x="1129356" y="889414"/>
                  <a:pt x="1185924" y="-3952"/>
                  <a:pt x="1426131" y="14"/>
                </a:cubicBezTo>
                <a:cubicBezTo>
                  <a:pt x="1666338" y="3980"/>
                  <a:pt x="1840434" y="544875"/>
                  <a:pt x="2024601" y="628943"/>
                </a:cubicBezTo>
                <a:cubicBezTo>
                  <a:pt x="2208768" y="713011"/>
                  <a:pt x="2264947" y="510608"/>
                  <a:pt x="2531135" y="504420"/>
                </a:cubicBezTo>
                <a:cubicBezTo>
                  <a:pt x="2797323" y="498232"/>
                  <a:pt x="3037415" y="1069384"/>
                  <a:pt x="3184628" y="1194721"/>
                </a:cubicBezTo>
                <a:cubicBezTo>
                  <a:pt x="3331841" y="1320058"/>
                  <a:pt x="3577787" y="1326403"/>
                  <a:pt x="3791227" y="1301660"/>
                </a:cubicBezTo>
                <a:cubicBezTo>
                  <a:pt x="4004667" y="1276917"/>
                  <a:pt x="4332448" y="1293303"/>
                  <a:pt x="4465269" y="1046264"/>
                </a:cubicBezTo>
                <a:cubicBezTo>
                  <a:pt x="4598090" y="799225"/>
                  <a:pt x="4635527" y="7928"/>
                  <a:pt x="4829313" y="293"/>
                </a:cubicBezTo>
                <a:cubicBezTo>
                  <a:pt x="5023099" y="-7342"/>
                  <a:pt x="5032472" y="836778"/>
                  <a:pt x="5205951" y="1060743"/>
                </a:cubicBezTo>
                <a:cubicBezTo>
                  <a:pt x="5379430" y="1284708"/>
                  <a:pt x="5758797" y="1297920"/>
                  <a:pt x="5870189" y="1344086"/>
                </a:cubicBezTo>
                <a:lnTo>
                  <a:pt x="5863699" y="1382798"/>
                </a:lnTo>
                <a:lnTo>
                  <a:pt x="0" y="1383073"/>
                </a:lnTo>
                <a:close/>
              </a:path>
            </a:pathLst>
          </a:custGeom>
          <a:solidFill>
            <a:srgbClr val="FFB3B3">
              <a:alpha val="67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2095500" y="3829050"/>
            <a:ext cx="7715250" cy="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55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Product of </a:t>
            </a:r>
            <a:r>
              <a:rPr lang="de-DE" dirty="0" smtClean="0"/>
              <a:t>two Gaussians </a:t>
            </a:r>
            <a:r>
              <a:rPr lang="de-DE" dirty="0"/>
              <a:t>is a </a:t>
            </a:r>
            <a:r>
              <a:rPr lang="de-DE" dirty="0" smtClean="0"/>
              <a:t>Gaussian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495550" y="4343400"/>
                <a:ext cx="7372350" cy="4964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8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80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550" y="4343400"/>
                <a:ext cx="7372350" cy="4964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438400" y="8964173"/>
                <a:ext cx="7372350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8964173"/>
                <a:ext cx="7372350" cy="4655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438400" y="7904632"/>
                <a:ext cx="7372350" cy="580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7904632"/>
                <a:ext cx="7372350" cy="5806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438400" y="8418982"/>
                <a:ext cx="7372350" cy="580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8418982"/>
                <a:ext cx="7372350" cy="580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1866900" y="7353033"/>
            <a:ext cx="9258300" cy="1296518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solidFill>
              <a:schemeClr val="accent3">
                <a:shade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24</a:t>
            </a:fld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438400" y="388620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4384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7536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2438400" y="4343400"/>
            <a:ext cx="2057400" cy="5715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3810000" y="1230987"/>
            <a:ext cx="3314698" cy="2570021"/>
            <a:chOff x="95251" y="2457450"/>
            <a:chExt cx="2914648" cy="1333159"/>
          </a:xfrm>
        </p:grpSpPr>
        <p:sp>
          <p:nvSpPr>
            <p:cNvPr id="29" name="Freeform 28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>
                <a:alpha val="8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31" name="Straight Connector 30"/>
              <p:cNvCxnSpPr>
                <a:stCxn id="34" idx="0"/>
              </p:cNvCxnSpPr>
              <p:nvPr/>
            </p:nvCxnSpPr>
            <p:spPr>
              <a:xfrm>
                <a:off x="8548524" y="3933035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33" name="Freeform 32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Freeform 33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1658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Product of two Gaussians is a Gaussian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495550" y="4343400"/>
                <a:ext cx="7372350" cy="4964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8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80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550" y="4343400"/>
                <a:ext cx="7372350" cy="4964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438400" y="8964173"/>
                <a:ext cx="7372350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8964173"/>
                <a:ext cx="7372350" cy="4655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438400" y="7904632"/>
                <a:ext cx="7372350" cy="580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7904632"/>
                <a:ext cx="7372350" cy="5806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438400" y="8418982"/>
                <a:ext cx="7372350" cy="580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8418982"/>
                <a:ext cx="7372350" cy="580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1866900" y="7353033"/>
            <a:ext cx="9258300" cy="1296518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solidFill>
              <a:schemeClr val="accent3">
                <a:shade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25</a:t>
            </a:fld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438400" y="388620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4384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7536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/>
          <p:cNvSpPr/>
          <p:nvPr/>
        </p:nvSpPr>
        <p:spPr>
          <a:xfrm>
            <a:off x="4667250" y="4343400"/>
            <a:ext cx="2171700" cy="571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438400" y="4343400"/>
            <a:ext cx="2057400" cy="5715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3810000" y="1230987"/>
            <a:ext cx="3314698" cy="2570021"/>
            <a:chOff x="95251" y="2457450"/>
            <a:chExt cx="2914648" cy="1333159"/>
          </a:xfrm>
        </p:grpSpPr>
        <p:sp>
          <p:nvSpPr>
            <p:cNvPr id="82" name="Freeform 81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>
                <a:alpha val="8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84" name="Straight Connector 83"/>
              <p:cNvCxnSpPr>
                <a:stCxn id="87" idx="0"/>
              </p:cNvCxnSpPr>
              <p:nvPr/>
            </p:nvCxnSpPr>
            <p:spPr>
              <a:xfrm>
                <a:off x="8548524" y="3933035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5" name="Group 84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86" name="Freeform 85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 86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74" name="Group 73"/>
          <p:cNvGrpSpPr/>
          <p:nvPr/>
        </p:nvGrpSpPr>
        <p:grpSpPr>
          <a:xfrm>
            <a:off x="3924301" y="2628900"/>
            <a:ext cx="5714999" cy="1162176"/>
            <a:chOff x="8039100" y="2467848"/>
            <a:chExt cx="2096819" cy="1328949"/>
          </a:xfrm>
        </p:grpSpPr>
        <p:sp>
          <p:nvSpPr>
            <p:cNvPr id="75" name="Freeform 74"/>
            <p:cNvSpPr/>
            <p:nvPr/>
          </p:nvSpPr>
          <p:spPr>
            <a:xfrm>
              <a:off x="8088894" y="2481087"/>
              <a:ext cx="1996303" cy="1315710"/>
            </a:xfrm>
            <a:custGeom>
              <a:avLst/>
              <a:gdLst>
                <a:gd name="connsiteX0" fmla="*/ 0 w 2096819"/>
                <a:gd name="connsiteY0" fmla="*/ 0 h 1355608"/>
                <a:gd name="connsiteX1" fmla="*/ 2096819 w 2096819"/>
                <a:gd name="connsiteY1" fmla="*/ 0 h 1355608"/>
                <a:gd name="connsiteX2" fmla="*/ 2096819 w 2096819"/>
                <a:gd name="connsiteY2" fmla="*/ 1329296 h 1355608"/>
                <a:gd name="connsiteX3" fmla="*/ 1176666 w 2096819"/>
                <a:gd name="connsiteY3" fmla="*/ 166378 h 1355608"/>
                <a:gd name="connsiteX4" fmla="*/ 1168934 w 2096819"/>
                <a:gd name="connsiteY4" fmla="*/ 143486 h 1355608"/>
                <a:gd name="connsiteX5" fmla="*/ 1048605 w 2096819"/>
                <a:gd name="connsiteY5" fmla="*/ 4531 h 1355608"/>
                <a:gd name="connsiteX6" fmla="*/ 1176666 w 2096819"/>
                <a:gd name="connsiteY6" fmla="*/ 166378 h 1355608"/>
                <a:gd name="connsiteX7" fmla="*/ 1192834 w 2096819"/>
                <a:gd name="connsiteY7" fmla="*/ 214247 h 1355608"/>
                <a:gd name="connsiteX8" fmla="*/ 1450049 w 2096819"/>
                <a:gd name="connsiteY8" fmla="*/ 1119654 h 1355608"/>
                <a:gd name="connsiteX9" fmla="*/ 2096819 w 2096819"/>
                <a:gd name="connsiteY9" fmla="*/ 1329296 h 1355608"/>
                <a:gd name="connsiteX10" fmla="*/ 2096819 w 2096819"/>
                <a:gd name="connsiteY10" fmla="*/ 1355608 h 1355608"/>
                <a:gd name="connsiteX11" fmla="*/ 0 w 2096819"/>
                <a:gd name="connsiteY11" fmla="*/ 1355608 h 1355608"/>
                <a:gd name="connsiteX12" fmla="*/ 0 w 2096819"/>
                <a:gd name="connsiteY12" fmla="*/ 1329295 h 1355608"/>
                <a:gd name="connsiteX13" fmla="*/ 646770 w 2096819"/>
                <a:gd name="connsiteY13" fmla="*/ 1119653 h 1355608"/>
                <a:gd name="connsiteX14" fmla="*/ 903986 w 2096819"/>
                <a:gd name="connsiteY14" fmla="*/ 214246 h 1355608"/>
                <a:gd name="connsiteX15" fmla="*/ 920154 w 2096819"/>
                <a:gd name="connsiteY15" fmla="*/ 166377 h 1355608"/>
                <a:gd name="connsiteX16" fmla="*/ 1048214 w 2096819"/>
                <a:gd name="connsiteY16" fmla="*/ 4530 h 1355608"/>
                <a:gd name="connsiteX17" fmla="*/ 927885 w 2096819"/>
                <a:gd name="connsiteY17" fmla="*/ 143485 h 1355608"/>
                <a:gd name="connsiteX18" fmla="*/ 920154 w 2096819"/>
                <a:gd name="connsiteY18" fmla="*/ 166377 h 1355608"/>
                <a:gd name="connsiteX19" fmla="*/ 0 w 2096819"/>
                <a:gd name="connsiteY19" fmla="*/ 1329295 h 1355608"/>
                <a:gd name="connsiteX0" fmla="*/ 0 w 2096819"/>
                <a:gd name="connsiteY0" fmla="*/ 0 h 1355608"/>
                <a:gd name="connsiteX1" fmla="*/ 2096819 w 2096819"/>
                <a:gd name="connsiteY1" fmla="*/ 1329296 h 1355608"/>
                <a:gd name="connsiteX2" fmla="*/ 1176666 w 2096819"/>
                <a:gd name="connsiteY2" fmla="*/ 166378 h 1355608"/>
                <a:gd name="connsiteX3" fmla="*/ 1168934 w 2096819"/>
                <a:gd name="connsiteY3" fmla="*/ 143486 h 1355608"/>
                <a:gd name="connsiteX4" fmla="*/ 1048605 w 2096819"/>
                <a:gd name="connsiteY4" fmla="*/ 4531 h 1355608"/>
                <a:gd name="connsiteX5" fmla="*/ 1176666 w 2096819"/>
                <a:gd name="connsiteY5" fmla="*/ 166378 h 1355608"/>
                <a:gd name="connsiteX6" fmla="*/ 1192834 w 2096819"/>
                <a:gd name="connsiteY6" fmla="*/ 214247 h 1355608"/>
                <a:gd name="connsiteX7" fmla="*/ 1450049 w 2096819"/>
                <a:gd name="connsiteY7" fmla="*/ 1119654 h 1355608"/>
                <a:gd name="connsiteX8" fmla="*/ 2096819 w 2096819"/>
                <a:gd name="connsiteY8" fmla="*/ 1329296 h 1355608"/>
                <a:gd name="connsiteX9" fmla="*/ 2096819 w 2096819"/>
                <a:gd name="connsiteY9" fmla="*/ 1355608 h 1355608"/>
                <a:gd name="connsiteX10" fmla="*/ 0 w 2096819"/>
                <a:gd name="connsiteY10" fmla="*/ 1355608 h 1355608"/>
                <a:gd name="connsiteX11" fmla="*/ 0 w 2096819"/>
                <a:gd name="connsiteY11" fmla="*/ 1329295 h 1355608"/>
                <a:gd name="connsiteX12" fmla="*/ 646770 w 2096819"/>
                <a:gd name="connsiteY12" fmla="*/ 1119653 h 1355608"/>
                <a:gd name="connsiteX13" fmla="*/ 903986 w 2096819"/>
                <a:gd name="connsiteY13" fmla="*/ 214246 h 1355608"/>
                <a:gd name="connsiteX14" fmla="*/ 920154 w 2096819"/>
                <a:gd name="connsiteY14" fmla="*/ 166377 h 1355608"/>
                <a:gd name="connsiteX15" fmla="*/ 1048214 w 2096819"/>
                <a:gd name="connsiteY15" fmla="*/ 4530 h 1355608"/>
                <a:gd name="connsiteX16" fmla="*/ 927885 w 2096819"/>
                <a:gd name="connsiteY16" fmla="*/ 143485 h 1355608"/>
                <a:gd name="connsiteX17" fmla="*/ 920154 w 2096819"/>
                <a:gd name="connsiteY17" fmla="*/ 166377 h 1355608"/>
                <a:gd name="connsiteX18" fmla="*/ 0 w 2096819"/>
                <a:gd name="connsiteY18" fmla="*/ 1329295 h 1355608"/>
                <a:gd name="connsiteX19" fmla="*/ 0 w 2096819"/>
                <a:gd name="connsiteY19" fmla="*/ 0 h 1355608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51161 h 1351161"/>
                <a:gd name="connsiteX11" fmla="*/ 0 w 2096819"/>
                <a:gd name="connsiteY11" fmla="*/ 1324848 h 1351161"/>
                <a:gd name="connsiteX12" fmla="*/ 646770 w 2096819"/>
                <a:gd name="connsiteY12" fmla="*/ 1115206 h 1351161"/>
                <a:gd name="connsiteX13" fmla="*/ 903986 w 2096819"/>
                <a:gd name="connsiteY13" fmla="*/ 209799 h 1351161"/>
                <a:gd name="connsiteX14" fmla="*/ 920154 w 2096819"/>
                <a:gd name="connsiteY14" fmla="*/ 161930 h 1351161"/>
                <a:gd name="connsiteX15" fmla="*/ 1048214 w 2096819"/>
                <a:gd name="connsiteY15" fmla="*/ 83 h 1351161"/>
                <a:gd name="connsiteX16" fmla="*/ 927885 w 2096819"/>
                <a:gd name="connsiteY16" fmla="*/ 139038 h 1351161"/>
                <a:gd name="connsiteX17" fmla="*/ 920154 w 2096819"/>
                <a:gd name="connsiteY17" fmla="*/ 161930 h 1351161"/>
                <a:gd name="connsiteX18" fmla="*/ 0 w 2096819"/>
                <a:gd name="connsiteY18" fmla="*/ 1324848 h 1351161"/>
                <a:gd name="connsiteX0" fmla="*/ 0 w 2096819"/>
                <a:gd name="connsiteY0" fmla="*/ 1324848 h 1432410"/>
                <a:gd name="connsiteX1" fmla="*/ 2096819 w 2096819"/>
                <a:gd name="connsiteY1" fmla="*/ 1324849 h 1432410"/>
                <a:gd name="connsiteX2" fmla="*/ 1176666 w 2096819"/>
                <a:gd name="connsiteY2" fmla="*/ 161931 h 1432410"/>
                <a:gd name="connsiteX3" fmla="*/ 1168934 w 2096819"/>
                <a:gd name="connsiteY3" fmla="*/ 139039 h 1432410"/>
                <a:gd name="connsiteX4" fmla="*/ 1048605 w 2096819"/>
                <a:gd name="connsiteY4" fmla="*/ 84 h 1432410"/>
                <a:gd name="connsiteX5" fmla="*/ 1176666 w 2096819"/>
                <a:gd name="connsiteY5" fmla="*/ 161931 h 1432410"/>
                <a:gd name="connsiteX6" fmla="*/ 1192834 w 2096819"/>
                <a:gd name="connsiteY6" fmla="*/ 209800 h 1432410"/>
                <a:gd name="connsiteX7" fmla="*/ 1450049 w 2096819"/>
                <a:gd name="connsiteY7" fmla="*/ 1115207 h 1432410"/>
                <a:gd name="connsiteX8" fmla="*/ 2096819 w 2096819"/>
                <a:gd name="connsiteY8" fmla="*/ 1324849 h 1432410"/>
                <a:gd name="connsiteX9" fmla="*/ 2096819 w 2096819"/>
                <a:gd name="connsiteY9" fmla="*/ 1351161 h 1432410"/>
                <a:gd name="connsiteX10" fmla="*/ 11017 w 2096819"/>
                <a:gd name="connsiteY10" fmla="*/ 1432410 h 1432410"/>
                <a:gd name="connsiteX11" fmla="*/ 0 w 2096819"/>
                <a:gd name="connsiteY11" fmla="*/ 1324848 h 1432410"/>
                <a:gd name="connsiteX12" fmla="*/ 646770 w 2096819"/>
                <a:gd name="connsiteY12" fmla="*/ 1115206 h 1432410"/>
                <a:gd name="connsiteX13" fmla="*/ 903986 w 2096819"/>
                <a:gd name="connsiteY13" fmla="*/ 209799 h 1432410"/>
                <a:gd name="connsiteX14" fmla="*/ 920154 w 2096819"/>
                <a:gd name="connsiteY14" fmla="*/ 161930 h 1432410"/>
                <a:gd name="connsiteX15" fmla="*/ 1048214 w 2096819"/>
                <a:gd name="connsiteY15" fmla="*/ 83 h 1432410"/>
                <a:gd name="connsiteX16" fmla="*/ 927885 w 2096819"/>
                <a:gd name="connsiteY16" fmla="*/ 139038 h 1432410"/>
                <a:gd name="connsiteX17" fmla="*/ 920154 w 2096819"/>
                <a:gd name="connsiteY17" fmla="*/ 161930 h 1432410"/>
                <a:gd name="connsiteX18" fmla="*/ 0 w 2096819"/>
                <a:gd name="connsiteY18" fmla="*/ 1324848 h 1432410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24848 h 1351161"/>
                <a:gd name="connsiteX11" fmla="*/ 646770 w 2096819"/>
                <a:gd name="connsiteY11" fmla="*/ 1115206 h 1351161"/>
                <a:gd name="connsiteX12" fmla="*/ 903986 w 2096819"/>
                <a:gd name="connsiteY12" fmla="*/ 209799 h 1351161"/>
                <a:gd name="connsiteX13" fmla="*/ 920154 w 2096819"/>
                <a:gd name="connsiteY13" fmla="*/ 161930 h 1351161"/>
                <a:gd name="connsiteX14" fmla="*/ 1048214 w 2096819"/>
                <a:gd name="connsiteY14" fmla="*/ 83 h 1351161"/>
                <a:gd name="connsiteX15" fmla="*/ 927885 w 2096819"/>
                <a:gd name="connsiteY15" fmla="*/ 139038 h 1351161"/>
                <a:gd name="connsiteX16" fmla="*/ 920154 w 2096819"/>
                <a:gd name="connsiteY16" fmla="*/ 161930 h 1351161"/>
                <a:gd name="connsiteX17" fmla="*/ 0 w 2096819"/>
                <a:gd name="connsiteY17" fmla="*/ 1324848 h 1351161"/>
                <a:gd name="connsiteX0" fmla="*/ 0 w 2096819"/>
                <a:gd name="connsiteY0" fmla="*/ 1324848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16" fmla="*/ 0 w 2096819"/>
                <a:gd name="connsiteY16" fmla="*/ 1324848 h 1324849"/>
                <a:gd name="connsiteX0" fmla="*/ 0 w 2107836"/>
                <a:gd name="connsiteY0" fmla="*/ 1181629 h 1324849"/>
                <a:gd name="connsiteX1" fmla="*/ 2107836 w 2107836"/>
                <a:gd name="connsiteY1" fmla="*/ 1324849 h 1324849"/>
                <a:gd name="connsiteX2" fmla="*/ 1187683 w 2107836"/>
                <a:gd name="connsiteY2" fmla="*/ 161931 h 1324849"/>
                <a:gd name="connsiteX3" fmla="*/ 1179951 w 2107836"/>
                <a:gd name="connsiteY3" fmla="*/ 139039 h 1324849"/>
                <a:gd name="connsiteX4" fmla="*/ 1059622 w 2107836"/>
                <a:gd name="connsiteY4" fmla="*/ 84 h 1324849"/>
                <a:gd name="connsiteX5" fmla="*/ 1187683 w 2107836"/>
                <a:gd name="connsiteY5" fmla="*/ 161931 h 1324849"/>
                <a:gd name="connsiteX6" fmla="*/ 1203851 w 2107836"/>
                <a:gd name="connsiteY6" fmla="*/ 209800 h 1324849"/>
                <a:gd name="connsiteX7" fmla="*/ 1461066 w 2107836"/>
                <a:gd name="connsiteY7" fmla="*/ 1115207 h 1324849"/>
                <a:gd name="connsiteX8" fmla="*/ 2107836 w 2107836"/>
                <a:gd name="connsiteY8" fmla="*/ 1324849 h 1324849"/>
                <a:gd name="connsiteX9" fmla="*/ 11017 w 2107836"/>
                <a:gd name="connsiteY9" fmla="*/ 1324848 h 1324849"/>
                <a:gd name="connsiteX10" fmla="*/ 657787 w 2107836"/>
                <a:gd name="connsiteY10" fmla="*/ 1115206 h 1324849"/>
                <a:gd name="connsiteX11" fmla="*/ 915003 w 2107836"/>
                <a:gd name="connsiteY11" fmla="*/ 209799 h 1324849"/>
                <a:gd name="connsiteX12" fmla="*/ 931171 w 2107836"/>
                <a:gd name="connsiteY12" fmla="*/ 161930 h 1324849"/>
                <a:gd name="connsiteX13" fmla="*/ 1059231 w 2107836"/>
                <a:gd name="connsiteY13" fmla="*/ 83 h 1324849"/>
                <a:gd name="connsiteX14" fmla="*/ 938902 w 2107836"/>
                <a:gd name="connsiteY14" fmla="*/ 139038 h 1324849"/>
                <a:gd name="connsiteX15" fmla="*/ 931171 w 2107836"/>
                <a:gd name="connsiteY15" fmla="*/ 161930 h 1324849"/>
                <a:gd name="connsiteX16" fmla="*/ 0 w 2107836"/>
                <a:gd name="connsiteY16" fmla="*/ 1181629 h 1324849"/>
                <a:gd name="connsiteX0" fmla="*/ 920154 w 2096819"/>
                <a:gd name="connsiteY0" fmla="*/ 161930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0" fmla="*/ 920154 w 2102327"/>
                <a:gd name="connsiteY0" fmla="*/ 161930 h 1324849"/>
                <a:gd name="connsiteX1" fmla="*/ 2096819 w 2102327"/>
                <a:gd name="connsiteY1" fmla="*/ 1324849 h 1324849"/>
                <a:gd name="connsiteX2" fmla="*/ 1176666 w 2102327"/>
                <a:gd name="connsiteY2" fmla="*/ 161931 h 1324849"/>
                <a:gd name="connsiteX3" fmla="*/ 1168934 w 2102327"/>
                <a:gd name="connsiteY3" fmla="*/ 139039 h 1324849"/>
                <a:gd name="connsiteX4" fmla="*/ 1048605 w 2102327"/>
                <a:gd name="connsiteY4" fmla="*/ 84 h 1324849"/>
                <a:gd name="connsiteX5" fmla="*/ 1176666 w 2102327"/>
                <a:gd name="connsiteY5" fmla="*/ 161931 h 1324849"/>
                <a:gd name="connsiteX6" fmla="*/ 1192834 w 2102327"/>
                <a:gd name="connsiteY6" fmla="*/ 209800 h 1324849"/>
                <a:gd name="connsiteX7" fmla="*/ 1450049 w 2102327"/>
                <a:gd name="connsiteY7" fmla="*/ 1115207 h 1324849"/>
                <a:gd name="connsiteX8" fmla="*/ 2102327 w 2102327"/>
                <a:gd name="connsiteY8" fmla="*/ 1305570 h 1324849"/>
                <a:gd name="connsiteX9" fmla="*/ 0 w 2102327"/>
                <a:gd name="connsiteY9" fmla="*/ 1324848 h 1324849"/>
                <a:gd name="connsiteX10" fmla="*/ 646770 w 2102327"/>
                <a:gd name="connsiteY10" fmla="*/ 1115206 h 1324849"/>
                <a:gd name="connsiteX11" fmla="*/ 903986 w 2102327"/>
                <a:gd name="connsiteY11" fmla="*/ 209799 h 1324849"/>
                <a:gd name="connsiteX12" fmla="*/ 920154 w 2102327"/>
                <a:gd name="connsiteY12" fmla="*/ 161930 h 1324849"/>
                <a:gd name="connsiteX13" fmla="*/ 1048214 w 2102327"/>
                <a:gd name="connsiteY13" fmla="*/ 83 h 1324849"/>
                <a:gd name="connsiteX14" fmla="*/ 927885 w 2102327"/>
                <a:gd name="connsiteY14" fmla="*/ 139038 h 1324849"/>
                <a:gd name="connsiteX15" fmla="*/ 920154 w 2102327"/>
                <a:gd name="connsiteY15" fmla="*/ 161930 h 1324849"/>
                <a:gd name="connsiteX0" fmla="*/ 920154 w 2103705"/>
                <a:gd name="connsiteY0" fmla="*/ 161930 h 1371671"/>
                <a:gd name="connsiteX1" fmla="*/ 2103705 w 2103705"/>
                <a:gd name="connsiteY1" fmla="*/ 1371671 h 1371671"/>
                <a:gd name="connsiteX2" fmla="*/ 1176666 w 2103705"/>
                <a:gd name="connsiteY2" fmla="*/ 161931 h 1371671"/>
                <a:gd name="connsiteX3" fmla="*/ 1168934 w 2103705"/>
                <a:gd name="connsiteY3" fmla="*/ 139039 h 1371671"/>
                <a:gd name="connsiteX4" fmla="*/ 1048605 w 2103705"/>
                <a:gd name="connsiteY4" fmla="*/ 84 h 1371671"/>
                <a:gd name="connsiteX5" fmla="*/ 1176666 w 2103705"/>
                <a:gd name="connsiteY5" fmla="*/ 161931 h 1371671"/>
                <a:gd name="connsiteX6" fmla="*/ 1192834 w 2103705"/>
                <a:gd name="connsiteY6" fmla="*/ 209800 h 1371671"/>
                <a:gd name="connsiteX7" fmla="*/ 1450049 w 2103705"/>
                <a:gd name="connsiteY7" fmla="*/ 1115207 h 1371671"/>
                <a:gd name="connsiteX8" fmla="*/ 2102327 w 2103705"/>
                <a:gd name="connsiteY8" fmla="*/ 1305570 h 1371671"/>
                <a:gd name="connsiteX9" fmla="*/ 0 w 2103705"/>
                <a:gd name="connsiteY9" fmla="*/ 1324848 h 1371671"/>
                <a:gd name="connsiteX10" fmla="*/ 646770 w 2103705"/>
                <a:gd name="connsiteY10" fmla="*/ 1115206 h 1371671"/>
                <a:gd name="connsiteX11" fmla="*/ 903986 w 2103705"/>
                <a:gd name="connsiteY11" fmla="*/ 209799 h 1371671"/>
                <a:gd name="connsiteX12" fmla="*/ 920154 w 2103705"/>
                <a:gd name="connsiteY12" fmla="*/ 161930 h 1371671"/>
                <a:gd name="connsiteX13" fmla="*/ 1048214 w 2103705"/>
                <a:gd name="connsiteY13" fmla="*/ 83 h 1371671"/>
                <a:gd name="connsiteX14" fmla="*/ 927885 w 2103705"/>
                <a:gd name="connsiteY14" fmla="*/ 139038 h 1371671"/>
                <a:gd name="connsiteX15" fmla="*/ 920154 w 2103705"/>
                <a:gd name="connsiteY15" fmla="*/ 161930 h 1371671"/>
                <a:gd name="connsiteX0" fmla="*/ 920154 w 2102327"/>
                <a:gd name="connsiteY0" fmla="*/ 161930 h 1324848"/>
                <a:gd name="connsiteX1" fmla="*/ 1176666 w 2102327"/>
                <a:gd name="connsiteY1" fmla="*/ 161931 h 1324848"/>
                <a:gd name="connsiteX2" fmla="*/ 1168934 w 2102327"/>
                <a:gd name="connsiteY2" fmla="*/ 139039 h 1324848"/>
                <a:gd name="connsiteX3" fmla="*/ 1048605 w 2102327"/>
                <a:gd name="connsiteY3" fmla="*/ 84 h 1324848"/>
                <a:gd name="connsiteX4" fmla="*/ 1176666 w 2102327"/>
                <a:gd name="connsiteY4" fmla="*/ 161931 h 1324848"/>
                <a:gd name="connsiteX5" fmla="*/ 1192834 w 2102327"/>
                <a:gd name="connsiteY5" fmla="*/ 209800 h 1324848"/>
                <a:gd name="connsiteX6" fmla="*/ 1450049 w 2102327"/>
                <a:gd name="connsiteY6" fmla="*/ 1115207 h 1324848"/>
                <a:gd name="connsiteX7" fmla="*/ 2102327 w 2102327"/>
                <a:gd name="connsiteY7" fmla="*/ 1305570 h 1324848"/>
                <a:gd name="connsiteX8" fmla="*/ 0 w 2102327"/>
                <a:gd name="connsiteY8" fmla="*/ 1324848 h 1324848"/>
                <a:gd name="connsiteX9" fmla="*/ 646770 w 2102327"/>
                <a:gd name="connsiteY9" fmla="*/ 1115206 h 1324848"/>
                <a:gd name="connsiteX10" fmla="*/ 903986 w 2102327"/>
                <a:gd name="connsiteY10" fmla="*/ 209799 h 1324848"/>
                <a:gd name="connsiteX11" fmla="*/ 920154 w 2102327"/>
                <a:gd name="connsiteY11" fmla="*/ 161930 h 1324848"/>
                <a:gd name="connsiteX12" fmla="*/ 1048214 w 2102327"/>
                <a:gd name="connsiteY12" fmla="*/ 83 h 1324848"/>
                <a:gd name="connsiteX13" fmla="*/ 927885 w 2102327"/>
                <a:gd name="connsiteY13" fmla="*/ 139038 h 1324848"/>
                <a:gd name="connsiteX14" fmla="*/ 920154 w 2102327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76666 w 2109471"/>
                <a:gd name="connsiteY4" fmla="*/ 161931 h 1324848"/>
                <a:gd name="connsiteX5" fmla="*/ 1192834 w 2109471"/>
                <a:gd name="connsiteY5" fmla="*/ 209800 h 1324848"/>
                <a:gd name="connsiteX6" fmla="*/ 1450049 w 2109471"/>
                <a:gd name="connsiteY6" fmla="*/ 1115207 h 1324848"/>
                <a:gd name="connsiteX7" fmla="*/ 2109471 w 2109471"/>
                <a:gd name="connsiteY7" fmla="*/ 1319857 h 1324848"/>
                <a:gd name="connsiteX8" fmla="*/ 0 w 2109471"/>
                <a:gd name="connsiteY8" fmla="*/ 1324848 h 1324848"/>
                <a:gd name="connsiteX9" fmla="*/ 646770 w 2109471"/>
                <a:gd name="connsiteY9" fmla="*/ 1115206 h 1324848"/>
                <a:gd name="connsiteX10" fmla="*/ 903986 w 2109471"/>
                <a:gd name="connsiteY10" fmla="*/ 209799 h 1324848"/>
                <a:gd name="connsiteX11" fmla="*/ 920154 w 2109471"/>
                <a:gd name="connsiteY11" fmla="*/ 161930 h 1324848"/>
                <a:gd name="connsiteX12" fmla="*/ 1048214 w 2109471"/>
                <a:gd name="connsiteY12" fmla="*/ 83 h 1324848"/>
                <a:gd name="connsiteX13" fmla="*/ 927885 w 2109471"/>
                <a:gd name="connsiteY13" fmla="*/ 139038 h 1324848"/>
                <a:gd name="connsiteX14" fmla="*/ 920154 w 2109471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92834 w 2109471"/>
                <a:gd name="connsiteY4" fmla="*/ 209800 h 1324848"/>
                <a:gd name="connsiteX5" fmla="*/ 1450049 w 2109471"/>
                <a:gd name="connsiteY5" fmla="*/ 1115207 h 1324848"/>
                <a:gd name="connsiteX6" fmla="*/ 2109471 w 2109471"/>
                <a:gd name="connsiteY6" fmla="*/ 1319857 h 1324848"/>
                <a:gd name="connsiteX7" fmla="*/ 0 w 2109471"/>
                <a:gd name="connsiteY7" fmla="*/ 1324848 h 1324848"/>
                <a:gd name="connsiteX8" fmla="*/ 646770 w 2109471"/>
                <a:gd name="connsiteY8" fmla="*/ 1115206 h 1324848"/>
                <a:gd name="connsiteX9" fmla="*/ 903986 w 2109471"/>
                <a:gd name="connsiteY9" fmla="*/ 209799 h 1324848"/>
                <a:gd name="connsiteX10" fmla="*/ 920154 w 2109471"/>
                <a:gd name="connsiteY10" fmla="*/ 161930 h 1324848"/>
                <a:gd name="connsiteX11" fmla="*/ 1048214 w 2109471"/>
                <a:gd name="connsiteY11" fmla="*/ 83 h 1324848"/>
                <a:gd name="connsiteX12" fmla="*/ 927885 w 2109471"/>
                <a:gd name="connsiteY12" fmla="*/ 139038 h 1324848"/>
                <a:gd name="connsiteX13" fmla="*/ 920154 w 2109471"/>
                <a:gd name="connsiteY13" fmla="*/ 161930 h 1324848"/>
                <a:gd name="connsiteX0" fmla="*/ 920154 w 2109471"/>
                <a:gd name="connsiteY0" fmla="*/ 161930 h 1324848"/>
                <a:gd name="connsiteX1" fmla="*/ 1168934 w 2109471"/>
                <a:gd name="connsiteY1" fmla="*/ 139039 h 1324848"/>
                <a:gd name="connsiteX2" fmla="*/ 1048605 w 2109471"/>
                <a:gd name="connsiteY2" fmla="*/ 84 h 1324848"/>
                <a:gd name="connsiteX3" fmla="*/ 1192834 w 2109471"/>
                <a:gd name="connsiteY3" fmla="*/ 209800 h 1324848"/>
                <a:gd name="connsiteX4" fmla="*/ 1450049 w 2109471"/>
                <a:gd name="connsiteY4" fmla="*/ 1115207 h 1324848"/>
                <a:gd name="connsiteX5" fmla="*/ 2109471 w 2109471"/>
                <a:gd name="connsiteY5" fmla="*/ 1319857 h 1324848"/>
                <a:gd name="connsiteX6" fmla="*/ 0 w 2109471"/>
                <a:gd name="connsiteY6" fmla="*/ 1324848 h 1324848"/>
                <a:gd name="connsiteX7" fmla="*/ 646770 w 2109471"/>
                <a:gd name="connsiteY7" fmla="*/ 1115206 h 1324848"/>
                <a:gd name="connsiteX8" fmla="*/ 903986 w 2109471"/>
                <a:gd name="connsiteY8" fmla="*/ 209799 h 1324848"/>
                <a:gd name="connsiteX9" fmla="*/ 920154 w 2109471"/>
                <a:gd name="connsiteY9" fmla="*/ 161930 h 1324848"/>
                <a:gd name="connsiteX10" fmla="*/ 1048214 w 2109471"/>
                <a:gd name="connsiteY10" fmla="*/ 83 h 1324848"/>
                <a:gd name="connsiteX11" fmla="*/ 927885 w 2109471"/>
                <a:gd name="connsiteY11" fmla="*/ 139038 h 1324848"/>
                <a:gd name="connsiteX12" fmla="*/ 920154 w 2109471"/>
                <a:gd name="connsiteY12" fmla="*/ 161930 h 1324848"/>
                <a:gd name="connsiteX0" fmla="*/ 920154 w 2109471"/>
                <a:gd name="connsiteY0" fmla="*/ 161930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11" fmla="*/ 920154 w 2109471"/>
                <a:gd name="connsiteY11" fmla="*/ 161930 h 1324848"/>
                <a:gd name="connsiteX0" fmla="*/ 927885 w 2109471"/>
                <a:gd name="connsiteY0" fmla="*/ 139038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920154 w 2109471"/>
                <a:gd name="connsiteY8" fmla="*/ 185164 h 1348082"/>
                <a:gd name="connsiteX9" fmla="*/ 1048214 w 2109471"/>
                <a:gd name="connsiteY9" fmla="*/ 23317 h 1348082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1048214 w 2109471"/>
                <a:gd name="connsiteY8" fmla="*/ 23317 h 1348082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8264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646770 w 2044588"/>
                <a:gd name="connsiteY0" fmla="*/ 1115122 h 1324764"/>
                <a:gd name="connsiteX1" fmla="*/ 1048605 w 2044588"/>
                <a:gd name="connsiteY1" fmla="*/ 0 h 1324764"/>
                <a:gd name="connsiteX2" fmla="*/ 1450049 w 2044588"/>
                <a:gd name="connsiteY2" fmla="*/ 1115123 h 1324764"/>
                <a:gd name="connsiteX3" fmla="*/ 2044588 w 2044588"/>
                <a:gd name="connsiteY3" fmla="*/ 1321282 h 1324764"/>
                <a:gd name="connsiteX4" fmla="*/ 0 w 2044588"/>
                <a:gd name="connsiteY4" fmla="*/ 1324764 h 1324764"/>
                <a:gd name="connsiteX5" fmla="*/ 646770 w 2044588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5246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593958 w 1993285"/>
                <a:gd name="connsiteY0" fmla="*/ 1115122 h 1315246"/>
                <a:gd name="connsiteX1" fmla="*/ 995793 w 1993285"/>
                <a:gd name="connsiteY1" fmla="*/ 0 h 1315246"/>
                <a:gd name="connsiteX2" fmla="*/ 1397237 w 1993285"/>
                <a:gd name="connsiteY2" fmla="*/ 1115123 h 1315246"/>
                <a:gd name="connsiteX3" fmla="*/ 1993285 w 1993285"/>
                <a:gd name="connsiteY3" fmla="*/ 1315246 h 1315246"/>
                <a:gd name="connsiteX4" fmla="*/ 0 w 1993285"/>
                <a:gd name="connsiteY4" fmla="*/ 1314201 h 1315246"/>
                <a:gd name="connsiteX5" fmla="*/ 593958 w 1993285"/>
                <a:gd name="connsiteY5" fmla="*/ 1115122 h 1315246"/>
                <a:gd name="connsiteX0" fmla="*/ 593958 w 1993285"/>
                <a:gd name="connsiteY0" fmla="*/ 1115122 h 1323254"/>
                <a:gd name="connsiteX1" fmla="*/ 995793 w 1993285"/>
                <a:gd name="connsiteY1" fmla="*/ 0 h 1323254"/>
                <a:gd name="connsiteX2" fmla="*/ 1397237 w 1993285"/>
                <a:gd name="connsiteY2" fmla="*/ 1115123 h 1323254"/>
                <a:gd name="connsiteX3" fmla="*/ 1993285 w 1993285"/>
                <a:gd name="connsiteY3" fmla="*/ 1315246 h 1323254"/>
                <a:gd name="connsiteX4" fmla="*/ 0 w 1993285"/>
                <a:gd name="connsiteY4" fmla="*/ 1323254 h 1323254"/>
                <a:gd name="connsiteX5" fmla="*/ 593958 w 1993285"/>
                <a:gd name="connsiteY5" fmla="*/ 1115122 h 1323254"/>
                <a:gd name="connsiteX0" fmla="*/ 596976 w 1996303"/>
                <a:gd name="connsiteY0" fmla="*/ 1115122 h 1315710"/>
                <a:gd name="connsiteX1" fmla="*/ 998811 w 1996303"/>
                <a:gd name="connsiteY1" fmla="*/ 0 h 1315710"/>
                <a:gd name="connsiteX2" fmla="*/ 1400255 w 1996303"/>
                <a:gd name="connsiteY2" fmla="*/ 1115123 h 1315710"/>
                <a:gd name="connsiteX3" fmla="*/ 1996303 w 1996303"/>
                <a:gd name="connsiteY3" fmla="*/ 1315246 h 1315710"/>
                <a:gd name="connsiteX4" fmla="*/ 0 w 1996303"/>
                <a:gd name="connsiteY4" fmla="*/ 1315710 h 1315710"/>
                <a:gd name="connsiteX5" fmla="*/ 596976 w 1996303"/>
                <a:gd name="connsiteY5" fmla="*/ 1115122 h 131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6303" h="1315710">
                  <a:moveTo>
                    <a:pt x="596976" y="1115122"/>
                  </a:moveTo>
                  <a:cubicBezTo>
                    <a:pt x="763445" y="895837"/>
                    <a:pt x="813628" y="0"/>
                    <a:pt x="998811" y="0"/>
                  </a:cubicBezTo>
                  <a:cubicBezTo>
                    <a:pt x="1183994" y="0"/>
                    <a:pt x="1234006" y="895915"/>
                    <a:pt x="1400255" y="1115123"/>
                  </a:cubicBezTo>
                  <a:cubicBezTo>
                    <a:pt x="1566504" y="1334331"/>
                    <a:pt x="1872153" y="1311157"/>
                    <a:pt x="1996303" y="1315246"/>
                  </a:cubicBezTo>
                  <a:lnTo>
                    <a:pt x="0" y="1315710"/>
                  </a:lnTo>
                  <a:cubicBezTo>
                    <a:pt x="124150" y="1311621"/>
                    <a:pt x="430508" y="1334407"/>
                    <a:pt x="596976" y="1115122"/>
                  </a:cubicBezTo>
                  <a:close/>
                </a:path>
              </a:pathLst>
            </a:custGeom>
            <a:solidFill>
              <a:srgbClr val="FFDA65">
                <a:alpha val="8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8039100" y="2467848"/>
              <a:ext cx="2096819" cy="1324848"/>
              <a:chOff x="7500310" y="3932952"/>
              <a:chExt cx="2096819" cy="1324848"/>
            </a:xfrm>
          </p:grpSpPr>
          <p:cxnSp>
            <p:nvCxnSpPr>
              <p:cNvPr id="77" name="Straight Connector 76"/>
              <p:cNvCxnSpPr>
                <a:stCxn id="80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Group 77"/>
              <p:cNvGrpSpPr/>
              <p:nvPr/>
            </p:nvGrpSpPr>
            <p:grpSpPr>
              <a:xfrm>
                <a:off x="7500310" y="3932952"/>
                <a:ext cx="2096819" cy="1324848"/>
                <a:chOff x="7904895" y="3002940"/>
                <a:chExt cx="2096819" cy="1324848"/>
              </a:xfrm>
            </p:grpSpPr>
            <p:sp>
              <p:nvSpPr>
                <p:cNvPr id="79" name="Freeform 78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275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Product of two Gaussians is a Gaussian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495550" y="4343400"/>
                <a:ext cx="7372350" cy="4964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8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80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550" y="4343400"/>
                <a:ext cx="7372350" cy="4964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438400" y="8964173"/>
                <a:ext cx="7372350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8964173"/>
                <a:ext cx="7372350" cy="4655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438400" y="7904632"/>
                <a:ext cx="7372350" cy="580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7904632"/>
                <a:ext cx="7372350" cy="5806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438400" y="8418982"/>
                <a:ext cx="7372350" cy="580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8418982"/>
                <a:ext cx="7372350" cy="580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1866900" y="7353033"/>
            <a:ext cx="9258300" cy="1296518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solidFill>
              <a:schemeClr val="accent3">
                <a:shade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26</a:t>
            </a:fld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438400" y="388620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4384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7536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/>
          <p:cNvSpPr/>
          <p:nvPr/>
        </p:nvSpPr>
        <p:spPr>
          <a:xfrm>
            <a:off x="4667250" y="4343400"/>
            <a:ext cx="2171700" cy="571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438400" y="4343400"/>
            <a:ext cx="2057400" cy="5715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181850" y="4343400"/>
            <a:ext cx="2400300" cy="5715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3810000" y="1230987"/>
            <a:ext cx="3314698" cy="2570021"/>
            <a:chOff x="95251" y="2457450"/>
            <a:chExt cx="2914648" cy="1333159"/>
          </a:xfrm>
        </p:grpSpPr>
        <p:sp>
          <p:nvSpPr>
            <p:cNvPr id="66" name="Freeform 65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>
                <a:alpha val="8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68" name="Straight Connector 67"/>
              <p:cNvCxnSpPr>
                <a:stCxn id="71" idx="0"/>
              </p:cNvCxnSpPr>
              <p:nvPr/>
            </p:nvCxnSpPr>
            <p:spPr>
              <a:xfrm>
                <a:off x="8548524" y="3933035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9" name="Group 68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70" name="Freeform 69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Freeform 70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72" name="Group 71"/>
          <p:cNvGrpSpPr/>
          <p:nvPr/>
        </p:nvGrpSpPr>
        <p:grpSpPr>
          <a:xfrm>
            <a:off x="3924301" y="2628900"/>
            <a:ext cx="5714999" cy="1162176"/>
            <a:chOff x="8039100" y="2467848"/>
            <a:chExt cx="2096819" cy="1328949"/>
          </a:xfrm>
        </p:grpSpPr>
        <p:sp>
          <p:nvSpPr>
            <p:cNvPr id="73" name="Freeform 72"/>
            <p:cNvSpPr/>
            <p:nvPr/>
          </p:nvSpPr>
          <p:spPr>
            <a:xfrm>
              <a:off x="8088894" y="2481087"/>
              <a:ext cx="1996303" cy="1315710"/>
            </a:xfrm>
            <a:custGeom>
              <a:avLst/>
              <a:gdLst>
                <a:gd name="connsiteX0" fmla="*/ 0 w 2096819"/>
                <a:gd name="connsiteY0" fmla="*/ 0 h 1355608"/>
                <a:gd name="connsiteX1" fmla="*/ 2096819 w 2096819"/>
                <a:gd name="connsiteY1" fmla="*/ 0 h 1355608"/>
                <a:gd name="connsiteX2" fmla="*/ 2096819 w 2096819"/>
                <a:gd name="connsiteY2" fmla="*/ 1329296 h 1355608"/>
                <a:gd name="connsiteX3" fmla="*/ 1176666 w 2096819"/>
                <a:gd name="connsiteY3" fmla="*/ 166378 h 1355608"/>
                <a:gd name="connsiteX4" fmla="*/ 1168934 w 2096819"/>
                <a:gd name="connsiteY4" fmla="*/ 143486 h 1355608"/>
                <a:gd name="connsiteX5" fmla="*/ 1048605 w 2096819"/>
                <a:gd name="connsiteY5" fmla="*/ 4531 h 1355608"/>
                <a:gd name="connsiteX6" fmla="*/ 1176666 w 2096819"/>
                <a:gd name="connsiteY6" fmla="*/ 166378 h 1355608"/>
                <a:gd name="connsiteX7" fmla="*/ 1192834 w 2096819"/>
                <a:gd name="connsiteY7" fmla="*/ 214247 h 1355608"/>
                <a:gd name="connsiteX8" fmla="*/ 1450049 w 2096819"/>
                <a:gd name="connsiteY8" fmla="*/ 1119654 h 1355608"/>
                <a:gd name="connsiteX9" fmla="*/ 2096819 w 2096819"/>
                <a:gd name="connsiteY9" fmla="*/ 1329296 h 1355608"/>
                <a:gd name="connsiteX10" fmla="*/ 2096819 w 2096819"/>
                <a:gd name="connsiteY10" fmla="*/ 1355608 h 1355608"/>
                <a:gd name="connsiteX11" fmla="*/ 0 w 2096819"/>
                <a:gd name="connsiteY11" fmla="*/ 1355608 h 1355608"/>
                <a:gd name="connsiteX12" fmla="*/ 0 w 2096819"/>
                <a:gd name="connsiteY12" fmla="*/ 1329295 h 1355608"/>
                <a:gd name="connsiteX13" fmla="*/ 646770 w 2096819"/>
                <a:gd name="connsiteY13" fmla="*/ 1119653 h 1355608"/>
                <a:gd name="connsiteX14" fmla="*/ 903986 w 2096819"/>
                <a:gd name="connsiteY14" fmla="*/ 214246 h 1355608"/>
                <a:gd name="connsiteX15" fmla="*/ 920154 w 2096819"/>
                <a:gd name="connsiteY15" fmla="*/ 166377 h 1355608"/>
                <a:gd name="connsiteX16" fmla="*/ 1048214 w 2096819"/>
                <a:gd name="connsiteY16" fmla="*/ 4530 h 1355608"/>
                <a:gd name="connsiteX17" fmla="*/ 927885 w 2096819"/>
                <a:gd name="connsiteY17" fmla="*/ 143485 h 1355608"/>
                <a:gd name="connsiteX18" fmla="*/ 920154 w 2096819"/>
                <a:gd name="connsiteY18" fmla="*/ 166377 h 1355608"/>
                <a:gd name="connsiteX19" fmla="*/ 0 w 2096819"/>
                <a:gd name="connsiteY19" fmla="*/ 1329295 h 1355608"/>
                <a:gd name="connsiteX0" fmla="*/ 0 w 2096819"/>
                <a:gd name="connsiteY0" fmla="*/ 0 h 1355608"/>
                <a:gd name="connsiteX1" fmla="*/ 2096819 w 2096819"/>
                <a:gd name="connsiteY1" fmla="*/ 1329296 h 1355608"/>
                <a:gd name="connsiteX2" fmla="*/ 1176666 w 2096819"/>
                <a:gd name="connsiteY2" fmla="*/ 166378 h 1355608"/>
                <a:gd name="connsiteX3" fmla="*/ 1168934 w 2096819"/>
                <a:gd name="connsiteY3" fmla="*/ 143486 h 1355608"/>
                <a:gd name="connsiteX4" fmla="*/ 1048605 w 2096819"/>
                <a:gd name="connsiteY4" fmla="*/ 4531 h 1355608"/>
                <a:gd name="connsiteX5" fmla="*/ 1176666 w 2096819"/>
                <a:gd name="connsiteY5" fmla="*/ 166378 h 1355608"/>
                <a:gd name="connsiteX6" fmla="*/ 1192834 w 2096819"/>
                <a:gd name="connsiteY6" fmla="*/ 214247 h 1355608"/>
                <a:gd name="connsiteX7" fmla="*/ 1450049 w 2096819"/>
                <a:gd name="connsiteY7" fmla="*/ 1119654 h 1355608"/>
                <a:gd name="connsiteX8" fmla="*/ 2096819 w 2096819"/>
                <a:gd name="connsiteY8" fmla="*/ 1329296 h 1355608"/>
                <a:gd name="connsiteX9" fmla="*/ 2096819 w 2096819"/>
                <a:gd name="connsiteY9" fmla="*/ 1355608 h 1355608"/>
                <a:gd name="connsiteX10" fmla="*/ 0 w 2096819"/>
                <a:gd name="connsiteY10" fmla="*/ 1355608 h 1355608"/>
                <a:gd name="connsiteX11" fmla="*/ 0 w 2096819"/>
                <a:gd name="connsiteY11" fmla="*/ 1329295 h 1355608"/>
                <a:gd name="connsiteX12" fmla="*/ 646770 w 2096819"/>
                <a:gd name="connsiteY12" fmla="*/ 1119653 h 1355608"/>
                <a:gd name="connsiteX13" fmla="*/ 903986 w 2096819"/>
                <a:gd name="connsiteY13" fmla="*/ 214246 h 1355608"/>
                <a:gd name="connsiteX14" fmla="*/ 920154 w 2096819"/>
                <a:gd name="connsiteY14" fmla="*/ 166377 h 1355608"/>
                <a:gd name="connsiteX15" fmla="*/ 1048214 w 2096819"/>
                <a:gd name="connsiteY15" fmla="*/ 4530 h 1355608"/>
                <a:gd name="connsiteX16" fmla="*/ 927885 w 2096819"/>
                <a:gd name="connsiteY16" fmla="*/ 143485 h 1355608"/>
                <a:gd name="connsiteX17" fmla="*/ 920154 w 2096819"/>
                <a:gd name="connsiteY17" fmla="*/ 166377 h 1355608"/>
                <a:gd name="connsiteX18" fmla="*/ 0 w 2096819"/>
                <a:gd name="connsiteY18" fmla="*/ 1329295 h 1355608"/>
                <a:gd name="connsiteX19" fmla="*/ 0 w 2096819"/>
                <a:gd name="connsiteY19" fmla="*/ 0 h 1355608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51161 h 1351161"/>
                <a:gd name="connsiteX11" fmla="*/ 0 w 2096819"/>
                <a:gd name="connsiteY11" fmla="*/ 1324848 h 1351161"/>
                <a:gd name="connsiteX12" fmla="*/ 646770 w 2096819"/>
                <a:gd name="connsiteY12" fmla="*/ 1115206 h 1351161"/>
                <a:gd name="connsiteX13" fmla="*/ 903986 w 2096819"/>
                <a:gd name="connsiteY13" fmla="*/ 209799 h 1351161"/>
                <a:gd name="connsiteX14" fmla="*/ 920154 w 2096819"/>
                <a:gd name="connsiteY14" fmla="*/ 161930 h 1351161"/>
                <a:gd name="connsiteX15" fmla="*/ 1048214 w 2096819"/>
                <a:gd name="connsiteY15" fmla="*/ 83 h 1351161"/>
                <a:gd name="connsiteX16" fmla="*/ 927885 w 2096819"/>
                <a:gd name="connsiteY16" fmla="*/ 139038 h 1351161"/>
                <a:gd name="connsiteX17" fmla="*/ 920154 w 2096819"/>
                <a:gd name="connsiteY17" fmla="*/ 161930 h 1351161"/>
                <a:gd name="connsiteX18" fmla="*/ 0 w 2096819"/>
                <a:gd name="connsiteY18" fmla="*/ 1324848 h 1351161"/>
                <a:gd name="connsiteX0" fmla="*/ 0 w 2096819"/>
                <a:gd name="connsiteY0" fmla="*/ 1324848 h 1432410"/>
                <a:gd name="connsiteX1" fmla="*/ 2096819 w 2096819"/>
                <a:gd name="connsiteY1" fmla="*/ 1324849 h 1432410"/>
                <a:gd name="connsiteX2" fmla="*/ 1176666 w 2096819"/>
                <a:gd name="connsiteY2" fmla="*/ 161931 h 1432410"/>
                <a:gd name="connsiteX3" fmla="*/ 1168934 w 2096819"/>
                <a:gd name="connsiteY3" fmla="*/ 139039 h 1432410"/>
                <a:gd name="connsiteX4" fmla="*/ 1048605 w 2096819"/>
                <a:gd name="connsiteY4" fmla="*/ 84 h 1432410"/>
                <a:gd name="connsiteX5" fmla="*/ 1176666 w 2096819"/>
                <a:gd name="connsiteY5" fmla="*/ 161931 h 1432410"/>
                <a:gd name="connsiteX6" fmla="*/ 1192834 w 2096819"/>
                <a:gd name="connsiteY6" fmla="*/ 209800 h 1432410"/>
                <a:gd name="connsiteX7" fmla="*/ 1450049 w 2096819"/>
                <a:gd name="connsiteY7" fmla="*/ 1115207 h 1432410"/>
                <a:gd name="connsiteX8" fmla="*/ 2096819 w 2096819"/>
                <a:gd name="connsiteY8" fmla="*/ 1324849 h 1432410"/>
                <a:gd name="connsiteX9" fmla="*/ 2096819 w 2096819"/>
                <a:gd name="connsiteY9" fmla="*/ 1351161 h 1432410"/>
                <a:gd name="connsiteX10" fmla="*/ 11017 w 2096819"/>
                <a:gd name="connsiteY10" fmla="*/ 1432410 h 1432410"/>
                <a:gd name="connsiteX11" fmla="*/ 0 w 2096819"/>
                <a:gd name="connsiteY11" fmla="*/ 1324848 h 1432410"/>
                <a:gd name="connsiteX12" fmla="*/ 646770 w 2096819"/>
                <a:gd name="connsiteY12" fmla="*/ 1115206 h 1432410"/>
                <a:gd name="connsiteX13" fmla="*/ 903986 w 2096819"/>
                <a:gd name="connsiteY13" fmla="*/ 209799 h 1432410"/>
                <a:gd name="connsiteX14" fmla="*/ 920154 w 2096819"/>
                <a:gd name="connsiteY14" fmla="*/ 161930 h 1432410"/>
                <a:gd name="connsiteX15" fmla="*/ 1048214 w 2096819"/>
                <a:gd name="connsiteY15" fmla="*/ 83 h 1432410"/>
                <a:gd name="connsiteX16" fmla="*/ 927885 w 2096819"/>
                <a:gd name="connsiteY16" fmla="*/ 139038 h 1432410"/>
                <a:gd name="connsiteX17" fmla="*/ 920154 w 2096819"/>
                <a:gd name="connsiteY17" fmla="*/ 161930 h 1432410"/>
                <a:gd name="connsiteX18" fmla="*/ 0 w 2096819"/>
                <a:gd name="connsiteY18" fmla="*/ 1324848 h 1432410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24848 h 1351161"/>
                <a:gd name="connsiteX11" fmla="*/ 646770 w 2096819"/>
                <a:gd name="connsiteY11" fmla="*/ 1115206 h 1351161"/>
                <a:gd name="connsiteX12" fmla="*/ 903986 w 2096819"/>
                <a:gd name="connsiteY12" fmla="*/ 209799 h 1351161"/>
                <a:gd name="connsiteX13" fmla="*/ 920154 w 2096819"/>
                <a:gd name="connsiteY13" fmla="*/ 161930 h 1351161"/>
                <a:gd name="connsiteX14" fmla="*/ 1048214 w 2096819"/>
                <a:gd name="connsiteY14" fmla="*/ 83 h 1351161"/>
                <a:gd name="connsiteX15" fmla="*/ 927885 w 2096819"/>
                <a:gd name="connsiteY15" fmla="*/ 139038 h 1351161"/>
                <a:gd name="connsiteX16" fmla="*/ 920154 w 2096819"/>
                <a:gd name="connsiteY16" fmla="*/ 161930 h 1351161"/>
                <a:gd name="connsiteX17" fmla="*/ 0 w 2096819"/>
                <a:gd name="connsiteY17" fmla="*/ 1324848 h 1351161"/>
                <a:gd name="connsiteX0" fmla="*/ 0 w 2096819"/>
                <a:gd name="connsiteY0" fmla="*/ 1324848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16" fmla="*/ 0 w 2096819"/>
                <a:gd name="connsiteY16" fmla="*/ 1324848 h 1324849"/>
                <a:gd name="connsiteX0" fmla="*/ 0 w 2107836"/>
                <a:gd name="connsiteY0" fmla="*/ 1181629 h 1324849"/>
                <a:gd name="connsiteX1" fmla="*/ 2107836 w 2107836"/>
                <a:gd name="connsiteY1" fmla="*/ 1324849 h 1324849"/>
                <a:gd name="connsiteX2" fmla="*/ 1187683 w 2107836"/>
                <a:gd name="connsiteY2" fmla="*/ 161931 h 1324849"/>
                <a:gd name="connsiteX3" fmla="*/ 1179951 w 2107836"/>
                <a:gd name="connsiteY3" fmla="*/ 139039 h 1324849"/>
                <a:gd name="connsiteX4" fmla="*/ 1059622 w 2107836"/>
                <a:gd name="connsiteY4" fmla="*/ 84 h 1324849"/>
                <a:gd name="connsiteX5" fmla="*/ 1187683 w 2107836"/>
                <a:gd name="connsiteY5" fmla="*/ 161931 h 1324849"/>
                <a:gd name="connsiteX6" fmla="*/ 1203851 w 2107836"/>
                <a:gd name="connsiteY6" fmla="*/ 209800 h 1324849"/>
                <a:gd name="connsiteX7" fmla="*/ 1461066 w 2107836"/>
                <a:gd name="connsiteY7" fmla="*/ 1115207 h 1324849"/>
                <a:gd name="connsiteX8" fmla="*/ 2107836 w 2107836"/>
                <a:gd name="connsiteY8" fmla="*/ 1324849 h 1324849"/>
                <a:gd name="connsiteX9" fmla="*/ 11017 w 2107836"/>
                <a:gd name="connsiteY9" fmla="*/ 1324848 h 1324849"/>
                <a:gd name="connsiteX10" fmla="*/ 657787 w 2107836"/>
                <a:gd name="connsiteY10" fmla="*/ 1115206 h 1324849"/>
                <a:gd name="connsiteX11" fmla="*/ 915003 w 2107836"/>
                <a:gd name="connsiteY11" fmla="*/ 209799 h 1324849"/>
                <a:gd name="connsiteX12" fmla="*/ 931171 w 2107836"/>
                <a:gd name="connsiteY12" fmla="*/ 161930 h 1324849"/>
                <a:gd name="connsiteX13" fmla="*/ 1059231 w 2107836"/>
                <a:gd name="connsiteY13" fmla="*/ 83 h 1324849"/>
                <a:gd name="connsiteX14" fmla="*/ 938902 w 2107836"/>
                <a:gd name="connsiteY14" fmla="*/ 139038 h 1324849"/>
                <a:gd name="connsiteX15" fmla="*/ 931171 w 2107836"/>
                <a:gd name="connsiteY15" fmla="*/ 161930 h 1324849"/>
                <a:gd name="connsiteX16" fmla="*/ 0 w 2107836"/>
                <a:gd name="connsiteY16" fmla="*/ 1181629 h 1324849"/>
                <a:gd name="connsiteX0" fmla="*/ 920154 w 2096819"/>
                <a:gd name="connsiteY0" fmla="*/ 161930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0" fmla="*/ 920154 w 2102327"/>
                <a:gd name="connsiteY0" fmla="*/ 161930 h 1324849"/>
                <a:gd name="connsiteX1" fmla="*/ 2096819 w 2102327"/>
                <a:gd name="connsiteY1" fmla="*/ 1324849 h 1324849"/>
                <a:gd name="connsiteX2" fmla="*/ 1176666 w 2102327"/>
                <a:gd name="connsiteY2" fmla="*/ 161931 h 1324849"/>
                <a:gd name="connsiteX3" fmla="*/ 1168934 w 2102327"/>
                <a:gd name="connsiteY3" fmla="*/ 139039 h 1324849"/>
                <a:gd name="connsiteX4" fmla="*/ 1048605 w 2102327"/>
                <a:gd name="connsiteY4" fmla="*/ 84 h 1324849"/>
                <a:gd name="connsiteX5" fmla="*/ 1176666 w 2102327"/>
                <a:gd name="connsiteY5" fmla="*/ 161931 h 1324849"/>
                <a:gd name="connsiteX6" fmla="*/ 1192834 w 2102327"/>
                <a:gd name="connsiteY6" fmla="*/ 209800 h 1324849"/>
                <a:gd name="connsiteX7" fmla="*/ 1450049 w 2102327"/>
                <a:gd name="connsiteY7" fmla="*/ 1115207 h 1324849"/>
                <a:gd name="connsiteX8" fmla="*/ 2102327 w 2102327"/>
                <a:gd name="connsiteY8" fmla="*/ 1305570 h 1324849"/>
                <a:gd name="connsiteX9" fmla="*/ 0 w 2102327"/>
                <a:gd name="connsiteY9" fmla="*/ 1324848 h 1324849"/>
                <a:gd name="connsiteX10" fmla="*/ 646770 w 2102327"/>
                <a:gd name="connsiteY10" fmla="*/ 1115206 h 1324849"/>
                <a:gd name="connsiteX11" fmla="*/ 903986 w 2102327"/>
                <a:gd name="connsiteY11" fmla="*/ 209799 h 1324849"/>
                <a:gd name="connsiteX12" fmla="*/ 920154 w 2102327"/>
                <a:gd name="connsiteY12" fmla="*/ 161930 h 1324849"/>
                <a:gd name="connsiteX13" fmla="*/ 1048214 w 2102327"/>
                <a:gd name="connsiteY13" fmla="*/ 83 h 1324849"/>
                <a:gd name="connsiteX14" fmla="*/ 927885 w 2102327"/>
                <a:gd name="connsiteY14" fmla="*/ 139038 h 1324849"/>
                <a:gd name="connsiteX15" fmla="*/ 920154 w 2102327"/>
                <a:gd name="connsiteY15" fmla="*/ 161930 h 1324849"/>
                <a:gd name="connsiteX0" fmla="*/ 920154 w 2103705"/>
                <a:gd name="connsiteY0" fmla="*/ 161930 h 1371671"/>
                <a:gd name="connsiteX1" fmla="*/ 2103705 w 2103705"/>
                <a:gd name="connsiteY1" fmla="*/ 1371671 h 1371671"/>
                <a:gd name="connsiteX2" fmla="*/ 1176666 w 2103705"/>
                <a:gd name="connsiteY2" fmla="*/ 161931 h 1371671"/>
                <a:gd name="connsiteX3" fmla="*/ 1168934 w 2103705"/>
                <a:gd name="connsiteY3" fmla="*/ 139039 h 1371671"/>
                <a:gd name="connsiteX4" fmla="*/ 1048605 w 2103705"/>
                <a:gd name="connsiteY4" fmla="*/ 84 h 1371671"/>
                <a:gd name="connsiteX5" fmla="*/ 1176666 w 2103705"/>
                <a:gd name="connsiteY5" fmla="*/ 161931 h 1371671"/>
                <a:gd name="connsiteX6" fmla="*/ 1192834 w 2103705"/>
                <a:gd name="connsiteY6" fmla="*/ 209800 h 1371671"/>
                <a:gd name="connsiteX7" fmla="*/ 1450049 w 2103705"/>
                <a:gd name="connsiteY7" fmla="*/ 1115207 h 1371671"/>
                <a:gd name="connsiteX8" fmla="*/ 2102327 w 2103705"/>
                <a:gd name="connsiteY8" fmla="*/ 1305570 h 1371671"/>
                <a:gd name="connsiteX9" fmla="*/ 0 w 2103705"/>
                <a:gd name="connsiteY9" fmla="*/ 1324848 h 1371671"/>
                <a:gd name="connsiteX10" fmla="*/ 646770 w 2103705"/>
                <a:gd name="connsiteY10" fmla="*/ 1115206 h 1371671"/>
                <a:gd name="connsiteX11" fmla="*/ 903986 w 2103705"/>
                <a:gd name="connsiteY11" fmla="*/ 209799 h 1371671"/>
                <a:gd name="connsiteX12" fmla="*/ 920154 w 2103705"/>
                <a:gd name="connsiteY12" fmla="*/ 161930 h 1371671"/>
                <a:gd name="connsiteX13" fmla="*/ 1048214 w 2103705"/>
                <a:gd name="connsiteY13" fmla="*/ 83 h 1371671"/>
                <a:gd name="connsiteX14" fmla="*/ 927885 w 2103705"/>
                <a:gd name="connsiteY14" fmla="*/ 139038 h 1371671"/>
                <a:gd name="connsiteX15" fmla="*/ 920154 w 2103705"/>
                <a:gd name="connsiteY15" fmla="*/ 161930 h 1371671"/>
                <a:gd name="connsiteX0" fmla="*/ 920154 w 2102327"/>
                <a:gd name="connsiteY0" fmla="*/ 161930 h 1324848"/>
                <a:gd name="connsiteX1" fmla="*/ 1176666 w 2102327"/>
                <a:gd name="connsiteY1" fmla="*/ 161931 h 1324848"/>
                <a:gd name="connsiteX2" fmla="*/ 1168934 w 2102327"/>
                <a:gd name="connsiteY2" fmla="*/ 139039 h 1324848"/>
                <a:gd name="connsiteX3" fmla="*/ 1048605 w 2102327"/>
                <a:gd name="connsiteY3" fmla="*/ 84 h 1324848"/>
                <a:gd name="connsiteX4" fmla="*/ 1176666 w 2102327"/>
                <a:gd name="connsiteY4" fmla="*/ 161931 h 1324848"/>
                <a:gd name="connsiteX5" fmla="*/ 1192834 w 2102327"/>
                <a:gd name="connsiteY5" fmla="*/ 209800 h 1324848"/>
                <a:gd name="connsiteX6" fmla="*/ 1450049 w 2102327"/>
                <a:gd name="connsiteY6" fmla="*/ 1115207 h 1324848"/>
                <a:gd name="connsiteX7" fmla="*/ 2102327 w 2102327"/>
                <a:gd name="connsiteY7" fmla="*/ 1305570 h 1324848"/>
                <a:gd name="connsiteX8" fmla="*/ 0 w 2102327"/>
                <a:gd name="connsiteY8" fmla="*/ 1324848 h 1324848"/>
                <a:gd name="connsiteX9" fmla="*/ 646770 w 2102327"/>
                <a:gd name="connsiteY9" fmla="*/ 1115206 h 1324848"/>
                <a:gd name="connsiteX10" fmla="*/ 903986 w 2102327"/>
                <a:gd name="connsiteY10" fmla="*/ 209799 h 1324848"/>
                <a:gd name="connsiteX11" fmla="*/ 920154 w 2102327"/>
                <a:gd name="connsiteY11" fmla="*/ 161930 h 1324848"/>
                <a:gd name="connsiteX12" fmla="*/ 1048214 w 2102327"/>
                <a:gd name="connsiteY12" fmla="*/ 83 h 1324848"/>
                <a:gd name="connsiteX13" fmla="*/ 927885 w 2102327"/>
                <a:gd name="connsiteY13" fmla="*/ 139038 h 1324848"/>
                <a:gd name="connsiteX14" fmla="*/ 920154 w 2102327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76666 w 2109471"/>
                <a:gd name="connsiteY4" fmla="*/ 161931 h 1324848"/>
                <a:gd name="connsiteX5" fmla="*/ 1192834 w 2109471"/>
                <a:gd name="connsiteY5" fmla="*/ 209800 h 1324848"/>
                <a:gd name="connsiteX6" fmla="*/ 1450049 w 2109471"/>
                <a:gd name="connsiteY6" fmla="*/ 1115207 h 1324848"/>
                <a:gd name="connsiteX7" fmla="*/ 2109471 w 2109471"/>
                <a:gd name="connsiteY7" fmla="*/ 1319857 h 1324848"/>
                <a:gd name="connsiteX8" fmla="*/ 0 w 2109471"/>
                <a:gd name="connsiteY8" fmla="*/ 1324848 h 1324848"/>
                <a:gd name="connsiteX9" fmla="*/ 646770 w 2109471"/>
                <a:gd name="connsiteY9" fmla="*/ 1115206 h 1324848"/>
                <a:gd name="connsiteX10" fmla="*/ 903986 w 2109471"/>
                <a:gd name="connsiteY10" fmla="*/ 209799 h 1324848"/>
                <a:gd name="connsiteX11" fmla="*/ 920154 w 2109471"/>
                <a:gd name="connsiteY11" fmla="*/ 161930 h 1324848"/>
                <a:gd name="connsiteX12" fmla="*/ 1048214 w 2109471"/>
                <a:gd name="connsiteY12" fmla="*/ 83 h 1324848"/>
                <a:gd name="connsiteX13" fmla="*/ 927885 w 2109471"/>
                <a:gd name="connsiteY13" fmla="*/ 139038 h 1324848"/>
                <a:gd name="connsiteX14" fmla="*/ 920154 w 2109471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92834 w 2109471"/>
                <a:gd name="connsiteY4" fmla="*/ 209800 h 1324848"/>
                <a:gd name="connsiteX5" fmla="*/ 1450049 w 2109471"/>
                <a:gd name="connsiteY5" fmla="*/ 1115207 h 1324848"/>
                <a:gd name="connsiteX6" fmla="*/ 2109471 w 2109471"/>
                <a:gd name="connsiteY6" fmla="*/ 1319857 h 1324848"/>
                <a:gd name="connsiteX7" fmla="*/ 0 w 2109471"/>
                <a:gd name="connsiteY7" fmla="*/ 1324848 h 1324848"/>
                <a:gd name="connsiteX8" fmla="*/ 646770 w 2109471"/>
                <a:gd name="connsiteY8" fmla="*/ 1115206 h 1324848"/>
                <a:gd name="connsiteX9" fmla="*/ 903986 w 2109471"/>
                <a:gd name="connsiteY9" fmla="*/ 209799 h 1324848"/>
                <a:gd name="connsiteX10" fmla="*/ 920154 w 2109471"/>
                <a:gd name="connsiteY10" fmla="*/ 161930 h 1324848"/>
                <a:gd name="connsiteX11" fmla="*/ 1048214 w 2109471"/>
                <a:gd name="connsiteY11" fmla="*/ 83 h 1324848"/>
                <a:gd name="connsiteX12" fmla="*/ 927885 w 2109471"/>
                <a:gd name="connsiteY12" fmla="*/ 139038 h 1324848"/>
                <a:gd name="connsiteX13" fmla="*/ 920154 w 2109471"/>
                <a:gd name="connsiteY13" fmla="*/ 161930 h 1324848"/>
                <a:gd name="connsiteX0" fmla="*/ 920154 w 2109471"/>
                <a:gd name="connsiteY0" fmla="*/ 161930 h 1324848"/>
                <a:gd name="connsiteX1" fmla="*/ 1168934 w 2109471"/>
                <a:gd name="connsiteY1" fmla="*/ 139039 h 1324848"/>
                <a:gd name="connsiteX2" fmla="*/ 1048605 w 2109471"/>
                <a:gd name="connsiteY2" fmla="*/ 84 h 1324848"/>
                <a:gd name="connsiteX3" fmla="*/ 1192834 w 2109471"/>
                <a:gd name="connsiteY3" fmla="*/ 209800 h 1324848"/>
                <a:gd name="connsiteX4" fmla="*/ 1450049 w 2109471"/>
                <a:gd name="connsiteY4" fmla="*/ 1115207 h 1324848"/>
                <a:gd name="connsiteX5" fmla="*/ 2109471 w 2109471"/>
                <a:gd name="connsiteY5" fmla="*/ 1319857 h 1324848"/>
                <a:gd name="connsiteX6" fmla="*/ 0 w 2109471"/>
                <a:gd name="connsiteY6" fmla="*/ 1324848 h 1324848"/>
                <a:gd name="connsiteX7" fmla="*/ 646770 w 2109471"/>
                <a:gd name="connsiteY7" fmla="*/ 1115206 h 1324848"/>
                <a:gd name="connsiteX8" fmla="*/ 903986 w 2109471"/>
                <a:gd name="connsiteY8" fmla="*/ 209799 h 1324848"/>
                <a:gd name="connsiteX9" fmla="*/ 920154 w 2109471"/>
                <a:gd name="connsiteY9" fmla="*/ 161930 h 1324848"/>
                <a:gd name="connsiteX10" fmla="*/ 1048214 w 2109471"/>
                <a:gd name="connsiteY10" fmla="*/ 83 h 1324848"/>
                <a:gd name="connsiteX11" fmla="*/ 927885 w 2109471"/>
                <a:gd name="connsiteY11" fmla="*/ 139038 h 1324848"/>
                <a:gd name="connsiteX12" fmla="*/ 920154 w 2109471"/>
                <a:gd name="connsiteY12" fmla="*/ 161930 h 1324848"/>
                <a:gd name="connsiteX0" fmla="*/ 920154 w 2109471"/>
                <a:gd name="connsiteY0" fmla="*/ 161930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11" fmla="*/ 920154 w 2109471"/>
                <a:gd name="connsiteY11" fmla="*/ 161930 h 1324848"/>
                <a:gd name="connsiteX0" fmla="*/ 927885 w 2109471"/>
                <a:gd name="connsiteY0" fmla="*/ 139038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920154 w 2109471"/>
                <a:gd name="connsiteY8" fmla="*/ 185164 h 1348082"/>
                <a:gd name="connsiteX9" fmla="*/ 1048214 w 2109471"/>
                <a:gd name="connsiteY9" fmla="*/ 23317 h 1348082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1048214 w 2109471"/>
                <a:gd name="connsiteY8" fmla="*/ 23317 h 1348082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8264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646770 w 2044588"/>
                <a:gd name="connsiteY0" fmla="*/ 1115122 h 1324764"/>
                <a:gd name="connsiteX1" fmla="*/ 1048605 w 2044588"/>
                <a:gd name="connsiteY1" fmla="*/ 0 h 1324764"/>
                <a:gd name="connsiteX2" fmla="*/ 1450049 w 2044588"/>
                <a:gd name="connsiteY2" fmla="*/ 1115123 h 1324764"/>
                <a:gd name="connsiteX3" fmla="*/ 2044588 w 2044588"/>
                <a:gd name="connsiteY3" fmla="*/ 1321282 h 1324764"/>
                <a:gd name="connsiteX4" fmla="*/ 0 w 2044588"/>
                <a:gd name="connsiteY4" fmla="*/ 1324764 h 1324764"/>
                <a:gd name="connsiteX5" fmla="*/ 646770 w 2044588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5246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593958 w 1993285"/>
                <a:gd name="connsiteY0" fmla="*/ 1115122 h 1315246"/>
                <a:gd name="connsiteX1" fmla="*/ 995793 w 1993285"/>
                <a:gd name="connsiteY1" fmla="*/ 0 h 1315246"/>
                <a:gd name="connsiteX2" fmla="*/ 1397237 w 1993285"/>
                <a:gd name="connsiteY2" fmla="*/ 1115123 h 1315246"/>
                <a:gd name="connsiteX3" fmla="*/ 1993285 w 1993285"/>
                <a:gd name="connsiteY3" fmla="*/ 1315246 h 1315246"/>
                <a:gd name="connsiteX4" fmla="*/ 0 w 1993285"/>
                <a:gd name="connsiteY4" fmla="*/ 1314201 h 1315246"/>
                <a:gd name="connsiteX5" fmla="*/ 593958 w 1993285"/>
                <a:gd name="connsiteY5" fmla="*/ 1115122 h 1315246"/>
                <a:gd name="connsiteX0" fmla="*/ 593958 w 1993285"/>
                <a:gd name="connsiteY0" fmla="*/ 1115122 h 1323254"/>
                <a:gd name="connsiteX1" fmla="*/ 995793 w 1993285"/>
                <a:gd name="connsiteY1" fmla="*/ 0 h 1323254"/>
                <a:gd name="connsiteX2" fmla="*/ 1397237 w 1993285"/>
                <a:gd name="connsiteY2" fmla="*/ 1115123 h 1323254"/>
                <a:gd name="connsiteX3" fmla="*/ 1993285 w 1993285"/>
                <a:gd name="connsiteY3" fmla="*/ 1315246 h 1323254"/>
                <a:gd name="connsiteX4" fmla="*/ 0 w 1993285"/>
                <a:gd name="connsiteY4" fmla="*/ 1323254 h 1323254"/>
                <a:gd name="connsiteX5" fmla="*/ 593958 w 1993285"/>
                <a:gd name="connsiteY5" fmla="*/ 1115122 h 1323254"/>
                <a:gd name="connsiteX0" fmla="*/ 596976 w 1996303"/>
                <a:gd name="connsiteY0" fmla="*/ 1115122 h 1315710"/>
                <a:gd name="connsiteX1" fmla="*/ 998811 w 1996303"/>
                <a:gd name="connsiteY1" fmla="*/ 0 h 1315710"/>
                <a:gd name="connsiteX2" fmla="*/ 1400255 w 1996303"/>
                <a:gd name="connsiteY2" fmla="*/ 1115123 h 1315710"/>
                <a:gd name="connsiteX3" fmla="*/ 1996303 w 1996303"/>
                <a:gd name="connsiteY3" fmla="*/ 1315246 h 1315710"/>
                <a:gd name="connsiteX4" fmla="*/ 0 w 1996303"/>
                <a:gd name="connsiteY4" fmla="*/ 1315710 h 1315710"/>
                <a:gd name="connsiteX5" fmla="*/ 596976 w 1996303"/>
                <a:gd name="connsiteY5" fmla="*/ 1115122 h 131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6303" h="1315710">
                  <a:moveTo>
                    <a:pt x="596976" y="1115122"/>
                  </a:moveTo>
                  <a:cubicBezTo>
                    <a:pt x="763445" y="895837"/>
                    <a:pt x="813628" y="0"/>
                    <a:pt x="998811" y="0"/>
                  </a:cubicBezTo>
                  <a:cubicBezTo>
                    <a:pt x="1183994" y="0"/>
                    <a:pt x="1234006" y="895915"/>
                    <a:pt x="1400255" y="1115123"/>
                  </a:cubicBezTo>
                  <a:cubicBezTo>
                    <a:pt x="1566504" y="1334331"/>
                    <a:pt x="1872153" y="1311157"/>
                    <a:pt x="1996303" y="1315246"/>
                  </a:cubicBezTo>
                  <a:lnTo>
                    <a:pt x="0" y="1315710"/>
                  </a:lnTo>
                  <a:cubicBezTo>
                    <a:pt x="124150" y="1311621"/>
                    <a:pt x="430508" y="1334407"/>
                    <a:pt x="596976" y="1115122"/>
                  </a:cubicBezTo>
                  <a:close/>
                </a:path>
              </a:pathLst>
            </a:custGeom>
            <a:solidFill>
              <a:srgbClr val="FFDA65">
                <a:alpha val="8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8039100" y="2467848"/>
              <a:ext cx="2096819" cy="1324848"/>
              <a:chOff x="7500310" y="3932952"/>
              <a:chExt cx="2096819" cy="1324848"/>
            </a:xfrm>
          </p:grpSpPr>
          <p:grpSp>
            <p:nvGrpSpPr>
              <p:cNvPr id="75" name="Group 74"/>
              <p:cNvGrpSpPr/>
              <p:nvPr/>
            </p:nvGrpSpPr>
            <p:grpSpPr>
              <a:xfrm>
                <a:off x="7500310" y="3932952"/>
                <a:ext cx="2096819" cy="1324848"/>
                <a:chOff x="7904895" y="3002940"/>
                <a:chExt cx="2096819" cy="1324848"/>
              </a:xfrm>
            </p:grpSpPr>
            <p:sp>
              <p:nvSpPr>
                <p:cNvPr id="77" name="Freeform 76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6" name="Straight Connector 75"/>
              <p:cNvCxnSpPr>
                <a:stCxn id="78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9" name="Rectangle 78"/>
          <p:cNvSpPr/>
          <p:nvPr/>
        </p:nvSpPr>
        <p:spPr>
          <a:xfrm>
            <a:off x="1866900" y="1085850"/>
            <a:ext cx="8629650" cy="271515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79"/>
          <p:cNvGrpSpPr/>
          <p:nvPr/>
        </p:nvGrpSpPr>
        <p:grpSpPr>
          <a:xfrm>
            <a:off x="4667250" y="2976426"/>
            <a:ext cx="2811795" cy="816270"/>
            <a:chOff x="4697976" y="2976426"/>
            <a:chExt cx="2811795" cy="816270"/>
          </a:xfrm>
        </p:grpSpPr>
        <p:sp>
          <p:nvSpPr>
            <p:cNvPr id="81" name="Freeform 80"/>
            <p:cNvSpPr/>
            <p:nvPr/>
          </p:nvSpPr>
          <p:spPr>
            <a:xfrm flipH="1">
              <a:off x="4885816" y="2976915"/>
              <a:ext cx="2438918" cy="815290"/>
            </a:xfrm>
            <a:custGeom>
              <a:avLst/>
              <a:gdLst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2811794 w 2811796"/>
                <a:gd name="connsiteY3" fmla="*/ 842581 h 842582"/>
                <a:gd name="connsiteX4" fmla="*/ 2811657 w 2811796"/>
                <a:gd name="connsiteY4" fmla="*/ 842581 h 842582"/>
                <a:gd name="connsiteX5" fmla="*/ 2811795 w 2811796"/>
                <a:gd name="connsiteY5" fmla="*/ 842582 h 842582"/>
                <a:gd name="connsiteX6" fmla="*/ 1404682 w 2811796"/>
                <a:gd name="connsiteY6" fmla="*/ 26529 h 842582"/>
                <a:gd name="connsiteX7" fmla="*/ 1127818 w 2811796"/>
                <a:gd name="connsiteY7" fmla="*/ 187373 h 842582"/>
                <a:gd name="connsiteX8" fmla="*/ 1099325 w 2811796"/>
                <a:gd name="connsiteY8" fmla="*/ 219370 h 842582"/>
                <a:gd name="connsiteX9" fmla="*/ 731520 w 2811796"/>
                <a:gd name="connsiteY9" fmla="*/ 726609 h 842582"/>
                <a:gd name="connsiteX10" fmla="*/ 186277 w 2811796"/>
                <a:gd name="connsiteY10" fmla="*/ 841240 h 842582"/>
                <a:gd name="connsiteX11" fmla="*/ 137 w 2811796"/>
                <a:gd name="connsiteY11" fmla="*/ 842581 h 842582"/>
                <a:gd name="connsiteX12" fmla="*/ 2811657 w 2811796"/>
                <a:gd name="connsiteY12" fmla="*/ 842581 h 842582"/>
                <a:gd name="connsiteX13" fmla="*/ 2625195 w 2811796"/>
                <a:gd name="connsiteY13" fmla="*/ 841240 h 842582"/>
                <a:gd name="connsiteX14" fmla="*/ 2079009 w 2811796"/>
                <a:gd name="connsiteY14" fmla="*/ 726609 h 842582"/>
                <a:gd name="connsiteX15" fmla="*/ 1710567 w 2811796"/>
                <a:gd name="connsiteY15" fmla="*/ 219370 h 842582"/>
                <a:gd name="connsiteX16" fmla="*/ 1682025 w 2811796"/>
                <a:gd name="connsiteY16" fmla="*/ 187373 h 842582"/>
                <a:gd name="connsiteX17" fmla="*/ 1404682 w 2811796"/>
                <a:gd name="connsiteY17" fmla="*/ 26367 h 842582"/>
                <a:gd name="connsiteX18" fmla="*/ 1404459 w 2811796"/>
                <a:gd name="connsiteY18" fmla="*/ 26399 h 842582"/>
                <a:gd name="connsiteX19" fmla="*/ 1404682 w 2811796"/>
                <a:gd name="connsiteY19" fmla="*/ 26529 h 842582"/>
                <a:gd name="connsiteX20" fmla="*/ 1404905 w 2811796"/>
                <a:gd name="connsiteY20" fmla="*/ 26399 h 842582"/>
                <a:gd name="connsiteX21" fmla="*/ 2811796 w 2811796"/>
                <a:gd name="connsiteY21" fmla="*/ 0 h 842582"/>
                <a:gd name="connsiteX22" fmla="*/ 1 w 2811796"/>
                <a:gd name="connsiteY22" fmla="*/ 0 h 842582"/>
                <a:gd name="connsiteX23" fmla="*/ 1 w 2811796"/>
                <a:gd name="connsiteY23" fmla="*/ 842581 h 842582"/>
                <a:gd name="connsiteX24" fmla="*/ 1 w 2811796"/>
                <a:gd name="connsiteY24" fmla="*/ 842581 h 842582"/>
                <a:gd name="connsiteX25" fmla="*/ 1127818 w 2811796"/>
                <a:gd name="connsiteY25" fmla="*/ 187373 h 842582"/>
                <a:gd name="connsiteX26" fmla="*/ 1184555 w 2811796"/>
                <a:gd name="connsiteY26" fmla="*/ 123659 h 842582"/>
                <a:gd name="connsiteX27" fmla="*/ 1342175 w 2811796"/>
                <a:gd name="connsiteY27" fmla="*/ 35439 h 842582"/>
                <a:gd name="connsiteX28" fmla="*/ 1404459 w 2811796"/>
                <a:gd name="connsiteY28" fmla="*/ 26399 h 842582"/>
                <a:gd name="connsiteX29" fmla="*/ 1404310 w 2811796"/>
                <a:gd name="connsiteY29" fmla="*/ 26313 h 842582"/>
                <a:gd name="connsiteX30" fmla="*/ 1404682 w 2811796"/>
                <a:gd name="connsiteY30" fmla="*/ 26367 h 842582"/>
                <a:gd name="connsiteX31" fmla="*/ 1405053 w 2811796"/>
                <a:gd name="connsiteY31" fmla="*/ 26313 h 842582"/>
                <a:gd name="connsiteX32" fmla="*/ 1404905 w 2811796"/>
                <a:gd name="connsiteY32" fmla="*/ 26399 h 842582"/>
                <a:gd name="connsiteX33" fmla="*/ 1467297 w 2811796"/>
                <a:gd name="connsiteY33" fmla="*/ 35439 h 842582"/>
                <a:gd name="connsiteX34" fmla="*/ 1625190 w 2811796"/>
                <a:gd name="connsiteY34" fmla="*/ 123659 h 842582"/>
                <a:gd name="connsiteX35" fmla="*/ 1682025 w 2811796"/>
                <a:gd name="connsiteY35" fmla="*/ 187373 h 842582"/>
                <a:gd name="connsiteX36" fmla="*/ 2811794 w 2811796"/>
                <a:gd name="connsiteY36" fmla="*/ 842581 h 842582"/>
                <a:gd name="connsiteX37" fmla="*/ 2811796 w 2811796"/>
                <a:gd name="connsiteY37" fmla="*/ 842581 h 842582"/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137 w 2811796"/>
                <a:gd name="connsiteY3" fmla="*/ 842581 h 842582"/>
                <a:gd name="connsiteX4" fmla="*/ 2811794 w 2811796"/>
                <a:gd name="connsiteY4" fmla="*/ 842581 h 842582"/>
                <a:gd name="connsiteX5" fmla="*/ 2811657 w 2811796"/>
                <a:gd name="connsiteY5" fmla="*/ 842581 h 842582"/>
                <a:gd name="connsiteX6" fmla="*/ 2811795 w 2811796"/>
                <a:gd name="connsiteY6" fmla="*/ 842582 h 842582"/>
                <a:gd name="connsiteX7" fmla="*/ 2811794 w 2811796"/>
                <a:gd name="connsiteY7" fmla="*/ 842581 h 842582"/>
                <a:gd name="connsiteX8" fmla="*/ 1404682 w 2811796"/>
                <a:gd name="connsiteY8" fmla="*/ 26529 h 842582"/>
                <a:gd name="connsiteX9" fmla="*/ 1127818 w 2811796"/>
                <a:gd name="connsiteY9" fmla="*/ 187373 h 842582"/>
                <a:gd name="connsiteX10" fmla="*/ 1099325 w 2811796"/>
                <a:gd name="connsiteY10" fmla="*/ 219370 h 842582"/>
                <a:gd name="connsiteX11" fmla="*/ 731520 w 2811796"/>
                <a:gd name="connsiteY11" fmla="*/ 726609 h 842582"/>
                <a:gd name="connsiteX12" fmla="*/ 186277 w 2811796"/>
                <a:gd name="connsiteY12" fmla="*/ 841240 h 842582"/>
                <a:gd name="connsiteX13" fmla="*/ 137 w 2811796"/>
                <a:gd name="connsiteY13" fmla="*/ 842581 h 842582"/>
                <a:gd name="connsiteX14" fmla="*/ 2811657 w 2811796"/>
                <a:gd name="connsiteY14" fmla="*/ 842581 h 842582"/>
                <a:gd name="connsiteX15" fmla="*/ 2625195 w 2811796"/>
                <a:gd name="connsiteY15" fmla="*/ 841240 h 842582"/>
                <a:gd name="connsiteX16" fmla="*/ 2079009 w 2811796"/>
                <a:gd name="connsiteY16" fmla="*/ 726609 h 842582"/>
                <a:gd name="connsiteX17" fmla="*/ 1710567 w 2811796"/>
                <a:gd name="connsiteY17" fmla="*/ 219370 h 842582"/>
                <a:gd name="connsiteX18" fmla="*/ 1682025 w 2811796"/>
                <a:gd name="connsiteY18" fmla="*/ 187373 h 842582"/>
                <a:gd name="connsiteX19" fmla="*/ 1404682 w 2811796"/>
                <a:gd name="connsiteY19" fmla="*/ 26529 h 842582"/>
                <a:gd name="connsiteX20" fmla="*/ 1404682 w 2811796"/>
                <a:gd name="connsiteY20" fmla="*/ 26367 h 842582"/>
                <a:gd name="connsiteX21" fmla="*/ 1404459 w 2811796"/>
                <a:gd name="connsiteY21" fmla="*/ 26399 h 842582"/>
                <a:gd name="connsiteX22" fmla="*/ 1404682 w 2811796"/>
                <a:gd name="connsiteY22" fmla="*/ 26529 h 842582"/>
                <a:gd name="connsiteX23" fmla="*/ 1404905 w 2811796"/>
                <a:gd name="connsiteY23" fmla="*/ 26399 h 842582"/>
                <a:gd name="connsiteX24" fmla="*/ 1404682 w 2811796"/>
                <a:gd name="connsiteY24" fmla="*/ 26367 h 842582"/>
                <a:gd name="connsiteX25" fmla="*/ 2811796 w 2811796"/>
                <a:gd name="connsiteY25" fmla="*/ 0 h 842582"/>
                <a:gd name="connsiteX26" fmla="*/ 1 w 2811796"/>
                <a:gd name="connsiteY26" fmla="*/ 842581 h 842582"/>
                <a:gd name="connsiteX27" fmla="*/ 1 w 2811796"/>
                <a:gd name="connsiteY27" fmla="*/ 842581 h 842582"/>
                <a:gd name="connsiteX28" fmla="*/ 1127818 w 2811796"/>
                <a:gd name="connsiteY28" fmla="*/ 187373 h 842582"/>
                <a:gd name="connsiteX29" fmla="*/ 1184555 w 2811796"/>
                <a:gd name="connsiteY29" fmla="*/ 123659 h 842582"/>
                <a:gd name="connsiteX30" fmla="*/ 1342175 w 2811796"/>
                <a:gd name="connsiteY30" fmla="*/ 35439 h 842582"/>
                <a:gd name="connsiteX31" fmla="*/ 1404459 w 2811796"/>
                <a:gd name="connsiteY31" fmla="*/ 26399 h 842582"/>
                <a:gd name="connsiteX32" fmla="*/ 1404310 w 2811796"/>
                <a:gd name="connsiteY32" fmla="*/ 26313 h 842582"/>
                <a:gd name="connsiteX33" fmla="*/ 1404682 w 2811796"/>
                <a:gd name="connsiteY33" fmla="*/ 26367 h 842582"/>
                <a:gd name="connsiteX34" fmla="*/ 1405053 w 2811796"/>
                <a:gd name="connsiteY34" fmla="*/ 26313 h 842582"/>
                <a:gd name="connsiteX35" fmla="*/ 1404905 w 2811796"/>
                <a:gd name="connsiteY35" fmla="*/ 26399 h 842582"/>
                <a:gd name="connsiteX36" fmla="*/ 1467297 w 2811796"/>
                <a:gd name="connsiteY36" fmla="*/ 35439 h 842582"/>
                <a:gd name="connsiteX37" fmla="*/ 1625190 w 2811796"/>
                <a:gd name="connsiteY37" fmla="*/ 123659 h 842582"/>
                <a:gd name="connsiteX38" fmla="*/ 1682025 w 2811796"/>
                <a:gd name="connsiteY38" fmla="*/ 187373 h 842582"/>
                <a:gd name="connsiteX39" fmla="*/ 2811794 w 2811796"/>
                <a:gd name="connsiteY39" fmla="*/ 842581 h 842582"/>
                <a:gd name="connsiteX40" fmla="*/ 2811796 w 2811796"/>
                <a:gd name="connsiteY40" fmla="*/ 842581 h 842582"/>
                <a:gd name="connsiteX41" fmla="*/ 2811796 w 2811796"/>
                <a:gd name="connsiteY41" fmla="*/ 0 h 842582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27818 w 2811796"/>
                <a:gd name="connsiteY28" fmla="*/ 161060 h 816269"/>
                <a:gd name="connsiteX29" fmla="*/ 1184555 w 2811796"/>
                <a:gd name="connsiteY29" fmla="*/ 97346 h 816269"/>
                <a:gd name="connsiteX30" fmla="*/ 1342175 w 2811796"/>
                <a:gd name="connsiteY30" fmla="*/ 9126 h 816269"/>
                <a:gd name="connsiteX31" fmla="*/ 1404459 w 2811796"/>
                <a:gd name="connsiteY31" fmla="*/ 86 h 816269"/>
                <a:gd name="connsiteX32" fmla="*/ 1404310 w 2811796"/>
                <a:gd name="connsiteY32" fmla="*/ 0 h 816269"/>
                <a:gd name="connsiteX33" fmla="*/ 1404682 w 2811796"/>
                <a:gd name="connsiteY33" fmla="*/ 54 h 816269"/>
                <a:gd name="connsiteX34" fmla="*/ 1405053 w 2811796"/>
                <a:gd name="connsiteY34" fmla="*/ 0 h 816269"/>
                <a:gd name="connsiteX35" fmla="*/ 1404905 w 2811796"/>
                <a:gd name="connsiteY35" fmla="*/ 86 h 816269"/>
                <a:gd name="connsiteX36" fmla="*/ 1467297 w 2811796"/>
                <a:gd name="connsiteY36" fmla="*/ 9126 h 816269"/>
                <a:gd name="connsiteX37" fmla="*/ 1625190 w 2811796"/>
                <a:gd name="connsiteY37" fmla="*/ 97346 h 816269"/>
                <a:gd name="connsiteX38" fmla="*/ 1682025 w 2811796"/>
                <a:gd name="connsiteY38" fmla="*/ 161060 h 816269"/>
                <a:gd name="connsiteX39" fmla="*/ 2811794 w 2811796"/>
                <a:gd name="connsiteY39" fmla="*/ 816268 h 816269"/>
                <a:gd name="connsiteX40" fmla="*/ 2811796 w 2811796"/>
                <a:gd name="connsiteY40" fmla="*/ 816268 h 816269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84555 w 2811796"/>
                <a:gd name="connsiteY28" fmla="*/ 97346 h 816269"/>
                <a:gd name="connsiteX29" fmla="*/ 1342175 w 2811796"/>
                <a:gd name="connsiteY29" fmla="*/ 9126 h 816269"/>
                <a:gd name="connsiteX30" fmla="*/ 1404459 w 2811796"/>
                <a:gd name="connsiteY30" fmla="*/ 86 h 816269"/>
                <a:gd name="connsiteX31" fmla="*/ 1404310 w 2811796"/>
                <a:gd name="connsiteY31" fmla="*/ 0 h 816269"/>
                <a:gd name="connsiteX32" fmla="*/ 1404682 w 2811796"/>
                <a:gd name="connsiteY32" fmla="*/ 54 h 816269"/>
                <a:gd name="connsiteX33" fmla="*/ 1405053 w 2811796"/>
                <a:gd name="connsiteY33" fmla="*/ 0 h 816269"/>
                <a:gd name="connsiteX34" fmla="*/ 1404905 w 2811796"/>
                <a:gd name="connsiteY34" fmla="*/ 86 h 816269"/>
                <a:gd name="connsiteX35" fmla="*/ 1467297 w 2811796"/>
                <a:gd name="connsiteY35" fmla="*/ 9126 h 816269"/>
                <a:gd name="connsiteX36" fmla="*/ 1625190 w 2811796"/>
                <a:gd name="connsiteY36" fmla="*/ 97346 h 816269"/>
                <a:gd name="connsiteX37" fmla="*/ 1682025 w 2811796"/>
                <a:gd name="connsiteY37" fmla="*/ 161060 h 816269"/>
                <a:gd name="connsiteX38" fmla="*/ 2811794 w 2811796"/>
                <a:gd name="connsiteY38" fmla="*/ 816268 h 816269"/>
                <a:gd name="connsiteX39" fmla="*/ 2811796 w 2811796"/>
                <a:gd name="connsiteY39" fmla="*/ 816268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11794 w 2830194"/>
                <a:gd name="connsiteY38" fmla="*/ 816268 h 816269"/>
                <a:gd name="connsiteX39" fmla="*/ 2830194 w 2830194"/>
                <a:gd name="connsiteY39" fmla="*/ 715077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30194 w 2830194"/>
                <a:gd name="connsiteY38" fmla="*/ 715077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553346 w 2811795"/>
                <a:gd name="connsiteY25" fmla="*/ 466699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38" fmla="*/ 1553346 w 2811795"/>
                <a:gd name="connsiteY38" fmla="*/ 466699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9437 w 2841231"/>
                <a:gd name="connsiteY26" fmla="*/ 81626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5757 w 2841231"/>
                <a:gd name="connsiteY26" fmla="*/ 70219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3816 w 2815474"/>
                <a:gd name="connsiteY0" fmla="*/ 816268 h 816269"/>
                <a:gd name="connsiteX1" fmla="*/ 3680 w 2815474"/>
                <a:gd name="connsiteY1" fmla="*/ 816268 h 816269"/>
                <a:gd name="connsiteX2" fmla="*/ 3679 w 2815474"/>
                <a:gd name="connsiteY2" fmla="*/ 816269 h 816269"/>
                <a:gd name="connsiteX3" fmla="*/ 3816 w 2815474"/>
                <a:gd name="connsiteY3" fmla="*/ 816268 h 816269"/>
                <a:gd name="connsiteX4" fmla="*/ 2815473 w 2815474"/>
                <a:gd name="connsiteY4" fmla="*/ 816268 h 816269"/>
                <a:gd name="connsiteX5" fmla="*/ 2815336 w 2815474"/>
                <a:gd name="connsiteY5" fmla="*/ 816268 h 816269"/>
                <a:gd name="connsiteX6" fmla="*/ 2815474 w 2815474"/>
                <a:gd name="connsiteY6" fmla="*/ 816269 h 816269"/>
                <a:gd name="connsiteX7" fmla="*/ 2815473 w 2815474"/>
                <a:gd name="connsiteY7" fmla="*/ 816268 h 816269"/>
                <a:gd name="connsiteX8" fmla="*/ 1408361 w 2815474"/>
                <a:gd name="connsiteY8" fmla="*/ 216 h 816269"/>
                <a:gd name="connsiteX9" fmla="*/ 1131497 w 2815474"/>
                <a:gd name="connsiteY9" fmla="*/ 161060 h 816269"/>
                <a:gd name="connsiteX10" fmla="*/ 1103004 w 2815474"/>
                <a:gd name="connsiteY10" fmla="*/ 193057 h 816269"/>
                <a:gd name="connsiteX11" fmla="*/ 735199 w 2815474"/>
                <a:gd name="connsiteY11" fmla="*/ 700296 h 816269"/>
                <a:gd name="connsiteX12" fmla="*/ 189956 w 2815474"/>
                <a:gd name="connsiteY12" fmla="*/ 814927 h 816269"/>
                <a:gd name="connsiteX13" fmla="*/ 3816 w 2815474"/>
                <a:gd name="connsiteY13" fmla="*/ 816268 h 816269"/>
                <a:gd name="connsiteX14" fmla="*/ 2815336 w 2815474"/>
                <a:gd name="connsiteY14" fmla="*/ 816268 h 816269"/>
                <a:gd name="connsiteX15" fmla="*/ 2628874 w 2815474"/>
                <a:gd name="connsiteY15" fmla="*/ 814927 h 816269"/>
                <a:gd name="connsiteX16" fmla="*/ 2082688 w 2815474"/>
                <a:gd name="connsiteY16" fmla="*/ 700296 h 816269"/>
                <a:gd name="connsiteX17" fmla="*/ 1714246 w 2815474"/>
                <a:gd name="connsiteY17" fmla="*/ 193057 h 816269"/>
                <a:gd name="connsiteX18" fmla="*/ 1685704 w 2815474"/>
                <a:gd name="connsiteY18" fmla="*/ 161060 h 816269"/>
                <a:gd name="connsiteX19" fmla="*/ 1408361 w 2815474"/>
                <a:gd name="connsiteY19" fmla="*/ 216 h 816269"/>
                <a:gd name="connsiteX20" fmla="*/ 1408361 w 2815474"/>
                <a:gd name="connsiteY20" fmla="*/ 54 h 816269"/>
                <a:gd name="connsiteX21" fmla="*/ 1408138 w 2815474"/>
                <a:gd name="connsiteY21" fmla="*/ 86 h 816269"/>
                <a:gd name="connsiteX22" fmla="*/ 1408361 w 2815474"/>
                <a:gd name="connsiteY22" fmla="*/ 216 h 816269"/>
                <a:gd name="connsiteX23" fmla="*/ 1408584 w 2815474"/>
                <a:gd name="connsiteY23" fmla="*/ 86 h 816269"/>
                <a:gd name="connsiteX24" fmla="*/ 1408361 w 2815474"/>
                <a:gd name="connsiteY24" fmla="*/ 54 h 816269"/>
                <a:gd name="connsiteX25" fmla="*/ 1685704 w 2815474"/>
                <a:gd name="connsiteY25" fmla="*/ 161060 h 816269"/>
                <a:gd name="connsiteX26" fmla="*/ 0 w 2815474"/>
                <a:gd name="connsiteY26" fmla="*/ 702198 h 816269"/>
                <a:gd name="connsiteX27" fmla="*/ 1188234 w 2815474"/>
                <a:gd name="connsiteY27" fmla="*/ 97346 h 816269"/>
                <a:gd name="connsiteX28" fmla="*/ 1345854 w 2815474"/>
                <a:gd name="connsiteY28" fmla="*/ 9126 h 816269"/>
                <a:gd name="connsiteX29" fmla="*/ 1408138 w 2815474"/>
                <a:gd name="connsiteY29" fmla="*/ 86 h 816269"/>
                <a:gd name="connsiteX30" fmla="*/ 1407989 w 2815474"/>
                <a:gd name="connsiteY30" fmla="*/ 0 h 816269"/>
                <a:gd name="connsiteX31" fmla="*/ 1408361 w 2815474"/>
                <a:gd name="connsiteY31" fmla="*/ 54 h 816269"/>
                <a:gd name="connsiteX32" fmla="*/ 1408732 w 2815474"/>
                <a:gd name="connsiteY32" fmla="*/ 0 h 816269"/>
                <a:gd name="connsiteX33" fmla="*/ 1408584 w 2815474"/>
                <a:gd name="connsiteY33" fmla="*/ 86 h 816269"/>
                <a:gd name="connsiteX34" fmla="*/ 1470976 w 2815474"/>
                <a:gd name="connsiteY34" fmla="*/ 9126 h 816269"/>
                <a:gd name="connsiteX35" fmla="*/ 1628869 w 2815474"/>
                <a:gd name="connsiteY35" fmla="*/ 97346 h 816269"/>
                <a:gd name="connsiteX36" fmla="*/ 1685704 w 2815474"/>
                <a:gd name="connsiteY36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184555 w 2811795"/>
                <a:gd name="connsiteY26" fmla="*/ 97346 h 816269"/>
                <a:gd name="connsiteX27" fmla="*/ 1342175 w 2811795"/>
                <a:gd name="connsiteY27" fmla="*/ 9126 h 816269"/>
                <a:gd name="connsiteX28" fmla="*/ 1404459 w 2811795"/>
                <a:gd name="connsiteY28" fmla="*/ 86 h 816269"/>
                <a:gd name="connsiteX29" fmla="*/ 1404310 w 2811795"/>
                <a:gd name="connsiteY29" fmla="*/ 0 h 816269"/>
                <a:gd name="connsiteX30" fmla="*/ 1404682 w 2811795"/>
                <a:gd name="connsiteY30" fmla="*/ 54 h 816269"/>
                <a:gd name="connsiteX31" fmla="*/ 1405053 w 2811795"/>
                <a:gd name="connsiteY31" fmla="*/ 0 h 816269"/>
                <a:gd name="connsiteX32" fmla="*/ 1404905 w 2811795"/>
                <a:gd name="connsiteY32" fmla="*/ 86 h 816269"/>
                <a:gd name="connsiteX33" fmla="*/ 1467297 w 2811795"/>
                <a:gd name="connsiteY33" fmla="*/ 9126 h 816269"/>
                <a:gd name="connsiteX34" fmla="*/ 1625190 w 2811795"/>
                <a:gd name="connsiteY34" fmla="*/ 97346 h 816269"/>
                <a:gd name="connsiteX35" fmla="*/ 1682025 w 2811795"/>
                <a:gd name="connsiteY35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34" fmla="*/ 1682025 w 2811795"/>
                <a:gd name="connsiteY34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25190 w 2811795"/>
                <a:gd name="connsiteY25" fmla="*/ 9734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67297 w 2811795"/>
                <a:gd name="connsiteY25" fmla="*/ 912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30" fmla="*/ 1404905 w 2811795"/>
                <a:gd name="connsiteY30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5053 w 2811795"/>
                <a:gd name="connsiteY25" fmla="*/ 0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0" fmla="*/ 22271 w 2833929"/>
                <a:gd name="connsiteY0" fmla="*/ 816268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2271 w 2833929"/>
                <a:gd name="connsiteY3" fmla="*/ 816268 h 816269"/>
                <a:gd name="connsiteX4" fmla="*/ 2833928 w 2833929"/>
                <a:gd name="connsiteY4" fmla="*/ 816268 h 816269"/>
                <a:gd name="connsiteX5" fmla="*/ 2833791 w 2833929"/>
                <a:gd name="connsiteY5" fmla="*/ 816268 h 816269"/>
                <a:gd name="connsiteX6" fmla="*/ 2833929 w 2833929"/>
                <a:gd name="connsiteY6" fmla="*/ 816269 h 816269"/>
                <a:gd name="connsiteX7" fmla="*/ 2833928 w 2833929"/>
                <a:gd name="connsiteY7" fmla="*/ 816268 h 816269"/>
                <a:gd name="connsiteX8" fmla="*/ 1426816 w 2833929"/>
                <a:gd name="connsiteY8" fmla="*/ 216 h 816269"/>
                <a:gd name="connsiteX9" fmla="*/ 1149952 w 2833929"/>
                <a:gd name="connsiteY9" fmla="*/ 161060 h 816269"/>
                <a:gd name="connsiteX10" fmla="*/ 1121459 w 2833929"/>
                <a:gd name="connsiteY10" fmla="*/ 193057 h 816269"/>
                <a:gd name="connsiteX11" fmla="*/ 753654 w 2833929"/>
                <a:gd name="connsiteY11" fmla="*/ 700296 h 816269"/>
                <a:gd name="connsiteX12" fmla="*/ 208411 w 2833929"/>
                <a:gd name="connsiteY12" fmla="*/ 814927 h 816269"/>
                <a:gd name="connsiteX13" fmla="*/ 0 w 2833929"/>
                <a:gd name="connsiteY13" fmla="*/ 680025 h 816269"/>
                <a:gd name="connsiteX14" fmla="*/ 2833791 w 2833929"/>
                <a:gd name="connsiteY14" fmla="*/ 816268 h 816269"/>
                <a:gd name="connsiteX15" fmla="*/ 2647329 w 2833929"/>
                <a:gd name="connsiteY15" fmla="*/ 814927 h 816269"/>
                <a:gd name="connsiteX16" fmla="*/ 2101143 w 2833929"/>
                <a:gd name="connsiteY16" fmla="*/ 700296 h 816269"/>
                <a:gd name="connsiteX17" fmla="*/ 1732701 w 2833929"/>
                <a:gd name="connsiteY17" fmla="*/ 193057 h 816269"/>
                <a:gd name="connsiteX18" fmla="*/ 1704159 w 2833929"/>
                <a:gd name="connsiteY18" fmla="*/ 161060 h 816269"/>
                <a:gd name="connsiteX19" fmla="*/ 1426816 w 2833929"/>
                <a:gd name="connsiteY19" fmla="*/ 216 h 816269"/>
                <a:gd name="connsiteX20" fmla="*/ 1426816 w 2833929"/>
                <a:gd name="connsiteY20" fmla="*/ 54 h 816269"/>
                <a:gd name="connsiteX21" fmla="*/ 1426593 w 2833929"/>
                <a:gd name="connsiteY21" fmla="*/ 86 h 816269"/>
                <a:gd name="connsiteX22" fmla="*/ 1426816 w 2833929"/>
                <a:gd name="connsiteY22" fmla="*/ 216 h 816269"/>
                <a:gd name="connsiteX23" fmla="*/ 1427039 w 2833929"/>
                <a:gd name="connsiteY23" fmla="*/ 86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26" fmla="*/ 1426593 w 2833929"/>
                <a:gd name="connsiteY26" fmla="*/ 86 h 816269"/>
                <a:gd name="connsiteX27" fmla="*/ 1426444 w 2833929"/>
                <a:gd name="connsiteY27" fmla="*/ 0 h 816269"/>
                <a:gd name="connsiteX28" fmla="*/ 1426816 w 2833929"/>
                <a:gd name="connsiteY28" fmla="*/ 54 h 816269"/>
                <a:gd name="connsiteX29" fmla="*/ 1427187 w 2833929"/>
                <a:gd name="connsiteY29" fmla="*/ 0 h 816269"/>
                <a:gd name="connsiteX0" fmla="*/ 22134 w 2833929"/>
                <a:gd name="connsiteY0" fmla="*/ 816269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833928 w 2833929"/>
                <a:gd name="connsiteY3" fmla="*/ 816268 h 816269"/>
                <a:gd name="connsiteX4" fmla="*/ 2833791 w 2833929"/>
                <a:gd name="connsiteY4" fmla="*/ 816268 h 816269"/>
                <a:gd name="connsiteX5" fmla="*/ 2833929 w 2833929"/>
                <a:gd name="connsiteY5" fmla="*/ 816269 h 816269"/>
                <a:gd name="connsiteX6" fmla="*/ 2833928 w 2833929"/>
                <a:gd name="connsiteY6" fmla="*/ 816268 h 816269"/>
                <a:gd name="connsiteX7" fmla="*/ 1426816 w 2833929"/>
                <a:gd name="connsiteY7" fmla="*/ 216 h 816269"/>
                <a:gd name="connsiteX8" fmla="*/ 1149952 w 2833929"/>
                <a:gd name="connsiteY8" fmla="*/ 161060 h 816269"/>
                <a:gd name="connsiteX9" fmla="*/ 1121459 w 2833929"/>
                <a:gd name="connsiteY9" fmla="*/ 193057 h 816269"/>
                <a:gd name="connsiteX10" fmla="*/ 753654 w 2833929"/>
                <a:gd name="connsiteY10" fmla="*/ 700296 h 816269"/>
                <a:gd name="connsiteX11" fmla="*/ 208411 w 2833929"/>
                <a:gd name="connsiteY11" fmla="*/ 814927 h 816269"/>
                <a:gd name="connsiteX12" fmla="*/ 0 w 2833929"/>
                <a:gd name="connsiteY12" fmla="*/ 680025 h 816269"/>
                <a:gd name="connsiteX13" fmla="*/ 2833791 w 2833929"/>
                <a:gd name="connsiteY13" fmla="*/ 816268 h 816269"/>
                <a:gd name="connsiteX14" fmla="*/ 2647329 w 2833929"/>
                <a:gd name="connsiteY14" fmla="*/ 814927 h 816269"/>
                <a:gd name="connsiteX15" fmla="*/ 2101143 w 2833929"/>
                <a:gd name="connsiteY15" fmla="*/ 700296 h 816269"/>
                <a:gd name="connsiteX16" fmla="*/ 1732701 w 2833929"/>
                <a:gd name="connsiteY16" fmla="*/ 193057 h 816269"/>
                <a:gd name="connsiteX17" fmla="*/ 1704159 w 2833929"/>
                <a:gd name="connsiteY17" fmla="*/ 161060 h 816269"/>
                <a:gd name="connsiteX18" fmla="*/ 1426816 w 2833929"/>
                <a:gd name="connsiteY18" fmla="*/ 216 h 816269"/>
                <a:gd name="connsiteX19" fmla="*/ 1426816 w 2833929"/>
                <a:gd name="connsiteY19" fmla="*/ 54 h 816269"/>
                <a:gd name="connsiteX20" fmla="*/ 1426593 w 2833929"/>
                <a:gd name="connsiteY20" fmla="*/ 86 h 816269"/>
                <a:gd name="connsiteX21" fmla="*/ 1426816 w 2833929"/>
                <a:gd name="connsiteY21" fmla="*/ 216 h 816269"/>
                <a:gd name="connsiteX22" fmla="*/ 1427039 w 2833929"/>
                <a:gd name="connsiteY22" fmla="*/ 86 h 816269"/>
                <a:gd name="connsiteX23" fmla="*/ 1426816 w 2833929"/>
                <a:gd name="connsiteY23" fmla="*/ 54 h 816269"/>
                <a:gd name="connsiteX24" fmla="*/ 1427187 w 2833929"/>
                <a:gd name="connsiteY24" fmla="*/ 0 h 816269"/>
                <a:gd name="connsiteX25" fmla="*/ 1426593 w 2833929"/>
                <a:gd name="connsiteY25" fmla="*/ 86 h 816269"/>
                <a:gd name="connsiteX26" fmla="*/ 1426444 w 2833929"/>
                <a:gd name="connsiteY26" fmla="*/ 0 h 816269"/>
                <a:gd name="connsiteX27" fmla="*/ 1426816 w 2833929"/>
                <a:gd name="connsiteY27" fmla="*/ 54 h 816269"/>
                <a:gd name="connsiteX28" fmla="*/ 1427187 w 2833929"/>
                <a:gd name="connsiteY28" fmla="*/ 0 h 816269"/>
                <a:gd name="connsiteX0" fmla="*/ 2833928 w 2833929"/>
                <a:gd name="connsiteY0" fmla="*/ 816268 h 816269"/>
                <a:gd name="connsiteX1" fmla="*/ 2833791 w 2833929"/>
                <a:gd name="connsiteY1" fmla="*/ 816268 h 816269"/>
                <a:gd name="connsiteX2" fmla="*/ 2833929 w 2833929"/>
                <a:gd name="connsiteY2" fmla="*/ 816269 h 816269"/>
                <a:gd name="connsiteX3" fmla="*/ 2833928 w 2833929"/>
                <a:gd name="connsiteY3" fmla="*/ 816268 h 816269"/>
                <a:gd name="connsiteX4" fmla="*/ 1426816 w 2833929"/>
                <a:gd name="connsiteY4" fmla="*/ 216 h 816269"/>
                <a:gd name="connsiteX5" fmla="*/ 1149952 w 2833929"/>
                <a:gd name="connsiteY5" fmla="*/ 161060 h 816269"/>
                <a:gd name="connsiteX6" fmla="*/ 1121459 w 2833929"/>
                <a:gd name="connsiteY6" fmla="*/ 193057 h 816269"/>
                <a:gd name="connsiteX7" fmla="*/ 753654 w 2833929"/>
                <a:gd name="connsiteY7" fmla="*/ 700296 h 816269"/>
                <a:gd name="connsiteX8" fmla="*/ 208411 w 2833929"/>
                <a:gd name="connsiteY8" fmla="*/ 814927 h 816269"/>
                <a:gd name="connsiteX9" fmla="*/ 0 w 2833929"/>
                <a:gd name="connsiteY9" fmla="*/ 680025 h 816269"/>
                <a:gd name="connsiteX10" fmla="*/ 2833791 w 2833929"/>
                <a:gd name="connsiteY10" fmla="*/ 816268 h 816269"/>
                <a:gd name="connsiteX11" fmla="*/ 2647329 w 2833929"/>
                <a:gd name="connsiteY11" fmla="*/ 814927 h 816269"/>
                <a:gd name="connsiteX12" fmla="*/ 2101143 w 2833929"/>
                <a:gd name="connsiteY12" fmla="*/ 700296 h 816269"/>
                <a:gd name="connsiteX13" fmla="*/ 1732701 w 2833929"/>
                <a:gd name="connsiteY13" fmla="*/ 193057 h 816269"/>
                <a:gd name="connsiteX14" fmla="*/ 1704159 w 2833929"/>
                <a:gd name="connsiteY14" fmla="*/ 161060 h 816269"/>
                <a:gd name="connsiteX15" fmla="*/ 1426816 w 2833929"/>
                <a:gd name="connsiteY15" fmla="*/ 216 h 816269"/>
                <a:gd name="connsiteX16" fmla="*/ 1426816 w 2833929"/>
                <a:gd name="connsiteY16" fmla="*/ 54 h 816269"/>
                <a:gd name="connsiteX17" fmla="*/ 1426593 w 2833929"/>
                <a:gd name="connsiteY17" fmla="*/ 86 h 816269"/>
                <a:gd name="connsiteX18" fmla="*/ 1426816 w 2833929"/>
                <a:gd name="connsiteY18" fmla="*/ 216 h 816269"/>
                <a:gd name="connsiteX19" fmla="*/ 1427039 w 2833929"/>
                <a:gd name="connsiteY19" fmla="*/ 86 h 816269"/>
                <a:gd name="connsiteX20" fmla="*/ 1426816 w 2833929"/>
                <a:gd name="connsiteY20" fmla="*/ 54 h 816269"/>
                <a:gd name="connsiteX21" fmla="*/ 1427187 w 2833929"/>
                <a:gd name="connsiteY21" fmla="*/ 0 h 816269"/>
                <a:gd name="connsiteX22" fmla="*/ 1426593 w 2833929"/>
                <a:gd name="connsiteY22" fmla="*/ 86 h 816269"/>
                <a:gd name="connsiteX23" fmla="*/ 1426444 w 2833929"/>
                <a:gd name="connsiteY23" fmla="*/ 0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0" fmla="*/ 2840478 w 2840479"/>
                <a:gd name="connsiteY0" fmla="*/ 816268 h 816269"/>
                <a:gd name="connsiteX1" fmla="*/ 2840341 w 2840479"/>
                <a:gd name="connsiteY1" fmla="*/ 816268 h 816269"/>
                <a:gd name="connsiteX2" fmla="*/ 2840479 w 2840479"/>
                <a:gd name="connsiteY2" fmla="*/ 816269 h 816269"/>
                <a:gd name="connsiteX3" fmla="*/ 2840478 w 2840479"/>
                <a:gd name="connsiteY3" fmla="*/ 816268 h 816269"/>
                <a:gd name="connsiteX4" fmla="*/ 1433366 w 2840479"/>
                <a:gd name="connsiteY4" fmla="*/ 216 h 816269"/>
                <a:gd name="connsiteX5" fmla="*/ 1156502 w 2840479"/>
                <a:gd name="connsiteY5" fmla="*/ 161060 h 816269"/>
                <a:gd name="connsiteX6" fmla="*/ 1128009 w 2840479"/>
                <a:gd name="connsiteY6" fmla="*/ 193057 h 816269"/>
                <a:gd name="connsiteX7" fmla="*/ 760204 w 2840479"/>
                <a:gd name="connsiteY7" fmla="*/ 700296 h 816269"/>
                <a:gd name="connsiteX8" fmla="*/ 214961 w 2840479"/>
                <a:gd name="connsiteY8" fmla="*/ 814927 h 816269"/>
                <a:gd name="connsiteX9" fmla="*/ 0 w 2840479"/>
                <a:gd name="connsiteY9" fmla="*/ 814958 h 816269"/>
                <a:gd name="connsiteX10" fmla="*/ 2840341 w 2840479"/>
                <a:gd name="connsiteY10" fmla="*/ 816268 h 816269"/>
                <a:gd name="connsiteX11" fmla="*/ 2653879 w 2840479"/>
                <a:gd name="connsiteY11" fmla="*/ 814927 h 816269"/>
                <a:gd name="connsiteX12" fmla="*/ 2107693 w 2840479"/>
                <a:gd name="connsiteY12" fmla="*/ 700296 h 816269"/>
                <a:gd name="connsiteX13" fmla="*/ 1739251 w 2840479"/>
                <a:gd name="connsiteY13" fmla="*/ 193057 h 816269"/>
                <a:gd name="connsiteX14" fmla="*/ 1710709 w 2840479"/>
                <a:gd name="connsiteY14" fmla="*/ 161060 h 816269"/>
                <a:gd name="connsiteX15" fmla="*/ 1433366 w 2840479"/>
                <a:gd name="connsiteY15" fmla="*/ 216 h 816269"/>
                <a:gd name="connsiteX16" fmla="*/ 1433366 w 2840479"/>
                <a:gd name="connsiteY16" fmla="*/ 54 h 816269"/>
                <a:gd name="connsiteX17" fmla="*/ 1433143 w 2840479"/>
                <a:gd name="connsiteY17" fmla="*/ 86 h 816269"/>
                <a:gd name="connsiteX18" fmla="*/ 1433366 w 2840479"/>
                <a:gd name="connsiteY18" fmla="*/ 216 h 816269"/>
                <a:gd name="connsiteX19" fmla="*/ 1433589 w 2840479"/>
                <a:gd name="connsiteY19" fmla="*/ 86 h 816269"/>
                <a:gd name="connsiteX20" fmla="*/ 1433366 w 2840479"/>
                <a:gd name="connsiteY20" fmla="*/ 54 h 816269"/>
                <a:gd name="connsiteX21" fmla="*/ 1433737 w 2840479"/>
                <a:gd name="connsiteY21" fmla="*/ 0 h 816269"/>
                <a:gd name="connsiteX22" fmla="*/ 1433143 w 2840479"/>
                <a:gd name="connsiteY22" fmla="*/ 86 h 816269"/>
                <a:gd name="connsiteX23" fmla="*/ 1432994 w 2840479"/>
                <a:gd name="connsiteY23" fmla="*/ 0 h 816269"/>
                <a:gd name="connsiteX24" fmla="*/ 1433366 w 2840479"/>
                <a:gd name="connsiteY24" fmla="*/ 54 h 816269"/>
                <a:gd name="connsiteX25" fmla="*/ 1433737 w 2840479"/>
                <a:gd name="connsiteY25" fmla="*/ 0 h 816269"/>
                <a:gd name="connsiteX0" fmla="*/ 2840478 w 2845581"/>
                <a:gd name="connsiteY0" fmla="*/ 816268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2840478 w 2845581"/>
                <a:gd name="connsiteY3" fmla="*/ 816268 h 816269"/>
                <a:gd name="connsiteX4" fmla="*/ 1433366 w 2845581"/>
                <a:gd name="connsiteY4" fmla="*/ 216 h 816269"/>
                <a:gd name="connsiteX5" fmla="*/ 1156502 w 2845581"/>
                <a:gd name="connsiteY5" fmla="*/ 161060 h 816269"/>
                <a:gd name="connsiteX6" fmla="*/ 1128009 w 2845581"/>
                <a:gd name="connsiteY6" fmla="*/ 193057 h 816269"/>
                <a:gd name="connsiteX7" fmla="*/ 760204 w 2845581"/>
                <a:gd name="connsiteY7" fmla="*/ 700296 h 816269"/>
                <a:gd name="connsiteX8" fmla="*/ 214961 w 2845581"/>
                <a:gd name="connsiteY8" fmla="*/ 814927 h 816269"/>
                <a:gd name="connsiteX9" fmla="*/ 0 w 2845581"/>
                <a:gd name="connsiteY9" fmla="*/ 814958 h 816269"/>
                <a:gd name="connsiteX10" fmla="*/ 2845581 w 2845581"/>
                <a:gd name="connsiteY10" fmla="*/ 749457 h 816269"/>
                <a:gd name="connsiteX11" fmla="*/ 2653879 w 2845581"/>
                <a:gd name="connsiteY11" fmla="*/ 814927 h 816269"/>
                <a:gd name="connsiteX12" fmla="*/ 2107693 w 2845581"/>
                <a:gd name="connsiteY12" fmla="*/ 700296 h 816269"/>
                <a:gd name="connsiteX13" fmla="*/ 1739251 w 2845581"/>
                <a:gd name="connsiteY13" fmla="*/ 193057 h 816269"/>
                <a:gd name="connsiteX14" fmla="*/ 1710709 w 2845581"/>
                <a:gd name="connsiteY14" fmla="*/ 161060 h 816269"/>
                <a:gd name="connsiteX15" fmla="*/ 1433366 w 2845581"/>
                <a:gd name="connsiteY15" fmla="*/ 216 h 816269"/>
                <a:gd name="connsiteX16" fmla="*/ 1433366 w 2845581"/>
                <a:gd name="connsiteY16" fmla="*/ 54 h 816269"/>
                <a:gd name="connsiteX17" fmla="*/ 1433143 w 2845581"/>
                <a:gd name="connsiteY17" fmla="*/ 86 h 816269"/>
                <a:gd name="connsiteX18" fmla="*/ 1433366 w 2845581"/>
                <a:gd name="connsiteY18" fmla="*/ 216 h 816269"/>
                <a:gd name="connsiteX19" fmla="*/ 1433589 w 2845581"/>
                <a:gd name="connsiteY19" fmla="*/ 86 h 816269"/>
                <a:gd name="connsiteX20" fmla="*/ 1433366 w 2845581"/>
                <a:gd name="connsiteY20" fmla="*/ 54 h 816269"/>
                <a:gd name="connsiteX21" fmla="*/ 1433737 w 2845581"/>
                <a:gd name="connsiteY21" fmla="*/ 0 h 816269"/>
                <a:gd name="connsiteX22" fmla="*/ 1433143 w 2845581"/>
                <a:gd name="connsiteY22" fmla="*/ 86 h 816269"/>
                <a:gd name="connsiteX23" fmla="*/ 1432994 w 2845581"/>
                <a:gd name="connsiteY23" fmla="*/ 0 h 816269"/>
                <a:gd name="connsiteX24" fmla="*/ 1433366 w 2845581"/>
                <a:gd name="connsiteY24" fmla="*/ 54 h 816269"/>
                <a:gd name="connsiteX25" fmla="*/ 1433737 w 2845581"/>
                <a:gd name="connsiteY25" fmla="*/ 0 h 816269"/>
                <a:gd name="connsiteX0" fmla="*/ 2840479 w 2845581"/>
                <a:gd name="connsiteY0" fmla="*/ 816269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1433366 w 2845581"/>
                <a:gd name="connsiteY3" fmla="*/ 216 h 816269"/>
                <a:gd name="connsiteX4" fmla="*/ 1156502 w 2845581"/>
                <a:gd name="connsiteY4" fmla="*/ 161060 h 816269"/>
                <a:gd name="connsiteX5" fmla="*/ 1128009 w 2845581"/>
                <a:gd name="connsiteY5" fmla="*/ 193057 h 816269"/>
                <a:gd name="connsiteX6" fmla="*/ 760204 w 2845581"/>
                <a:gd name="connsiteY6" fmla="*/ 700296 h 816269"/>
                <a:gd name="connsiteX7" fmla="*/ 214961 w 2845581"/>
                <a:gd name="connsiteY7" fmla="*/ 814927 h 816269"/>
                <a:gd name="connsiteX8" fmla="*/ 0 w 2845581"/>
                <a:gd name="connsiteY8" fmla="*/ 814958 h 816269"/>
                <a:gd name="connsiteX9" fmla="*/ 2845581 w 2845581"/>
                <a:gd name="connsiteY9" fmla="*/ 749457 h 816269"/>
                <a:gd name="connsiteX10" fmla="*/ 2653879 w 2845581"/>
                <a:gd name="connsiteY10" fmla="*/ 814927 h 816269"/>
                <a:gd name="connsiteX11" fmla="*/ 2107693 w 2845581"/>
                <a:gd name="connsiteY11" fmla="*/ 700296 h 816269"/>
                <a:gd name="connsiteX12" fmla="*/ 1739251 w 2845581"/>
                <a:gd name="connsiteY12" fmla="*/ 193057 h 816269"/>
                <a:gd name="connsiteX13" fmla="*/ 1710709 w 2845581"/>
                <a:gd name="connsiteY13" fmla="*/ 161060 h 816269"/>
                <a:gd name="connsiteX14" fmla="*/ 1433366 w 2845581"/>
                <a:gd name="connsiteY14" fmla="*/ 216 h 816269"/>
                <a:gd name="connsiteX15" fmla="*/ 1433366 w 2845581"/>
                <a:gd name="connsiteY15" fmla="*/ 54 h 816269"/>
                <a:gd name="connsiteX16" fmla="*/ 1433143 w 2845581"/>
                <a:gd name="connsiteY16" fmla="*/ 86 h 816269"/>
                <a:gd name="connsiteX17" fmla="*/ 1433366 w 2845581"/>
                <a:gd name="connsiteY17" fmla="*/ 216 h 816269"/>
                <a:gd name="connsiteX18" fmla="*/ 1433589 w 2845581"/>
                <a:gd name="connsiteY18" fmla="*/ 86 h 816269"/>
                <a:gd name="connsiteX19" fmla="*/ 1433366 w 2845581"/>
                <a:gd name="connsiteY19" fmla="*/ 54 h 816269"/>
                <a:gd name="connsiteX20" fmla="*/ 1433737 w 2845581"/>
                <a:gd name="connsiteY20" fmla="*/ 0 h 816269"/>
                <a:gd name="connsiteX21" fmla="*/ 1433143 w 2845581"/>
                <a:gd name="connsiteY21" fmla="*/ 86 h 816269"/>
                <a:gd name="connsiteX22" fmla="*/ 1432994 w 2845581"/>
                <a:gd name="connsiteY22" fmla="*/ 0 h 816269"/>
                <a:gd name="connsiteX23" fmla="*/ 1433366 w 2845581"/>
                <a:gd name="connsiteY23" fmla="*/ 54 h 816269"/>
                <a:gd name="connsiteX24" fmla="*/ 1433737 w 2845581"/>
                <a:gd name="connsiteY24" fmla="*/ 0 h 816269"/>
                <a:gd name="connsiteX0" fmla="*/ 1433366 w 2845581"/>
                <a:gd name="connsiteY0" fmla="*/ 216 h 814958"/>
                <a:gd name="connsiteX1" fmla="*/ 1156502 w 2845581"/>
                <a:gd name="connsiteY1" fmla="*/ 161060 h 814958"/>
                <a:gd name="connsiteX2" fmla="*/ 1128009 w 2845581"/>
                <a:gd name="connsiteY2" fmla="*/ 193057 h 814958"/>
                <a:gd name="connsiteX3" fmla="*/ 760204 w 2845581"/>
                <a:gd name="connsiteY3" fmla="*/ 700296 h 814958"/>
                <a:gd name="connsiteX4" fmla="*/ 214961 w 2845581"/>
                <a:gd name="connsiteY4" fmla="*/ 814927 h 814958"/>
                <a:gd name="connsiteX5" fmla="*/ 0 w 2845581"/>
                <a:gd name="connsiteY5" fmla="*/ 814958 h 814958"/>
                <a:gd name="connsiteX6" fmla="*/ 2845581 w 2845581"/>
                <a:gd name="connsiteY6" fmla="*/ 749457 h 814958"/>
                <a:gd name="connsiteX7" fmla="*/ 2653879 w 2845581"/>
                <a:gd name="connsiteY7" fmla="*/ 814927 h 814958"/>
                <a:gd name="connsiteX8" fmla="*/ 2107693 w 2845581"/>
                <a:gd name="connsiteY8" fmla="*/ 700296 h 814958"/>
                <a:gd name="connsiteX9" fmla="*/ 1739251 w 2845581"/>
                <a:gd name="connsiteY9" fmla="*/ 193057 h 814958"/>
                <a:gd name="connsiteX10" fmla="*/ 1710709 w 2845581"/>
                <a:gd name="connsiteY10" fmla="*/ 161060 h 814958"/>
                <a:gd name="connsiteX11" fmla="*/ 1433366 w 2845581"/>
                <a:gd name="connsiteY11" fmla="*/ 216 h 814958"/>
                <a:gd name="connsiteX12" fmla="*/ 1433366 w 2845581"/>
                <a:gd name="connsiteY12" fmla="*/ 54 h 814958"/>
                <a:gd name="connsiteX13" fmla="*/ 1433143 w 2845581"/>
                <a:gd name="connsiteY13" fmla="*/ 86 h 814958"/>
                <a:gd name="connsiteX14" fmla="*/ 1433366 w 2845581"/>
                <a:gd name="connsiteY14" fmla="*/ 216 h 814958"/>
                <a:gd name="connsiteX15" fmla="*/ 1433589 w 2845581"/>
                <a:gd name="connsiteY15" fmla="*/ 86 h 814958"/>
                <a:gd name="connsiteX16" fmla="*/ 1433366 w 2845581"/>
                <a:gd name="connsiteY16" fmla="*/ 54 h 814958"/>
                <a:gd name="connsiteX17" fmla="*/ 1433737 w 2845581"/>
                <a:gd name="connsiteY17" fmla="*/ 0 h 814958"/>
                <a:gd name="connsiteX18" fmla="*/ 1433143 w 2845581"/>
                <a:gd name="connsiteY18" fmla="*/ 86 h 814958"/>
                <a:gd name="connsiteX19" fmla="*/ 1432994 w 2845581"/>
                <a:gd name="connsiteY19" fmla="*/ 0 h 814958"/>
                <a:gd name="connsiteX20" fmla="*/ 1433366 w 2845581"/>
                <a:gd name="connsiteY20" fmla="*/ 54 h 814958"/>
                <a:gd name="connsiteX21" fmla="*/ 1433737 w 2845581"/>
                <a:gd name="connsiteY21" fmla="*/ 0 h 814958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737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21" fmla="*/ 1433737 w 2845581"/>
                <a:gd name="connsiteY21" fmla="*/ 0 h 814959"/>
                <a:gd name="connsiteX0" fmla="*/ 1433366 w 2845581"/>
                <a:gd name="connsiteY0" fmla="*/ 73577 h 888320"/>
                <a:gd name="connsiteX1" fmla="*/ 1156502 w 2845581"/>
                <a:gd name="connsiteY1" fmla="*/ 234421 h 888320"/>
                <a:gd name="connsiteX2" fmla="*/ 1128009 w 2845581"/>
                <a:gd name="connsiteY2" fmla="*/ 266418 h 888320"/>
                <a:gd name="connsiteX3" fmla="*/ 760204 w 2845581"/>
                <a:gd name="connsiteY3" fmla="*/ 773657 h 888320"/>
                <a:gd name="connsiteX4" fmla="*/ 214961 w 2845581"/>
                <a:gd name="connsiteY4" fmla="*/ 888288 h 888320"/>
                <a:gd name="connsiteX5" fmla="*/ 0 w 2845581"/>
                <a:gd name="connsiteY5" fmla="*/ 888319 h 888320"/>
                <a:gd name="connsiteX6" fmla="*/ 2845581 w 2845581"/>
                <a:gd name="connsiteY6" fmla="*/ 888320 h 888320"/>
                <a:gd name="connsiteX7" fmla="*/ 2653879 w 2845581"/>
                <a:gd name="connsiteY7" fmla="*/ 888288 h 888320"/>
                <a:gd name="connsiteX8" fmla="*/ 2107693 w 2845581"/>
                <a:gd name="connsiteY8" fmla="*/ 773657 h 888320"/>
                <a:gd name="connsiteX9" fmla="*/ 1739251 w 2845581"/>
                <a:gd name="connsiteY9" fmla="*/ 266418 h 888320"/>
                <a:gd name="connsiteX10" fmla="*/ 1710709 w 2845581"/>
                <a:gd name="connsiteY10" fmla="*/ 234421 h 888320"/>
                <a:gd name="connsiteX11" fmla="*/ 1433366 w 2845581"/>
                <a:gd name="connsiteY11" fmla="*/ 73577 h 888320"/>
                <a:gd name="connsiteX12" fmla="*/ 1433366 w 2845581"/>
                <a:gd name="connsiteY12" fmla="*/ 73415 h 888320"/>
                <a:gd name="connsiteX13" fmla="*/ 1433143 w 2845581"/>
                <a:gd name="connsiteY13" fmla="*/ 73447 h 888320"/>
                <a:gd name="connsiteX14" fmla="*/ 1433366 w 2845581"/>
                <a:gd name="connsiteY14" fmla="*/ 73577 h 888320"/>
                <a:gd name="connsiteX15" fmla="*/ 1433589 w 2845581"/>
                <a:gd name="connsiteY15" fmla="*/ 73447 h 888320"/>
                <a:gd name="connsiteX16" fmla="*/ 1433366 w 2845581"/>
                <a:gd name="connsiteY16" fmla="*/ 73415 h 888320"/>
                <a:gd name="connsiteX17" fmla="*/ 1431117 w 2845581"/>
                <a:gd name="connsiteY17" fmla="*/ 0 h 888320"/>
                <a:gd name="connsiteX18" fmla="*/ 1433143 w 2845581"/>
                <a:gd name="connsiteY18" fmla="*/ 73447 h 888320"/>
                <a:gd name="connsiteX19" fmla="*/ 1432994 w 2845581"/>
                <a:gd name="connsiteY19" fmla="*/ 73361 h 888320"/>
                <a:gd name="connsiteX20" fmla="*/ 1433366 w 2845581"/>
                <a:gd name="connsiteY20" fmla="*/ 73415 h 888320"/>
                <a:gd name="connsiteX21" fmla="*/ 1431117 w 2845581"/>
                <a:gd name="connsiteY21" fmla="*/ 0 h 888320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366 w 2845581"/>
                <a:gd name="connsiteY17" fmla="*/ 54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2994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0" fmla="*/ 1433366 w 2845581"/>
                <a:gd name="connsiteY0" fmla="*/ 51307 h 866050"/>
                <a:gd name="connsiteX1" fmla="*/ 1156502 w 2845581"/>
                <a:gd name="connsiteY1" fmla="*/ 212151 h 866050"/>
                <a:gd name="connsiteX2" fmla="*/ 1128009 w 2845581"/>
                <a:gd name="connsiteY2" fmla="*/ 244148 h 866050"/>
                <a:gd name="connsiteX3" fmla="*/ 760204 w 2845581"/>
                <a:gd name="connsiteY3" fmla="*/ 751387 h 866050"/>
                <a:gd name="connsiteX4" fmla="*/ 214961 w 2845581"/>
                <a:gd name="connsiteY4" fmla="*/ 866018 h 866050"/>
                <a:gd name="connsiteX5" fmla="*/ 0 w 2845581"/>
                <a:gd name="connsiteY5" fmla="*/ 866049 h 866050"/>
                <a:gd name="connsiteX6" fmla="*/ 2845581 w 2845581"/>
                <a:gd name="connsiteY6" fmla="*/ 866050 h 866050"/>
                <a:gd name="connsiteX7" fmla="*/ 2653879 w 2845581"/>
                <a:gd name="connsiteY7" fmla="*/ 866018 h 866050"/>
                <a:gd name="connsiteX8" fmla="*/ 2107693 w 2845581"/>
                <a:gd name="connsiteY8" fmla="*/ 751387 h 866050"/>
                <a:gd name="connsiteX9" fmla="*/ 1739251 w 2845581"/>
                <a:gd name="connsiteY9" fmla="*/ 244148 h 866050"/>
                <a:gd name="connsiteX10" fmla="*/ 1710709 w 2845581"/>
                <a:gd name="connsiteY10" fmla="*/ 212151 h 866050"/>
                <a:gd name="connsiteX11" fmla="*/ 1433366 w 2845581"/>
                <a:gd name="connsiteY11" fmla="*/ 51307 h 866050"/>
                <a:gd name="connsiteX12" fmla="*/ 1433366 w 2845581"/>
                <a:gd name="connsiteY12" fmla="*/ 51145 h 866050"/>
                <a:gd name="connsiteX13" fmla="*/ 1433143 w 2845581"/>
                <a:gd name="connsiteY13" fmla="*/ 51177 h 866050"/>
                <a:gd name="connsiteX14" fmla="*/ 1433366 w 2845581"/>
                <a:gd name="connsiteY14" fmla="*/ 51307 h 866050"/>
                <a:gd name="connsiteX15" fmla="*/ 1433589 w 2845581"/>
                <a:gd name="connsiteY15" fmla="*/ 51177 h 866050"/>
                <a:gd name="connsiteX16" fmla="*/ 1433366 w 2845581"/>
                <a:gd name="connsiteY16" fmla="*/ 51145 h 866050"/>
                <a:gd name="connsiteX17" fmla="*/ 1439545 w 2845581"/>
                <a:gd name="connsiteY17" fmla="*/ 0 h 866050"/>
                <a:gd name="connsiteX18" fmla="*/ 1433143 w 2845581"/>
                <a:gd name="connsiteY18" fmla="*/ 51177 h 866050"/>
                <a:gd name="connsiteX19" fmla="*/ 1439545 w 2845581"/>
                <a:gd name="connsiteY19" fmla="*/ 0 h 866050"/>
                <a:gd name="connsiteX0" fmla="*/ 1433366 w 2845581"/>
                <a:gd name="connsiteY0" fmla="*/ 162 h 814905"/>
                <a:gd name="connsiteX1" fmla="*/ 1156502 w 2845581"/>
                <a:gd name="connsiteY1" fmla="*/ 161006 h 814905"/>
                <a:gd name="connsiteX2" fmla="*/ 1128009 w 2845581"/>
                <a:gd name="connsiteY2" fmla="*/ 193003 h 814905"/>
                <a:gd name="connsiteX3" fmla="*/ 760204 w 2845581"/>
                <a:gd name="connsiteY3" fmla="*/ 700242 h 814905"/>
                <a:gd name="connsiteX4" fmla="*/ 214961 w 2845581"/>
                <a:gd name="connsiteY4" fmla="*/ 814873 h 814905"/>
                <a:gd name="connsiteX5" fmla="*/ 0 w 2845581"/>
                <a:gd name="connsiteY5" fmla="*/ 814904 h 814905"/>
                <a:gd name="connsiteX6" fmla="*/ 2845581 w 2845581"/>
                <a:gd name="connsiteY6" fmla="*/ 814905 h 814905"/>
                <a:gd name="connsiteX7" fmla="*/ 2653879 w 2845581"/>
                <a:gd name="connsiteY7" fmla="*/ 814873 h 814905"/>
                <a:gd name="connsiteX8" fmla="*/ 2107693 w 2845581"/>
                <a:gd name="connsiteY8" fmla="*/ 700242 h 814905"/>
                <a:gd name="connsiteX9" fmla="*/ 1739251 w 2845581"/>
                <a:gd name="connsiteY9" fmla="*/ 193003 h 814905"/>
                <a:gd name="connsiteX10" fmla="*/ 1710709 w 2845581"/>
                <a:gd name="connsiteY10" fmla="*/ 161006 h 814905"/>
                <a:gd name="connsiteX11" fmla="*/ 1433366 w 2845581"/>
                <a:gd name="connsiteY11" fmla="*/ 162 h 814905"/>
                <a:gd name="connsiteX12" fmla="*/ 1433366 w 2845581"/>
                <a:gd name="connsiteY12" fmla="*/ 0 h 814905"/>
                <a:gd name="connsiteX13" fmla="*/ 1433143 w 2845581"/>
                <a:gd name="connsiteY13" fmla="*/ 32 h 814905"/>
                <a:gd name="connsiteX14" fmla="*/ 1433366 w 2845581"/>
                <a:gd name="connsiteY14" fmla="*/ 162 h 814905"/>
                <a:gd name="connsiteX15" fmla="*/ 1433589 w 2845581"/>
                <a:gd name="connsiteY15" fmla="*/ 32 h 814905"/>
                <a:gd name="connsiteX16" fmla="*/ 1433366 w 2845581"/>
                <a:gd name="connsiteY16" fmla="*/ 0 h 814905"/>
                <a:gd name="connsiteX0" fmla="*/ 1433366 w 2845581"/>
                <a:gd name="connsiteY0" fmla="*/ 51253 h 865996"/>
                <a:gd name="connsiteX1" fmla="*/ 1156502 w 2845581"/>
                <a:gd name="connsiteY1" fmla="*/ 212097 h 865996"/>
                <a:gd name="connsiteX2" fmla="*/ 1128009 w 2845581"/>
                <a:gd name="connsiteY2" fmla="*/ 244094 h 865996"/>
                <a:gd name="connsiteX3" fmla="*/ 760204 w 2845581"/>
                <a:gd name="connsiteY3" fmla="*/ 751333 h 865996"/>
                <a:gd name="connsiteX4" fmla="*/ 214961 w 2845581"/>
                <a:gd name="connsiteY4" fmla="*/ 865964 h 865996"/>
                <a:gd name="connsiteX5" fmla="*/ 0 w 2845581"/>
                <a:gd name="connsiteY5" fmla="*/ 865995 h 865996"/>
                <a:gd name="connsiteX6" fmla="*/ 2845581 w 2845581"/>
                <a:gd name="connsiteY6" fmla="*/ 865996 h 865996"/>
                <a:gd name="connsiteX7" fmla="*/ 2653879 w 2845581"/>
                <a:gd name="connsiteY7" fmla="*/ 865964 h 865996"/>
                <a:gd name="connsiteX8" fmla="*/ 2107693 w 2845581"/>
                <a:gd name="connsiteY8" fmla="*/ 751333 h 865996"/>
                <a:gd name="connsiteX9" fmla="*/ 1739251 w 2845581"/>
                <a:gd name="connsiteY9" fmla="*/ 244094 h 865996"/>
                <a:gd name="connsiteX10" fmla="*/ 1710709 w 2845581"/>
                <a:gd name="connsiteY10" fmla="*/ 212097 h 865996"/>
                <a:gd name="connsiteX11" fmla="*/ 1433366 w 2845581"/>
                <a:gd name="connsiteY11" fmla="*/ 51253 h 865996"/>
                <a:gd name="connsiteX12" fmla="*/ 1438606 w 2845581"/>
                <a:gd name="connsiteY12" fmla="*/ 0 h 865996"/>
                <a:gd name="connsiteX13" fmla="*/ 1433143 w 2845581"/>
                <a:gd name="connsiteY13" fmla="*/ 51123 h 865996"/>
                <a:gd name="connsiteX14" fmla="*/ 1433366 w 2845581"/>
                <a:gd name="connsiteY14" fmla="*/ 51253 h 865996"/>
                <a:gd name="connsiteX15" fmla="*/ 1433589 w 2845581"/>
                <a:gd name="connsiteY15" fmla="*/ 51123 h 865996"/>
                <a:gd name="connsiteX16" fmla="*/ 1438606 w 2845581"/>
                <a:gd name="connsiteY16" fmla="*/ 0 h 865996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589 w 2845581"/>
                <a:gd name="connsiteY12" fmla="*/ 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15" fmla="*/ 1433589 w 2845581"/>
                <a:gd name="connsiteY15" fmla="*/ 0 h 814873"/>
                <a:gd name="connsiteX0" fmla="*/ 1433366 w 2845581"/>
                <a:gd name="connsiteY0" fmla="*/ 86592 h 901335"/>
                <a:gd name="connsiteX1" fmla="*/ 1156502 w 2845581"/>
                <a:gd name="connsiteY1" fmla="*/ 247436 h 901335"/>
                <a:gd name="connsiteX2" fmla="*/ 1128009 w 2845581"/>
                <a:gd name="connsiteY2" fmla="*/ 279433 h 901335"/>
                <a:gd name="connsiteX3" fmla="*/ 760204 w 2845581"/>
                <a:gd name="connsiteY3" fmla="*/ 786672 h 901335"/>
                <a:gd name="connsiteX4" fmla="*/ 214961 w 2845581"/>
                <a:gd name="connsiteY4" fmla="*/ 901303 h 901335"/>
                <a:gd name="connsiteX5" fmla="*/ 0 w 2845581"/>
                <a:gd name="connsiteY5" fmla="*/ 901334 h 901335"/>
                <a:gd name="connsiteX6" fmla="*/ 2845581 w 2845581"/>
                <a:gd name="connsiteY6" fmla="*/ 901335 h 901335"/>
                <a:gd name="connsiteX7" fmla="*/ 2653879 w 2845581"/>
                <a:gd name="connsiteY7" fmla="*/ 901303 h 901335"/>
                <a:gd name="connsiteX8" fmla="*/ 2107693 w 2845581"/>
                <a:gd name="connsiteY8" fmla="*/ 786672 h 901335"/>
                <a:gd name="connsiteX9" fmla="*/ 1739251 w 2845581"/>
                <a:gd name="connsiteY9" fmla="*/ 279433 h 901335"/>
                <a:gd name="connsiteX10" fmla="*/ 1710709 w 2845581"/>
                <a:gd name="connsiteY10" fmla="*/ 247436 h 901335"/>
                <a:gd name="connsiteX11" fmla="*/ 1433366 w 2845581"/>
                <a:gd name="connsiteY11" fmla="*/ 86592 h 901335"/>
                <a:gd name="connsiteX12" fmla="*/ 1445380 w 2845581"/>
                <a:gd name="connsiteY12" fmla="*/ 0 h 901335"/>
                <a:gd name="connsiteX13" fmla="*/ 1433143 w 2845581"/>
                <a:gd name="connsiteY13" fmla="*/ 86462 h 901335"/>
                <a:gd name="connsiteX14" fmla="*/ 1433366 w 2845581"/>
                <a:gd name="connsiteY14" fmla="*/ 86592 h 901335"/>
                <a:gd name="connsiteX15" fmla="*/ 1445380 w 2845581"/>
                <a:gd name="connsiteY15" fmla="*/ 0 h 901335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366 w 2845581"/>
                <a:gd name="connsiteY12" fmla="*/ 13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0" fmla="*/ 1433366 w 2845581"/>
                <a:gd name="connsiteY0" fmla="*/ 79912 h 894655"/>
                <a:gd name="connsiteX1" fmla="*/ 1156502 w 2845581"/>
                <a:gd name="connsiteY1" fmla="*/ 240756 h 894655"/>
                <a:gd name="connsiteX2" fmla="*/ 1128009 w 2845581"/>
                <a:gd name="connsiteY2" fmla="*/ 272753 h 894655"/>
                <a:gd name="connsiteX3" fmla="*/ 760204 w 2845581"/>
                <a:gd name="connsiteY3" fmla="*/ 779992 h 894655"/>
                <a:gd name="connsiteX4" fmla="*/ 214961 w 2845581"/>
                <a:gd name="connsiteY4" fmla="*/ 894623 h 894655"/>
                <a:gd name="connsiteX5" fmla="*/ 0 w 2845581"/>
                <a:gd name="connsiteY5" fmla="*/ 894654 h 894655"/>
                <a:gd name="connsiteX6" fmla="*/ 2845581 w 2845581"/>
                <a:gd name="connsiteY6" fmla="*/ 894655 h 894655"/>
                <a:gd name="connsiteX7" fmla="*/ 2653879 w 2845581"/>
                <a:gd name="connsiteY7" fmla="*/ 894623 h 894655"/>
                <a:gd name="connsiteX8" fmla="*/ 2107693 w 2845581"/>
                <a:gd name="connsiteY8" fmla="*/ 779992 h 894655"/>
                <a:gd name="connsiteX9" fmla="*/ 1739251 w 2845581"/>
                <a:gd name="connsiteY9" fmla="*/ 272753 h 894655"/>
                <a:gd name="connsiteX10" fmla="*/ 1710709 w 2845581"/>
                <a:gd name="connsiteY10" fmla="*/ 240756 h 894655"/>
                <a:gd name="connsiteX11" fmla="*/ 1433366 w 2845581"/>
                <a:gd name="connsiteY11" fmla="*/ 79912 h 894655"/>
                <a:gd name="connsiteX12" fmla="*/ 1430746 w 2845581"/>
                <a:gd name="connsiteY12" fmla="*/ 0 h 894655"/>
                <a:gd name="connsiteX13" fmla="*/ 1433143 w 2845581"/>
                <a:gd name="connsiteY13" fmla="*/ 79782 h 894655"/>
                <a:gd name="connsiteX14" fmla="*/ 1430746 w 2845581"/>
                <a:gd name="connsiteY14" fmla="*/ 0 h 894655"/>
                <a:gd name="connsiteX0" fmla="*/ 1433366 w 2845581"/>
                <a:gd name="connsiteY0" fmla="*/ 78602 h 893345"/>
                <a:gd name="connsiteX1" fmla="*/ 1156502 w 2845581"/>
                <a:gd name="connsiteY1" fmla="*/ 239446 h 893345"/>
                <a:gd name="connsiteX2" fmla="*/ 1128009 w 2845581"/>
                <a:gd name="connsiteY2" fmla="*/ 271443 h 893345"/>
                <a:gd name="connsiteX3" fmla="*/ 760204 w 2845581"/>
                <a:gd name="connsiteY3" fmla="*/ 778682 h 893345"/>
                <a:gd name="connsiteX4" fmla="*/ 214961 w 2845581"/>
                <a:gd name="connsiteY4" fmla="*/ 893313 h 893345"/>
                <a:gd name="connsiteX5" fmla="*/ 0 w 2845581"/>
                <a:gd name="connsiteY5" fmla="*/ 893344 h 893345"/>
                <a:gd name="connsiteX6" fmla="*/ 2845581 w 2845581"/>
                <a:gd name="connsiteY6" fmla="*/ 893345 h 893345"/>
                <a:gd name="connsiteX7" fmla="*/ 2653879 w 2845581"/>
                <a:gd name="connsiteY7" fmla="*/ 893313 h 893345"/>
                <a:gd name="connsiteX8" fmla="*/ 2107693 w 2845581"/>
                <a:gd name="connsiteY8" fmla="*/ 778682 h 893345"/>
                <a:gd name="connsiteX9" fmla="*/ 1739251 w 2845581"/>
                <a:gd name="connsiteY9" fmla="*/ 271443 h 893345"/>
                <a:gd name="connsiteX10" fmla="*/ 1710709 w 2845581"/>
                <a:gd name="connsiteY10" fmla="*/ 239446 h 893345"/>
                <a:gd name="connsiteX11" fmla="*/ 1433366 w 2845581"/>
                <a:gd name="connsiteY11" fmla="*/ 78602 h 893345"/>
                <a:gd name="connsiteX12" fmla="*/ 1426816 w 2845581"/>
                <a:gd name="connsiteY12" fmla="*/ 0 h 893345"/>
                <a:gd name="connsiteX13" fmla="*/ 1433143 w 2845581"/>
                <a:gd name="connsiteY13" fmla="*/ 78472 h 893345"/>
                <a:gd name="connsiteX14" fmla="*/ 1426816 w 2845581"/>
                <a:gd name="connsiteY14" fmla="*/ 0 h 893345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710709 w 2845581"/>
                <a:gd name="connsiteY10" fmla="*/ 160844 h 814743"/>
                <a:gd name="connsiteX11" fmla="*/ 1433366 w 2845581"/>
                <a:gd name="connsiteY11" fmla="*/ 0 h 814743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433366 w 2845581"/>
                <a:gd name="connsiteY10" fmla="*/ 0 h 814743"/>
                <a:gd name="connsiteX0" fmla="*/ 1433366 w 2845581"/>
                <a:gd name="connsiteY0" fmla="*/ 0 h 814743"/>
                <a:gd name="connsiteX1" fmla="*/ 1128009 w 2845581"/>
                <a:gd name="connsiteY1" fmla="*/ 192841 h 814743"/>
                <a:gd name="connsiteX2" fmla="*/ 760204 w 2845581"/>
                <a:gd name="connsiteY2" fmla="*/ 700080 h 814743"/>
                <a:gd name="connsiteX3" fmla="*/ 214961 w 2845581"/>
                <a:gd name="connsiteY3" fmla="*/ 814711 h 814743"/>
                <a:gd name="connsiteX4" fmla="*/ 0 w 2845581"/>
                <a:gd name="connsiteY4" fmla="*/ 814742 h 814743"/>
                <a:gd name="connsiteX5" fmla="*/ 2845581 w 2845581"/>
                <a:gd name="connsiteY5" fmla="*/ 814743 h 814743"/>
                <a:gd name="connsiteX6" fmla="*/ 2653879 w 2845581"/>
                <a:gd name="connsiteY6" fmla="*/ 814711 h 814743"/>
                <a:gd name="connsiteX7" fmla="*/ 2107693 w 2845581"/>
                <a:gd name="connsiteY7" fmla="*/ 700080 h 814743"/>
                <a:gd name="connsiteX8" fmla="*/ 1739251 w 2845581"/>
                <a:gd name="connsiteY8" fmla="*/ 192841 h 814743"/>
                <a:gd name="connsiteX9" fmla="*/ 1433366 w 2845581"/>
                <a:gd name="connsiteY9" fmla="*/ 0 h 814743"/>
                <a:gd name="connsiteX0" fmla="*/ 1433366 w 2845581"/>
                <a:gd name="connsiteY0" fmla="*/ 16163 h 830906"/>
                <a:gd name="connsiteX1" fmla="*/ 1128009 w 2845581"/>
                <a:gd name="connsiteY1" fmla="*/ 209004 h 830906"/>
                <a:gd name="connsiteX2" fmla="*/ 760204 w 2845581"/>
                <a:gd name="connsiteY2" fmla="*/ 716243 h 830906"/>
                <a:gd name="connsiteX3" fmla="*/ 214961 w 2845581"/>
                <a:gd name="connsiteY3" fmla="*/ 830874 h 830906"/>
                <a:gd name="connsiteX4" fmla="*/ 0 w 2845581"/>
                <a:gd name="connsiteY4" fmla="*/ 830905 h 830906"/>
                <a:gd name="connsiteX5" fmla="*/ 2845581 w 2845581"/>
                <a:gd name="connsiteY5" fmla="*/ 830906 h 830906"/>
                <a:gd name="connsiteX6" fmla="*/ 2653879 w 2845581"/>
                <a:gd name="connsiteY6" fmla="*/ 830874 h 830906"/>
                <a:gd name="connsiteX7" fmla="*/ 2107693 w 2845581"/>
                <a:gd name="connsiteY7" fmla="*/ 716243 h 830906"/>
                <a:gd name="connsiteX8" fmla="*/ 1739251 w 2845581"/>
                <a:gd name="connsiteY8" fmla="*/ 209004 h 830906"/>
                <a:gd name="connsiteX9" fmla="*/ 1433366 w 2845581"/>
                <a:gd name="connsiteY9" fmla="*/ 16163 h 830906"/>
                <a:gd name="connsiteX0" fmla="*/ 1433366 w 2845581"/>
                <a:gd name="connsiteY0" fmla="*/ 68 h 814811"/>
                <a:gd name="connsiteX1" fmla="*/ 1128009 w 2845581"/>
                <a:gd name="connsiteY1" fmla="*/ 192909 h 814811"/>
                <a:gd name="connsiteX2" fmla="*/ 760204 w 2845581"/>
                <a:gd name="connsiteY2" fmla="*/ 700148 h 814811"/>
                <a:gd name="connsiteX3" fmla="*/ 214961 w 2845581"/>
                <a:gd name="connsiteY3" fmla="*/ 814779 h 814811"/>
                <a:gd name="connsiteX4" fmla="*/ 0 w 2845581"/>
                <a:gd name="connsiteY4" fmla="*/ 814810 h 814811"/>
                <a:gd name="connsiteX5" fmla="*/ 2845581 w 2845581"/>
                <a:gd name="connsiteY5" fmla="*/ 814811 h 814811"/>
                <a:gd name="connsiteX6" fmla="*/ 2653879 w 2845581"/>
                <a:gd name="connsiteY6" fmla="*/ 814779 h 814811"/>
                <a:gd name="connsiteX7" fmla="*/ 2107693 w 2845581"/>
                <a:gd name="connsiteY7" fmla="*/ 700148 h 814811"/>
                <a:gd name="connsiteX8" fmla="*/ 1739251 w 2845581"/>
                <a:gd name="connsiteY8" fmla="*/ 192909 h 814811"/>
                <a:gd name="connsiteX9" fmla="*/ 1433366 w 2845581"/>
                <a:gd name="connsiteY9" fmla="*/ 68 h 814811"/>
                <a:gd name="connsiteX0" fmla="*/ 1433366 w 2845581"/>
                <a:gd name="connsiteY0" fmla="*/ 68 h 815349"/>
                <a:gd name="connsiteX1" fmla="*/ 1128009 w 2845581"/>
                <a:gd name="connsiteY1" fmla="*/ 192909 h 815349"/>
                <a:gd name="connsiteX2" fmla="*/ 760204 w 2845581"/>
                <a:gd name="connsiteY2" fmla="*/ 700148 h 815349"/>
                <a:gd name="connsiteX3" fmla="*/ 214961 w 2845581"/>
                <a:gd name="connsiteY3" fmla="*/ 814779 h 815349"/>
                <a:gd name="connsiteX4" fmla="*/ 0 w 2845581"/>
                <a:gd name="connsiteY4" fmla="*/ 814810 h 815349"/>
                <a:gd name="connsiteX5" fmla="*/ 2845581 w 2845581"/>
                <a:gd name="connsiteY5" fmla="*/ 814811 h 815349"/>
                <a:gd name="connsiteX6" fmla="*/ 2653879 w 2845581"/>
                <a:gd name="connsiteY6" fmla="*/ 814779 h 815349"/>
                <a:gd name="connsiteX7" fmla="*/ 2107693 w 2845581"/>
                <a:gd name="connsiteY7" fmla="*/ 700148 h 815349"/>
                <a:gd name="connsiteX8" fmla="*/ 1433366 w 2845581"/>
                <a:gd name="connsiteY8" fmla="*/ 68 h 815349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9 h 815290"/>
                <a:gd name="connsiteX1" fmla="*/ 760204 w 2845581"/>
                <a:gd name="connsiteY1" fmla="*/ 700089 h 815290"/>
                <a:gd name="connsiteX2" fmla="*/ 214961 w 2845581"/>
                <a:gd name="connsiteY2" fmla="*/ 814720 h 815290"/>
                <a:gd name="connsiteX3" fmla="*/ 0 w 2845581"/>
                <a:gd name="connsiteY3" fmla="*/ 814751 h 815290"/>
                <a:gd name="connsiteX4" fmla="*/ 2845581 w 2845581"/>
                <a:gd name="connsiteY4" fmla="*/ 814752 h 815290"/>
                <a:gd name="connsiteX5" fmla="*/ 2653879 w 2845581"/>
                <a:gd name="connsiteY5" fmla="*/ 814720 h 815290"/>
                <a:gd name="connsiteX6" fmla="*/ 2107693 w 2845581"/>
                <a:gd name="connsiteY6" fmla="*/ 700089 h 815290"/>
                <a:gd name="connsiteX7" fmla="*/ 1433366 w 2845581"/>
                <a:gd name="connsiteY7" fmla="*/ 9 h 815290"/>
                <a:gd name="connsiteX0" fmla="*/ 1511829 w 2924044"/>
                <a:gd name="connsiteY0" fmla="*/ 9 h 816260"/>
                <a:gd name="connsiteX1" fmla="*/ 838667 w 2924044"/>
                <a:gd name="connsiteY1" fmla="*/ 700089 h 816260"/>
                <a:gd name="connsiteX2" fmla="*/ 293424 w 2924044"/>
                <a:gd name="connsiteY2" fmla="*/ 814720 h 816260"/>
                <a:gd name="connsiteX3" fmla="*/ 0 w 2924044"/>
                <a:gd name="connsiteY3" fmla="*/ 816260 h 816260"/>
                <a:gd name="connsiteX4" fmla="*/ 2924044 w 2924044"/>
                <a:gd name="connsiteY4" fmla="*/ 814752 h 816260"/>
                <a:gd name="connsiteX5" fmla="*/ 2732342 w 2924044"/>
                <a:gd name="connsiteY5" fmla="*/ 814720 h 816260"/>
                <a:gd name="connsiteX6" fmla="*/ 2186156 w 2924044"/>
                <a:gd name="connsiteY6" fmla="*/ 700089 h 816260"/>
                <a:gd name="connsiteX7" fmla="*/ 1511829 w 2924044"/>
                <a:gd name="connsiteY7" fmla="*/ 9 h 816260"/>
                <a:gd name="connsiteX0" fmla="*/ 1409223 w 2821438"/>
                <a:gd name="connsiteY0" fmla="*/ 9 h 815290"/>
                <a:gd name="connsiteX1" fmla="*/ 736061 w 2821438"/>
                <a:gd name="connsiteY1" fmla="*/ 700089 h 815290"/>
                <a:gd name="connsiteX2" fmla="*/ 190818 w 2821438"/>
                <a:gd name="connsiteY2" fmla="*/ 814720 h 815290"/>
                <a:gd name="connsiteX3" fmla="*/ 0 w 2821438"/>
                <a:gd name="connsiteY3" fmla="*/ 680458 h 815290"/>
                <a:gd name="connsiteX4" fmla="*/ 2821438 w 2821438"/>
                <a:gd name="connsiteY4" fmla="*/ 814752 h 815290"/>
                <a:gd name="connsiteX5" fmla="*/ 2629736 w 2821438"/>
                <a:gd name="connsiteY5" fmla="*/ 814720 h 815290"/>
                <a:gd name="connsiteX6" fmla="*/ 2083550 w 2821438"/>
                <a:gd name="connsiteY6" fmla="*/ 700089 h 815290"/>
                <a:gd name="connsiteX7" fmla="*/ 1409223 w 2821438"/>
                <a:gd name="connsiteY7" fmla="*/ 9 h 815290"/>
                <a:gd name="connsiteX0" fmla="*/ 1218405 w 2630620"/>
                <a:gd name="connsiteY0" fmla="*/ 9 h 815290"/>
                <a:gd name="connsiteX1" fmla="*/ 545243 w 2630620"/>
                <a:gd name="connsiteY1" fmla="*/ 700089 h 815290"/>
                <a:gd name="connsiteX2" fmla="*/ 0 w 2630620"/>
                <a:gd name="connsiteY2" fmla="*/ 814720 h 815290"/>
                <a:gd name="connsiteX3" fmla="*/ 2630620 w 2630620"/>
                <a:gd name="connsiteY3" fmla="*/ 814752 h 815290"/>
                <a:gd name="connsiteX4" fmla="*/ 2438918 w 2630620"/>
                <a:gd name="connsiteY4" fmla="*/ 814720 h 815290"/>
                <a:gd name="connsiteX5" fmla="*/ 1892732 w 2630620"/>
                <a:gd name="connsiteY5" fmla="*/ 700089 h 815290"/>
                <a:gd name="connsiteX6" fmla="*/ 1218405 w 2630620"/>
                <a:gd name="connsiteY6" fmla="*/ 9 h 815290"/>
                <a:gd name="connsiteX0" fmla="*/ 1218405 w 2438918"/>
                <a:gd name="connsiteY0" fmla="*/ 9 h 815290"/>
                <a:gd name="connsiteX1" fmla="*/ 545243 w 2438918"/>
                <a:gd name="connsiteY1" fmla="*/ 700089 h 815290"/>
                <a:gd name="connsiteX2" fmla="*/ 0 w 2438918"/>
                <a:gd name="connsiteY2" fmla="*/ 814720 h 815290"/>
                <a:gd name="connsiteX3" fmla="*/ 2438918 w 2438918"/>
                <a:gd name="connsiteY3" fmla="*/ 814720 h 815290"/>
                <a:gd name="connsiteX4" fmla="*/ 1892732 w 2438918"/>
                <a:gd name="connsiteY4" fmla="*/ 700089 h 815290"/>
                <a:gd name="connsiteX5" fmla="*/ 1218405 w 2438918"/>
                <a:gd name="connsiteY5" fmla="*/ 9 h 8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918" h="815290">
                  <a:moveTo>
                    <a:pt x="1218405" y="9"/>
                  </a:moveTo>
                  <a:cubicBezTo>
                    <a:pt x="946663" y="2629"/>
                    <a:pt x="748311" y="564304"/>
                    <a:pt x="545243" y="700089"/>
                  </a:cubicBezTo>
                  <a:cubicBezTo>
                    <a:pt x="342176" y="835874"/>
                    <a:pt x="185825" y="813204"/>
                    <a:pt x="0" y="814720"/>
                  </a:cubicBezTo>
                  <a:lnTo>
                    <a:pt x="2438918" y="814720"/>
                  </a:lnTo>
                  <a:cubicBezTo>
                    <a:pt x="2252772" y="813204"/>
                    <a:pt x="2096151" y="835874"/>
                    <a:pt x="1892732" y="700089"/>
                  </a:cubicBezTo>
                  <a:cubicBezTo>
                    <a:pt x="1689313" y="564304"/>
                    <a:pt x="1490147" y="-2611"/>
                    <a:pt x="1218405" y="9"/>
                  </a:cubicBezTo>
                  <a:close/>
                </a:path>
              </a:pathLst>
            </a:custGeom>
            <a:solidFill>
              <a:srgbClr val="92D050">
                <a:alpha val="8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697976" y="2976426"/>
              <a:ext cx="2811795" cy="816270"/>
              <a:chOff x="4438650" y="4441530"/>
              <a:chExt cx="2811795" cy="816270"/>
            </a:xfrm>
          </p:grpSpPr>
          <p:grpSp>
            <p:nvGrpSpPr>
              <p:cNvPr id="83" name="Group 82"/>
              <p:cNvGrpSpPr/>
              <p:nvPr/>
            </p:nvGrpSpPr>
            <p:grpSpPr>
              <a:xfrm>
                <a:off x="4438650" y="4441530"/>
                <a:ext cx="2811795" cy="816269"/>
                <a:chOff x="4688515" y="4343400"/>
                <a:chExt cx="2811795" cy="816269"/>
              </a:xfrm>
            </p:grpSpPr>
            <p:sp>
              <p:nvSpPr>
                <p:cNvPr id="85" name="Freeform 84"/>
                <p:cNvSpPr/>
                <p:nvPr/>
              </p:nvSpPr>
              <p:spPr>
                <a:xfrm>
                  <a:off x="6095257" y="4343400"/>
                  <a:ext cx="1405053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 85"/>
                <p:cNvSpPr/>
                <p:nvPr/>
              </p:nvSpPr>
              <p:spPr>
                <a:xfrm flipH="1">
                  <a:off x="4688515" y="4343400"/>
                  <a:ext cx="1407485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4" name="Straight Connector 83"/>
              <p:cNvCxnSpPr>
                <a:stCxn id="86" idx="0"/>
              </p:cNvCxnSpPr>
              <p:nvPr/>
            </p:nvCxnSpPr>
            <p:spPr>
              <a:xfrm flipH="1">
                <a:off x="5845001" y="4441530"/>
                <a:ext cx="1134" cy="816270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36925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Product of two Gaussians is a Gaussian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495550" y="4343400"/>
                <a:ext cx="7372350" cy="4964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800" b="0" i="0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sz="280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550" y="4343400"/>
                <a:ext cx="7372350" cy="4964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438400" y="8964173"/>
                <a:ext cx="7372350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sz="28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sz="28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sz="2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8964173"/>
                <a:ext cx="7372350" cy="4655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438400" y="7904632"/>
                <a:ext cx="7372350" cy="580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7904632"/>
                <a:ext cx="7372350" cy="5806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438400" y="8418982"/>
                <a:ext cx="7372350" cy="5806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de-DE" sz="28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800" dirty="0" smtClean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8418982"/>
                <a:ext cx="7372350" cy="5806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/>
          <p:cNvSpPr/>
          <p:nvPr/>
        </p:nvSpPr>
        <p:spPr>
          <a:xfrm>
            <a:off x="1866900" y="7353033"/>
            <a:ext cx="9258300" cy="1296518"/>
          </a:xfrm>
          <a:prstGeom prst="rect">
            <a:avLst/>
          </a:prstGeom>
          <a:solidFill>
            <a:schemeClr val="accent3">
              <a:alpha val="85000"/>
            </a:schemeClr>
          </a:solidFill>
          <a:ln>
            <a:solidFill>
              <a:schemeClr val="accent3">
                <a:shade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27</a:t>
            </a:fld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438400" y="388620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24384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9753600" y="3886200"/>
            <a:ext cx="0" cy="1714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3912513"/>
                <a:ext cx="8001000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Content Placeholder 4"/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2448638" y="5037797"/>
                <a:ext cx="7876462" cy="620053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de-DE" sz="2200" dirty="0" smtClean="0"/>
                  <a:t>Full GMM product contains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de-DE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de-DE" sz="2200" dirty="0" smtClean="0"/>
                  <a:t> components</a:t>
                </a:r>
                <a:endParaRPr lang="de-DE" sz="2200" dirty="0"/>
              </a:p>
            </p:txBody>
          </p:sp>
        </mc:Choice>
        <mc:Fallback xmlns="">
          <p:sp>
            <p:nvSpPr>
              <p:cNvPr id="63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2448638" y="5037797"/>
                <a:ext cx="7876462" cy="620053"/>
              </a:xfrm>
              <a:prstGeom prst="rect">
                <a:avLst/>
              </a:prstGeom>
              <a:blipFill>
                <a:blip r:embed="rId7"/>
                <a:stretch>
                  <a:fillRect l="-2090" t="-1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/>
          <p:cNvSpPr/>
          <p:nvPr/>
        </p:nvSpPr>
        <p:spPr>
          <a:xfrm>
            <a:off x="4667250" y="4343400"/>
            <a:ext cx="2171700" cy="571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2438400" y="4343400"/>
            <a:ext cx="2057400" cy="5715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7181850" y="4343400"/>
            <a:ext cx="2400300" cy="5715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/>
        </p:nvGrpSpPr>
        <p:grpSpPr>
          <a:xfrm>
            <a:off x="3810000" y="1230987"/>
            <a:ext cx="3314698" cy="2570021"/>
            <a:chOff x="95251" y="2457450"/>
            <a:chExt cx="2914648" cy="1333159"/>
          </a:xfrm>
        </p:grpSpPr>
        <p:sp>
          <p:nvSpPr>
            <p:cNvPr id="67" name="Freeform 66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>
                <a:alpha val="8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69" name="Straight Connector 68"/>
              <p:cNvCxnSpPr>
                <a:stCxn id="72" idx="0"/>
              </p:cNvCxnSpPr>
              <p:nvPr/>
            </p:nvCxnSpPr>
            <p:spPr>
              <a:xfrm>
                <a:off x="8548524" y="3933035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0" name="Group 69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71" name="Freeform 70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73" name="Group 72"/>
          <p:cNvGrpSpPr/>
          <p:nvPr/>
        </p:nvGrpSpPr>
        <p:grpSpPr>
          <a:xfrm>
            <a:off x="3924301" y="2628900"/>
            <a:ext cx="5714999" cy="1162176"/>
            <a:chOff x="8039100" y="2467848"/>
            <a:chExt cx="2096819" cy="1328949"/>
          </a:xfrm>
        </p:grpSpPr>
        <p:sp>
          <p:nvSpPr>
            <p:cNvPr id="74" name="Freeform 73"/>
            <p:cNvSpPr/>
            <p:nvPr/>
          </p:nvSpPr>
          <p:spPr>
            <a:xfrm>
              <a:off x="8088894" y="2481087"/>
              <a:ext cx="1996303" cy="1315710"/>
            </a:xfrm>
            <a:custGeom>
              <a:avLst/>
              <a:gdLst>
                <a:gd name="connsiteX0" fmla="*/ 0 w 2096819"/>
                <a:gd name="connsiteY0" fmla="*/ 0 h 1355608"/>
                <a:gd name="connsiteX1" fmla="*/ 2096819 w 2096819"/>
                <a:gd name="connsiteY1" fmla="*/ 0 h 1355608"/>
                <a:gd name="connsiteX2" fmla="*/ 2096819 w 2096819"/>
                <a:gd name="connsiteY2" fmla="*/ 1329296 h 1355608"/>
                <a:gd name="connsiteX3" fmla="*/ 1176666 w 2096819"/>
                <a:gd name="connsiteY3" fmla="*/ 166378 h 1355608"/>
                <a:gd name="connsiteX4" fmla="*/ 1168934 w 2096819"/>
                <a:gd name="connsiteY4" fmla="*/ 143486 h 1355608"/>
                <a:gd name="connsiteX5" fmla="*/ 1048605 w 2096819"/>
                <a:gd name="connsiteY5" fmla="*/ 4531 h 1355608"/>
                <a:gd name="connsiteX6" fmla="*/ 1176666 w 2096819"/>
                <a:gd name="connsiteY6" fmla="*/ 166378 h 1355608"/>
                <a:gd name="connsiteX7" fmla="*/ 1192834 w 2096819"/>
                <a:gd name="connsiteY7" fmla="*/ 214247 h 1355608"/>
                <a:gd name="connsiteX8" fmla="*/ 1450049 w 2096819"/>
                <a:gd name="connsiteY8" fmla="*/ 1119654 h 1355608"/>
                <a:gd name="connsiteX9" fmla="*/ 2096819 w 2096819"/>
                <a:gd name="connsiteY9" fmla="*/ 1329296 h 1355608"/>
                <a:gd name="connsiteX10" fmla="*/ 2096819 w 2096819"/>
                <a:gd name="connsiteY10" fmla="*/ 1355608 h 1355608"/>
                <a:gd name="connsiteX11" fmla="*/ 0 w 2096819"/>
                <a:gd name="connsiteY11" fmla="*/ 1355608 h 1355608"/>
                <a:gd name="connsiteX12" fmla="*/ 0 w 2096819"/>
                <a:gd name="connsiteY12" fmla="*/ 1329295 h 1355608"/>
                <a:gd name="connsiteX13" fmla="*/ 646770 w 2096819"/>
                <a:gd name="connsiteY13" fmla="*/ 1119653 h 1355608"/>
                <a:gd name="connsiteX14" fmla="*/ 903986 w 2096819"/>
                <a:gd name="connsiteY14" fmla="*/ 214246 h 1355608"/>
                <a:gd name="connsiteX15" fmla="*/ 920154 w 2096819"/>
                <a:gd name="connsiteY15" fmla="*/ 166377 h 1355608"/>
                <a:gd name="connsiteX16" fmla="*/ 1048214 w 2096819"/>
                <a:gd name="connsiteY16" fmla="*/ 4530 h 1355608"/>
                <a:gd name="connsiteX17" fmla="*/ 927885 w 2096819"/>
                <a:gd name="connsiteY17" fmla="*/ 143485 h 1355608"/>
                <a:gd name="connsiteX18" fmla="*/ 920154 w 2096819"/>
                <a:gd name="connsiteY18" fmla="*/ 166377 h 1355608"/>
                <a:gd name="connsiteX19" fmla="*/ 0 w 2096819"/>
                <a:gd name="connsiteY19" fmla="*/ 1329295 h 1355608"/>
                <a:gd name="connsiteX0" fmla="*/ 0 w 2096819"/>
                <a:gd name="connsiteY0" fmla="*/ 0 h 1355608"/>
                <a:gd name="connsiteX1" fmla="*/ 2096819 w 2096819"/>
                <a:gd name="connsiteY1" fmla="*/ 1329296 h 1355608"/>
                <a:gd name="connsiteX2" fmla="*/ 1176666 w 2096819"/>
                <a:gd name="connsiteY2" fmla="*/ 166378 h 1355608"/>
                <a:gd name="connsiteX3" fmla="*/ 1168934 w 2096819"/>
                <a:gd name="connsiteY3" fmla="*/ 143486 h 1355608"/>
                <a:gd name="connsiteX4" fmla="*/ 1048605 w 2096819"/>
                <a:gd name="connsiteY4" fmla="*/ 4531 h 1355608"/>
                <a:gd name="connsiteX5" fmla="*/ 1176666 w 2096819"/>
                <a:gd name="connsiteY5" fmla="*/ 166378 h 1355608"/>
                <a:gd name="connsiteX6" fmla="*/ 1192834 w 2096819"/>
                <a:gd name="connsiteY6" fmla="*/ 214247 h 1355608"/>
                <a:gd name="connsiteX7" fmla="*/ 1450049 w 2096819"/>
                <a:gd name="connsiteY7" fmla="*/ 1119654 h 1355608"/>
                <a:gd name="connsiteX8" fmla="*/ 2096819 w 2096819"/>
                <a:gd name="connsiteY8" fmla="*/ 1329296 h 1355608"/>
                <a:gd name="connsiteX9" fmla="*/ 2096819 w 2096819"/>
                <a:gd name="connsiteY9" fmla="*/ 1355608 h 1355608"/>
                <a:gd name="connsiteX10" fmla="*/ 0 w 2096819"/>
                <a:gd name="connsiteY10" fmla="*/ 1355608 h 1355608"/>
                <a:gd name="connsiteX11" fmla="*/ 0 w 2096819"/>
                <a:gd name="connsiteY11" fmla="*/ 1329295 h 1355608"/>
                <a:gd name="connsiteX12" fmla="*/ 646770 w 2096819"/>
                <a:gd name="connsiteY12" fmla="*/ 1119653 h 1355608"/>
                <a:gd name="connsiteX13" fmla="*/ 903986 w 2096819"/>
                <a:gd name="connsiteY13" fmla="*/ 214246 h 1355608"/>
                <a:gd name="connsiteX14" fmla="*/ 920154 w 2096819"/>
                <a:gd name="connsiteY14" fmla="*/ 166377 h 1355608"/>
                <a:gd name="connsiteX15" fmla="*/ 1048214 w 2096819"/>
                <a:gd name="connsiteY15" fmla="*/ 4530 h 1355608"/>
                <a:gd name="connsiteX16" fmla="*/ 927885 w 2096819"/>
                <a:gd name="connsiteY16" fmla="*/ 143485 h 1355608"/>
                <a:gd name="connsiteX17" fmla="*/ 920154 w 2096819"/>
                <a:gd name="connsiteY17" fmla="*/ 166377 h 1355608"/>
                <a:gd name="connsiteX18" fmla="*/ 0 w 2096819"/>
                <a:gd name="connsiteY18" fmla="*/ 1329295 h 1355608"/>
                <a:gd name="connsiteX19" fmla="*/ 0 w 2096819"/>
                <a:gd name="connsiteY19" fmla="*/ 0 h 1355608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51161 h 1351161"/>
                <a:gd name="connsiteX11" fmla="*/ 0 w 2096819"/>
                <a:gd name="connsiteY11" fmla="*/ 1324848 h 1351161"/>
                <a:gd name="connsiteX12" fmla="*/ 646770 w 2096819"/>
                <a:gd name="connsiteY12" fmla="*/ 1115206 h 1351161"/>
                <a:gd name="connsiteX13" fmla="*/ 903986 w 2096819"/>
                <a:gd name="connsiteY13" fmla="*/ 209799 h 1351161"/>
                <a:gd name="connsiteX14" fmla="*/ 920154 w 2096819"/>
                <a:gd name="connsiteY14" fmla="*/ 161930 h 1351161"/>
                <a:gd name="connsiteX15" fmla="*/ 1048214 w 2096819"/>
                <a:gd name="connsiteY15" fmla="*/ 83 h 1351161"/>
                <a:gd name="connsiteX16" fmla="*/ 927885 w 2096819"/>
                <a:gd name="connsiteY16" fmla="*/ 139038 h 1351161"/>
                <a:gd name="connsiteX17" fmla="*/ 920154 w 2096819"/>
                <a:gd name="connsiteY17" fmla="*/ 161930 h 1351161"/>
                <a:gd name="connsiteX18" fmla="*/ 0 w 2096819"/>
                <a:gd name="connsiteY18" fmla="*/ 1324848 h 1351161"/>
                <a:gd name="connsiteX0" fmla="*/ 0 w 2096819"/>
                <a:gd name="connsiteY0" fmla="*/ 1324848 h 1432410"/>
                <a:gd name="connsiteX1" fmla="*/ 2096819 w 2096819"/>
                <a:gd name="connsiteY1" fmla="*/ 1324849 h 1432410"/>
                <a:gd name="connsiteX2" fmla="*/ 1176666 w 2096819"/>
                <a:gd name="connsiteY2" fmla="*/ 161931 h 1432410"/>
                <a:gd name="connsiteX3" fmla="*/ 1168934 w 2096819"/>
                <a:gd name="connsiteY3" fmla="*/ 139039 h 1432410"/>
                <a:gd name="connsiteX4" fmla="*/ 1048605 w 2096819"/>
                <a:gd name="connsiteY4" fmla="*/ 84 h 1432410"/>
                <a:gd name="connsiteX5" fmla="*/ 1176666 w 2096819"/>
                <a:gd name="connsiteY5" fmla="*/ 161931 h 1432410"/>
                <a:gd name="connsiteX6" fmla="*/ 1192834 w 2096819"/>
                <a:gd name="connsiteY6" fmla="*/ 209800 h 1432410"/>
                <a:gd name="connsiteX7" fmla="*/ 1450049 w 2096819"/>
                <a:gd name="connsiteY7" fmla="*/ 1115207 h 1432410"/>
                <a:gd name="connsiteX8" fmla="*/ 2096819 w 2096819"/>
                <a:gd name="connsiteY8" fmla="*/ 1324849 h 1432410"/>
                <a:gd name="connsiteX9" fmla="*/ 2096819 w 2096819"/>
                <a:gd name="connsiteY9" fmla="*/ 1351161 h 1432410"/>
                <a:gd name="connsiteX10" fmla="*/ 11017 w 2096819"/>
                <a:gd name="connsiteY10" fmla="*/ 1432410 h 1432410"/>
                <a:gd name="connsiteX11" fmla="*/ 0 w 2096819"/>
                <a:gd name="connsiteY11" fmla="*/ 1324848 h 1432410"/>
                <a:gd name="connsiteX12" fmla="*/ 646770 w 2096819"/>
                <a:gd name="connsiteY12" fmla="*/ 1115206 h 1432410"/>
                <a:gd name="connsiteX13" fmla="*/ 903986 w 2096819"/>
                <a:gd name="connsiteY13" fmla="*/ 209799 h 1432410"/>
                <a:gd name="connsiteX14" fmla="*/ 920154 w 2096819"/>
                <a:gd name="connsiteY14" fmla="*/ 161930 h 1432410"/>
                <a:gd name="connsiteX15" fmla="*/ 1048214 w 2096819"/>
                <a:gd name="connsiteY15" fmla="*/ 83 h 1432410"/>
                <a:gd name="connsiteX16" fmla="*/ 927885 w 2096819"/>
                <a:gd name="connsiteY16" fmla="*/ 139038 h 1432410"/>
                <a:gd name="connsiteX17" fmla="*/ 920154 w 2096819"/>
                <a:gd name="connsiteY17" fmla="*/ 161930 h 1432410"/>
                <a:gd name="connsiteX18" fmla="*/ 0 w 2096819"/>
                <a:gd name="connsiteY18" fmla="*/ 1324848 h 1432410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24848 h 1351161"/>
                <a:gd name="connsiteX11" fmla="*/ 646770 w 2096819"/>
                <a:gd name="connsiteY11" fmla="*/ 1115206 h 1351161"/>
                <a:gd name="connsiteX12" fmla="*/ 903986 w 2096819"/>
                <a:gd name="connsiteY12" fmla="*/ 209799 h 1351161"/>
                <a:gd name="connsiteX13" fmla="*/ 920154 w 2096819"/>
                <a:gd name="connsiteY13" fmla="*/ 161930 h 1351161"/>
                <a:gd name="connsiteX14" fmla="*/ 1048214 w 2096819"/>
                <a:gd name="connsiteY14" fmla="*/ 83 h 1351161"/>
                <a:gd name="connsiteX15" fmla="*/ 927885 w 2096819"/>
                <a:gd name="connsiteY15" fmla="*/ 139038 h 1351161"/>
                <a:gd name="connsiteX16" fmla="*/ 920154 w 2096819"/>
                <a:gd name="connsiteY16" fmla="*/ 161930 h 1351161"/>
                <a:gd name="connsiteX17" fmla="*/ 0 w 2096819"/>
                <a:gd name="connsiteY17" fmla="*/ 1324848 h 1351161"/>
                <a:gd name="connsiteX0" fmla="*/ 0 w 2096819"/>
                <a:gd name="connsiteY0" fmla="*/ 1324848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16" fmla="*/ 0 w 2096819"/>
                <a:gd name="connsiteY16" fmla="*/ 1324848 h 1324849"/>
                <a:gd name="connsiteX0" fmla="*/ 0 w 2107836"/>
                <a:gd name="connsiteY0" fmla="*/ 1181629 h 1324849"/>
                <a:gd name="connsiteX1" fmla="*/ 2107836 w 2107836"/>
                <a:gd name="connsiteY1" fmla="*/ 1324849 h 1324849"/>
                <a:gd name="connsiteX2" fmla="*/ 1187683 w 2107836"/>
                <a:gd name="connsiteY2" fmla="*/ 161931 h 1324849"/>
                <a:gd name="connsiteX3" fmla="*/ 1179951 w 2107836"/>
                <a:gd name="connsiteY3" fmla="*/ 139039 h 1324849"/>
                <a:gd name="connsiteX4" fmla="*/ 1059622 w 2107836"/>
                <a:gd name="connsiteY4" fmla="*/ 84 h 1324849"/>
                <a:gd name="connsiteX5" fmla="*/ 1187683 w 2107836"/>
                <a:gd name="connsiteY5" fmla="*/ 161931 h 1324849"/>
                <a:gd name="connsiteX6" fmla="*/ 1203851 w 2107836"/>
                <a:gd name="connsiteY6" fmla="*/ 209800 h 1324849"/>
                <a:gd name="connsiteX7" fmla="*/ 1461066 w 2107836"/>
                <a:gd name="connsiteY7" fmla="*/ 1115207 h 1324849"/>
                <a:gd name="connsiteX8" fmla="*/ 2107836 w 2107836"/>
                <a:gd name="connsiteY8" fmla="*/ 1324849 h 1324849"/>
                <a:gd name="connsiteX9" fmla="*/ 11017 w 2107836"/>
                <a:gd name="connsiteY9" fmla="*/ 1324848 h 1324849"/>
                <a:gd name="connsiteX10" fmla="*/ 657787 w 2107836"/>
                <a:gd name="connsiteY10" fmla="*/ 1115206 h 1324849"/>
                <a:gd name="connsiteX11" fmla="*/ 915003 w 2107836"/>
                <a:gd name="connsiteY11" fmla="*/ 209799 h 1324849"/>
                <a:gd name="connsiteX12" fmla="*/ 931171 w 2107836"/>
                <a:gd name="connsiteY12" fmla="*/ 161930 h 1324849"/>
                <a:gd name="connsiteX13" fmla="*/ 1059231 w 2107836"/>
                <a:gd name="connsiteY13" fmla="*/ 83 h 1324849"/>
                <a:gd name="connsiteX14" fmla="*/ 938902 w 2107836"/>
                <a:gd name="connsiteY14" fmla="*/ 139038 h 1324849"/>
                <a:gd name="connsiteX15" fmla="*/ 931171 w 2107836"/>
                <a:gd name="connsiteY15" fmla="*/ 161930 h 1324849"/>
                <a:gd name="connsiteX16" fmla="*/ 0 w 2107836"/>
                <a:gd name="connsiteY16" fmla="*/ 1181629 h 1324849"/>
                <a:gd name="connsiteX0" fmla="*/ 920154 w 2096819"/>
                <a:gd name="connsiteY0" fmla="*/ 161930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0" fmla="*/ 920154 w 2102327"/>
                <a:gd name="connsiteY0" fmla="*/ 161930 h 1324849"/>
                <a:gd name="connsiteX1" fmla="*/ 2096819 w 2102327"/>
                <a:gd name="connsiteY1" fmla="*/ 1324849 h 1324849"/>
                <a:gd name="connsiteX2" fmla="*/ 1176666 w 2102327"/>
                <a:gd name="connsiteY2" fmla="*/ 161931 h 1324849"/>
                <a:gd name="connsiteX3" fmla="*/ 1168934 w 2102327"/>
                <a:gd name="connsiteY3" fmla="*/ 139039 h 1324849"/>
                <a:gd name="connsiteX4" fmla="*/ 1048605 w 2102327"/>
                <a:gd name="connsiteY4" fmla="*/ 84 h 1324849"/>
                <a:gd name="connsiteX5" fmla="*/ 1176666 w 2102327"/>
                <a:gd name="connsiteY5" fmla="*/ 161931 h 1324849"/>
                <a:gd name="connsiteX6" fmla="*/ 1192834 w 2102327"/>
                <a:gd name="connsiteY6" fmla="*/ 209800 h 1324849"/>
                <a:gd name="connsiteX7" fmla="*/ 1450049 w 2102327"/>
                <a:gd name="connsiteY7" fmla="*/ 1115207 h 1324849"/>
                <a:gd name="connsiteX8" fmla="*/ 2102327 w 2102327"/>
                <a:gd name="connsiteY8" fmla="*/ 1305570 h 1324849"/>
                <a:gd name="connsiteX9" fmla="*/ 0 w 2102327"/>
                <a:gd name="connsiteY9" fmla="*/ 1324848 h 1324849"/>
                <a:gd name="connsiteX10" fmla="*/ 646770 w 2102327"/>
                <a:gd name="connsiteY10" fmla="*/ 1115206 h 1324849"/>
                <a:gd name="connsiteX11" fmla="*/ 903986 w 2102327"/>
                <a:gd name="connsiteY11" fmla="*/ 209799 h 1324849"/>
                <a:gd name="connsiteX12" fmla="*/ 920154 w 2102327"/>
                <a:gd name="connsiteY12" fmla="*/ 161930 h 1324849"/>
                <a:gd name="connsiteX13" fmla="*/ 1048214 w 2102327"/>
                <a:gd name="connsiteY13" fmla="*/ 83 h 1324849"/>
                <a:gd name="connsiteX14" fmla="*/ 927885 w 2102327"/>
                <a:gd name="connsiteY14" fmla="*/ 139038 h 1324849"/>
                <a:gd name="connsiteX15" fmla="*/ 920154 w 2102327"/>
                <a:gd name="connsiteY15" fmla="*/ 161930 h 1324849"/>
                <a:gd name="connsiteX0" fmla="*/ 920154 w 2103705"/>
                <a:gd name="connsiteY0" fmla="*/ 161930 h 1371671"/>
                <a:gd name="connsiteX1" fmla="*/ 2103705 w 2103705"/>
                <a:gd name="connsiteY1" fmla="*/ 1371671 h 1371671"/>
                <a:gd name="connsiteX2" fmla="*/ 1176666 w 2103705"/>
                <a:gd name="connsiteY2" fmla="*/ 161931 h 1371671"/>
                <a:gd name="connsiteX3" fmla="*/ 1168934 w 2103705"/>
                <a:gd name="connsiteY3" fmla="*/ 139039 h 1371671"/>
                <a:gd name="connsiteX4" fmla="*/ 1048605 w 2103705"/>
                <a:gd name="connsiteY4" fmla="*/ 84 h 1371671"/>
                <a:gd name="connsiteX5" fmla="*/ 1176666 w 2103705"/>
                <a:gd name="connsiteY5" fmla="*/ 161931 h 1371671"/>
                <a:gd name="connsiteX6" fmla="*/ 1192834 w 2103705"/>
                <a:gd name="connsiteY6" fmla="*/ 209800 h 1371671"/>
                <a:gd name="connsiteX7" fmla="*/ 1450049 w 2103705"/>
                <a:gd name="connsiteY7" fmla="*/ 1115207 h 1371671"/>
                <a:gd name="connsiteX8" fmla="*/ 2102327 w 2103705"/>
                <a:gd name="connsiteY8" fmla="*/ 1305570 h 1371671"/>
                <a:gd name="connsiteX9" fmla="*/ 0 w 2103705"/>
                <a:gd name="connsiteY9" fmla="*/ 1324848 h 1371671"/>
                <a:gd name="connsiteX10" fmla="*/ 646770 w 2103705"/>
                <a:gd name="connsiteY10" fmla="*/ 1115206 h 1371671"/>
                <a:gd name="connsiteX11" fmla="*/ 903986 w 2103705"/>
                <a:gd name="connsiteY11" fmla="*/ 209799 h 1371671"/>
                <a:gd name="connsiteX12" fmla="*/ 920154 w 2103705"/>
                <a:gd name="connsiteY12" fmla="*/ 161930 h 1371671"/>
                <a:gd name="connsiteX13" fmla="*/ 1048214 w 2103705"/>
                <a:gd name="connsiteY13" fmla="*/ 83 h 1371671"/>
                <a:gd name="connsiteX14" fmla="*/ 927885 w 2103705"/>
                <a:gd name="connsiteY14" fmla="*/ 139038 h 1371671"/>
                <a:gd name="connsiteX15" fmla="*/ 920154 w 2103705"/>
                <a:gd name="connsiteY15" fmla="*/ 161930 h 1371671"/>
                <a:gd name="connsiteX0" fmla="*/ 920154 w 2102327"/>
                <a:gd name="connsiteY0" fmla="*/ 161930 h 1324848"/>
                <a:gd name="connsiteX1" fmla="*/ 1176666 w 2102327"/>
                <a:gd name="connsiteY1" fmla="*/ 161931 h 1324848"/>
                <a:gd name="connsiteX2" fmla="*/ 1168934 w 2102327"/>
                <a:gd name="connsiteY2" fmla="*/ 139039 h 1324848"/>
                <a:gd name="connsiteX3" fmla="*/ 1048605 w 2102327"/>
                <a:gd name="connsiteY3" fmla="*/ 84 h 1324848"/>
                <a:gd name="connsiteX4" fmla="*/ 1176666 w 2102327"/>
                <a:gd name="connsiteY4" fmla="*/ 161931 h 1324848"/>
                <a:gd name="connsiteX5" fmla="*/ 1192834 w 2102327"/>
                <a:gd name="connsiteY5" fmla="*/ 209800 h 1324848"/>
                <a:gd name="connsiteX6" fmla="*/ 1450049 w 2102327"/>
                <a:gd name="connsiteY6" fmla="*/ 1115207 h 1324848"/>
                <a:gd name="connsiteX7" fmla="*/ 2102327 w 2102327"/>
                <a:gd name="connsiteY7" fmla="*/ 1305570 h 1324848"/>
                <a:gd name="connsiteX8" fmla="*/ 0 w 2102327"/>
                <a:gd name="connsiteY8" fmla="*/ 1324848 h 1324848"/>
                <a:gd name="connsiteX9" fmla="*/ 646770 w 2102327"/>
                <a:gd name="connsiteY9" fmla="*/ 1115206 h 1324848"/>
                <a:gd name="connsiteX10" fmla="*/ 903986 w 2102327"/>
                <a:gd name="connsiteY10" fmla="*/ 209799 h 1324848"/>
                <a:gd name="connsiteX11" fmla="*/ 920154 w 2102327"/>
                <a:gd name="connsiteY11" fmla="*/ 161930 h 1324848"/>
                <a:gd name="connsiteX12" fmla="*/ 1048214 w 2102327"/>
                <a:gd name="connsiteY12" fmla="*/ 83 h 1324848"/>
                <a:gd name="connsiteX13" fmla="*/ 927885 w 2102327"/>
                <a:gd name="connsiteY13" fmla="*/ 139038 h 1324848"/>
                <a:gd name="connsiteX14" fmla="*/ 920154 w 2102327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76666 w 2109471"/>
                <a:gd name="connsiteY4" fmla="*/ 161931 h 1324848"/>
                <a:gd name="connsiteX5" fmla="*/ 1192834 w 2109471"/>
                <a:gd name="connsiteY5" fmla="*/ 209800 h 1324848"/>
                <a:gd name="connsiteX6" fmla="*/ 1450049 w 2109471"/>
                <a:gd name="connsiteY6" fmla="*/ 1115207 h 1324848"/>
                <a:gd name="connsiteX7" fmla="*/ 2109471 w 2109471"/>
                <a:gd name="connsiteY7" fmla="*/ 1319857 h 1324848"/>
                <a:gd name="connsiteX8" fmla="*/ 0 w 2109471"/>
                <a:gd name="connsiteY8" fmla="*/ 1324848 h 1324848"/>
                <a:gd name="connsiteX9" fmla="*/ 646770 w 2109471"/>
                <a:gd name="connsiteY9" fmla="*/ 1115206 h 1324848"/>
                <a:gd name="connsiteX10" fmla="*/ 903986 w 2109471"/>
                <a:gd name="connsiteY10" fmla="*/ 209799 h 1324848"/>
                <a:gd name="connsiteX11" fmla="*/ 920154 w 2109471"/>
                <a:gd name="connsiteY11" fmla="*/ 161930 h 1324848"/>
                <a:gd name="connsiteX12" fmla="*/ 1048214 w 2109471"/>
                <a:gd name="connsiteY12" fmla="*/ 83 h 1324848"/>
                <a:gd name="connsiteX13" fmla="*/ 927885 w 2109471"/>
                <a:gd name="connsiteY13" fmla="*/ 139038 h 1324848"/>
                <a:gd name="connsiteX14" fmla="*/ 920154 w 2109471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92834 w 2109471"/>
                <a:gd name="connsiteY4" fmla="*/ 209800 h 1324848"/>
                <a:gd name="connsiteX5" fmla="*/ 1450049 w 2109471"/>
                <a:gd name="connsiteY5" fmla="*/ 1115207 h 1324848"/>
                <a:gd name="connsiteX6" fmla="*/ 2109471 w 2109471"/>
                <a:gd name="connsiteY6" fmla="*/ 1319857 h 1324848"/>
                <a:gd name="connsiteX7" fmla="*/ 0 w 2109471"/>
                <a:gd name="connsiteY7" fmla="*/ 1324848 h 1324848"/>
                <a:gd name="connsiteX8" fmla="*/ 646770 w 2109471"/>
                <a:gd name="connsiteY8" fmla="*/ 1115206 h 1324848"/>
                <a:gd name="connsiteX9" fmla="*/ 903986 w 2109471"/>
                <a:gd name="connsiteY9" fmla="*/ 209799 h 1324848"/>
                <a:gd name="connsiteX10" fmla="*/ 920154 w 2109471"/>
                <a:gd name="connsiteY10" fmla="*/ 161930 h 1324848"/>
                <a:gd name="connsiteX11" fmla="*/ 1048214 w 2109471"/>
                <a:gd name="connsiteY11" fmla="*/ 83 h 1324848"/>
                <a:gd name="connsiteX12" fmla="*/ 927885 w 2109471"/>
                <a:gd name="connsiteY12" fmla="*/ 139038 h 1324848"/>
                <a:gd name="connsiteX13" fmla="*/ 920154 w 2109471"/>
                <a:gd name="connsiteY13" fmla="*/ 161930 h 1324848"/>
                <a:gd name="connsiteX0" fmla="*/ 920154 w 2109471"/>
                <a:gd name="connsiteY0" fmla="*/ 161930 h 1324848"/>
                <a:gd name="connsiteX1" fmla="*/ 1168934 w 2109471"/>
                <a:gd name="connsiteY1" fmla="*/ 139039 h 1324848"/>
                <a:gd name="connsiteX2" fmla="*/ 1048605 w 2109471"/>
                <a:gd name="connsiteY2" fmla="*/ 84 h 1324848"/>
                <a:gd name="connsiteX3" fmla="*/ 1192834 w 2109471"/>
                <a:gd name="connsiteY3" fmla="*/ 209800 h 1324848"/>
                <a:gd name="connsiteX4" fmla="*/ 1450049 w 2109471"/>
                <a:gd name="connsiteY4" fmla="*/ 1115207 h 1324848"/>
                <a:gd name="connsiteX5" fmla="*/ 2109471 w 2109471"/>
                <a:gd name="connsiteY5" fmla="*/ 1319857 h 1324848"/>
                <a:gd name="connsiteX6" fmla="*/ 0 w 2109471"/>
                <a:gd name="connsiteY6" fmla="*/ 1324848 h 1324848"/>
                <a:gd name="connsiteX7" fmla="*/ 646770 w 2109471"/>
                <a:gd name="connsiteY7" fmla="*/ 1115206 h 1324848"/>
                <a:gd name="connsiteX8" fmla="*/ 903986 w 2109471"/>
                <a:gd name="connsiteY8" fmla="*/ 209799 h 1324848"/>
                <a:gd name="connsiteX9" fmla="*/ 920154 w 2109471"/>
                <a:gd name="connsiteY9" fmla="*/ 161930 h 1324848"/>
                <a:gd name="connsiteX10" fmla="*/ 1048214 w 2109471"/>
                <a:gd name="connsiteY10" fmla="*/ 83 h 1324848"/>
                <a:gd name="connsiteX11" fmla="*/ 927885 w 2109471"/>
                <a:gd name="connsiteY11" fmla="*/ 139038 h 1324848"/>
                <a:gd name="connsiteX12" fmla="*/ 920154 w 2109471"/>
                <a:gd name="connsiteY12" fmla="*/ 161930 h 1324848"/>
                <a:gd name="connsiteX0" fmla="*/ 920154 w 2109471"/>
                <a:gd name="connsiteY0" fmla="*/ 161930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11" fmla="*/ 920154 w 2109471"/>
                <a:gd name="connsiteY11" fmla="*/ 161930 h 1324848"/>
                <a:gd name="connsiteX0" fmla="*/ 927885 w 2109471"/>
                <a:gd name="connsiteY0" fmla="*/ 139038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920154 w 2109471"/>
                <a:gd name="connsiteY8" fmla="*/ 185164 h 1348082"/>
                <a:gd name="connsiteX9" fmla="*/ 1048214 w 2109471"/>
                <a:gd name="connsiteY9" fmla="*/ 23317 h 1348082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1048214 w 2109471"/>
                <a:gd name="connsiteY8" fmla="*/ 23317 h 1348082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8264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646770 w 2044588"/>
                <a:gd name="connsiteY0" fmla="*/ 1115122 h 1324764"/>
                <a:gd name="connsiteX1" fmla="*/ 1048605 w 2044588"/>
                <a:gd name="connsiteY1" fmla="*/ 0 h 1324764"/>
                <a:gd name="connsiteX2" fmla="*/ 1450049 w 2044588"/>
                <a:gd name="connsiteY2" fmla="*/ 1115123 h 1324764"/>
                <a:gd name="connsiteX3" fmla="*/ 2044588 w 2044588"/>
                <a:gd name="connsiteY3" fmla="*/ 1321282 h 1324764"/>
                <a:gd name="connsiteX4" fmla="*/ 0 w 2044588"/>
                <a:gd name="connsiteY4" fmla="*/ 1324764 h 1324764"/>
                <a:gd name="connsiteX5" fmla="*/ 646770 w 2044588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5246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593958 w 1993285"/>
                <a:gd name="connsiteY0" fmla="*/ 1115122 h 1315246"/>
                <a:gd name="connsiteX1" fmla="*/ 995793 w 1993285"/>
                <a:gd name="connsiteY1" fmla="*/ 0 h 1315246"/>
                <a:gd name="connsiteX2" fmla="*/ 1397237 w 1993285"/>
                <a:gd name="connsiteY2" fmla="*/ 1115123 h 1315246"/>
                <a:gd name="connsiteX3" fmla="*/ 1993285 w 1993285"/>
                <a:gd name="connsiteY3" fmla="*/ 1315246 h 1315246"/>
                <a:gd name="connsiteX4" fmla="*/ 0 w 1993285"/>
                <a:gd name="connsiteY4" fmla="*/ 1314201 h 1315246"/>
                <a:gd name="connsiteX5" fmla="*/ 593958 w 1993285"/>
                <a:gd name="connsiteY5" fmla="*/ 1115122 h 1315246"/>
                <a:gd name="connsiteX0" fmla="*/ 593958 w 1993285"/>
                <a:gd name="connsiteY0" fmla="*/ 1115122 h 1323254"/>
                <a:gd name="connsiteX1" fmla="*/ 995793 w 1993285"/>
                <a:gd name="connsiteY1" fmla="*/ 0 h 1323254"/>
                <a:gd name="connsiteX2" fmla="*/ 1397237 w 1993285"/>
                <a:gd name="connsiteY2" fmla="*/ 1115123 h 1323254"/>
                <a:gd name="connsiteX3" fmla="*/ 1993285 w 1993285"/>
                <a:gd name="connsiteY3" fmla="*/ 1315246 h 1323254"/>
                <a:gd name="connsiteX4" fmla="*/ 0 w 1993285"/>
                <a:gd name="connsiteY4" fmla="*/ 1323254 h 1323254"/>
                <a:gd name="connsiteX5" fmla="*/ 593958 w 1993285"/>
                <a:gd name="connsiteY5" fmla="*/ 1115122 h 1323254"/>
                <a:gd name="connsiteX0" fmla="*/ 596976 w 1996303"/>
                <a:gd name="connsiteY0" fmla="*/ 1115122 h 1315710"/>
                <a:gd name="connsiteX1" fmla="*/ 998811 w 1996303"/>
                <a:gd name="connsiteY1" fmla="*/ 0 h 1315710"/>
                <a:gd name="connsiteX2" fmla="*/ 1400255 w 1996303"/>
                <a:gd name="connsiteY2" fmla="*/ 1115123 h 1315710"/>
                <a:gd name="connsiteX3" fmla="*/ 1996303 w 1996303"/>
                <a:gd name="connsiteY3" fmla="*/ 1315246 h 1315710"/>
                <a:gd name="connsiteX4" fmla="*/ 0 w 1996303"/>
                <a:gd name="connsiteY4" fmla="*/ 1315710 h 1315710"/>
                <a:gd name="connsiteX5" fmla="*/ 596976 w 1996303"/>
                <a:gd name="connsiteY5" fmla="*/ 1115122 h 131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6303" h="1315710">
                  <a:moveTo>
                    <a:pt x="596976" y="1115122"/>
                  </a:moveTo>
                  <a:cubicBezTo>
                    <a:pt x="763445" y="895837"/>
                    <a:pt x="813628" y="0"/>
                    <a:pt x="998811" y="0"/>
                  </a:cubicBezTo>
                  <a:cubicBezTo>
                    <a:pt x="1183994" y="0"/>
                    <a:pt x="1234006" y="895915"/>
                    <a:pt x="1400255" y="1115123"/>
                  </a:cubicBezTo>
                  <a:cubicBezTo>
                    <a:pt x="1566504" y="1334331"/>
                    <a:pt x="1872153" y="1311157"/>
                    <a:pt x="1996303" y="1315246"/>
                  </a:cubicBezTo>
                  <a:lnTo>
                    <a:pt x="0" y="1315710"/>
                  </a:lnTo>
                  <a:cubicBezTo>
                    <a:pt x="124150" y="1311621"/>
                    <a:pt x="430508" y="1334407"/>
                    <a:pt x="596976" y="1115122"/>
                  </a:cubicBezTo>
                  <a:close/>
                </a:path>
              </a:pathLst>
            </a:custGeom>
            <a:solidFill>
              <a:srgbClr val="FFDA65">
                <a:alpha val="8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8039100" y="2467848"/>
              <a:ext cx="2096819" cy="1324848"/>
              <a:chOff x="7500310" y="3932952"/>
              <a:chExt cx="2096819" cy="1324848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7500310" y="3932952"/>
                <a:ext cx="2096819" cy="1324848"/>
                <a:chOff x="7904895" y="3002940"/>
                <a:chExt cx="2096819" cy="1324848"/>
              </a:xfrm>
            </p:grpSpPr>
            <p:sp>
              <p:nvSpPr>
                <p:cNvPr id="78" name="Freeform 77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7" name="Straight Connector 76"/>
              <p:cNvCxnSpPr>
                <a:stCxn id="79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0" name="Rectangle 79"/>
          <p:cNvSpPr/>
          <p:nvPr/>
        </p:nvSpPr>
        <p:spPr>
          <a:xfrm>
            <a:off x="1866900" y="1085850"/>
            <a:ext cx="8629650" cy="271515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" name="Group 80"/>
          <p:cNvGrpSpPr/>
          <p:nvPr/>
        </p:nvGrpSpPr>
        <p:grpSpPr>
          <a:xfrm>
            <a:off x="4667250" y="2976426"/>
            <a:ext cx="2811795" cy="816270"/>
            <a:chOff x="4697976" y="2976426"/>
            <a:chExt cx="2811795" cy="816270"/>
          </a:xfrm>
        </p:grpSpPr>
        <p:sp>
          <p:nvSpPr>
            <p:cNvPr id="82" name="Freeform 81"/>
            <p:cNvSpPr/>
            <p:nvPr/>
          </p:nvSpPr>
          <p:spPr>
            <a:xfrm flipH="1">
              <a:off x="4885816" y="2976915"/>
              <a:ext cx="2438918" cy="815290"/>
            </a:xfrm>
            <a:custGeom>
              <a:avLst/>
              <a:gdLst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2811794 w 2811796"/>
                <a:gd name="connsiteY3" fmla="*/ 842581 h 842582"/>
                <a:gd name="connsiteX4" fmla="*/ 2811657 w 2811796"/>
                <a:gd name="connsiteY4" fmla="*/ 842581 h 842582"/>
                <a:gd name="connsiteX5" fmla="*/ 2811795 w 2811796"/>
                <a:gd name="connsiteY5" fmla="*/ 842582 h 842582"/>
                <a:gd name="connsiteX6" fmla="*/ 1404682 w 2811796"/>
                <a:gd name="connsiteY6" fmla="*/ 26529 h 842582"/>
                <a:gd name="connsiteX7" fmla="*/ 1127818 w 2811796"/>
                <a:gd name="connsiteY7" fmla="*/ 187373 h 842582"/>
                <a:gd name="connsiteX8" fmla="*/ 1099325 w 2811796"/>
                <a:gd name="connsiteY8" fmla="*/ 219370 h 842582"/>
                <a:gd name="connsiteX9" fmla="*/ 731520 w 2811796"/>
                <a:gd name="connsiteY9" fmla="*/ 726609 h 842582"/>
                <a:gd name="connsiteX10" fmla="*/ 186277 w 2811796"/>
                <a:gd name="connsiteY10" fmla="*/ 841240 h 842582"/>
                <a:gd name="connsiteX11" fmla="*/ 137 w 2811796"/>
                <a:gd name="connsiteY11" fmla="*/ 842581 h 842582"/>
                <a:gd name="connsiteX12" fmla="*/ 2811657 w 2811796"/>
                <a:gd name="connsiteY12" fmla="*/ 842581 h 842582"/>
                <a:gd name="connsiteX13" fmla="*/ 2625195 w 2811796"/>
                <a:gd name="connsiteY13" fmla="*/ 841240 h 842582"/>
                <a:gd name="connsiteX14" fmla="*/ 2079009 w 2811796"/>
                <a:gd name="connsiteY14" fmla="*/ 726609 h 842582"/>
                <a:gd name="connsiteX15" fmla="*/ 1710567 w 2811796"/>
                <a:gd name="connsiteY15" fmla="*/ 219370 h 842582"/>
                <a:gd name="connsiteX16" fmla="*/ 1682025 w 2811796"/>
                <a:gd name="connsiteY16" fmla="*/ 187373 h 842582"/>
                <a:gd name="connsiteX17" fmla="*/ 1404682 w 2811796"/>
                <a:gd name="connsiteY17" fmla="*/ 26367 h 842582"/>
                <a:gd name="connsiteX18" fmla="*/ 1404459 w 2811796"/>
                <a:gd name="connsiteY18" fmla="*/ 26399 h 842582"/>
                <a:gd name="connsiteX19" fmla="*/ 1404682 w 2811796"/>
                <a:gd name="connsiteY19" fmla="*/ 26529 h 842582"/>
                <a:gd name="connsiteX20" fmla="*/ 1404905 w 2811796"/>
                <a:gd name="connsiteY20" fmla="*/ 26399 h 842582"/>
                <a:gd name="connsiteX21" fmla="*/ 2811796 w 2811796"/>
                <a:gd name="connsiteY21" fmla="*/ 0 h 842582"/>
                <a:gd name="connsiteX22" fmla="*/ 1 w 2811796"/>
                <a:gd name="connsiteY22" fmla="*/ 0 h 842582"/>
                <a:gd name="connsiteX23" fmla="*/ 1 w 2811796"/>
                <a:gd name="connsiteY23" fmla="*/ 842581 h 842582"/>
                <a:gd name="connsiteX24" fmla="*/ 1 w 2811796"/>
                <a:gd name="connsiteY24" fmla="*/ 842581 h 842582"/>
                <a:gd name="connsiteX25" fmla="*/ 1127818 w 2811796"/>
                <a:gd name="connsiteY25" fmla="*/ 187373 h 842582"/>
                <a:gd name="connsiteX26" fmla="*/ 1184555 w 2811796"/>
                <a:gd name="connsiteY26" fmla="*/ 123659 h 842582"/>
                <a:gd name="connsiteX27" fmla="*/ 1342175 w 2811796"/>
                <a:gd name="connsiteY27" fmla="*/ 35439 h 842582"/>
                <a:gd name="connsiteX28" fmla="*/ 1404459 w 2811796"/>
                <a:gd name="connsiteY28" fmla="*/ 26399 h 842582"/>
                <a:gd name="connsiteX29" fmla="*/ 1404310 w 2811796"/>
                <a:gd name="connsiteY29" fmla="*/ 26313 h 842582"/>
                <a:gd name="connsiteX30" fmla="*/ 1404682 w 2811796"/>
                <a:gd name="connsiteY30" fmla="*/ 26367 h 842582"/>
                <a:gd name="connsiteX31" fmla="*/ 1405053 w 2811796"/>
                <a:gd name="connsiteY31" fmla="*/ 26313 h 842582"/>
                <a:gd name="connsiteX32" fmla="*/ 1404905 w 2811796"/>
                <a:gd name="connsiteY32" fmla="*/ 26399 h 842582"/>
                <a:gd name="connsiteX33" fmla="*/ 1467297 w 2811796"/>
                <a:gd name="connsiteY33" fmla="*/ 35439 h 842582"/>
                <a:gd name="connsiteX34" fmla="*/ 1625190 w 2811796"/>
                <a:gd name="connsiteY34" fmla="*/ 123659 h 842582"/>
                <a:gd name="connsiteX35" fmla="*/ 1682025 w 2811796"/>
                <a:gd name="connsiteY35" fmla="*/ 187373 h 842582"/>
                <a:gd name="connsiteX36" fmla="*/ 2811794 w 2811796"/>
                <a:gd name="connsiteY36" fmla="*/ 842581 h 842582"/>
                <a:gd name="connsiteX37" fmla="*/ 2811796 w 2811796"/>
                <a:gd name="connsiteY37" fmla="*/ 842581 h 842582"/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137 w 2811796"/>
                <a:gd name="connsiteY3" fmla="*/ 842581 h 842582"/>
                <a:gd name="connsiteX4" fmla="*/ 2811794 w 2811796"/>
                <a:gd name="connsiteY4" fmla="*/ 842581 h 842582"/>
                <a:gd name="connsiteX5" fmla="*/ 2811657 w 2811796"/>
                <a:gd name="connsiteY5" fmla="*/ 842581 h 842582"/>
                <a:gd name="connsiteX6" fmla="*/ 2811795 w 2811796"/>
                <a:gd name="connsiteY6" fmla="*/ 842582 h 842582"/>
                <a:gd name="connsiteX7" fmla="*/ 2811794 w 2811796"/>
                <a:gd name="connsiteY7" fmla="*/ 842581 h 842582"/>
                <a:gd name="connsiteX8" fmla="*/ 1404682 w 2811796"/>
                <a:gd name="connsiteY8" fmla="*/ 26529 h 842582"/>
                <a:gd name="connsiteX9" fmla="*/ 1127818 w 2811796"/>
                <a:gd name="connsiteY9" fmla="*/ 187373 h 842582"/>
                <a:gd name="connsiteX10" fmla="*/ 1099325 w 2811796"/>
                <a:gd name="connsiteY10" fmla="*/ 219370 h 842582"/>
                <a:gd name="connsiteX11" fmla="*/ 731520 w 2811796"/>
                <a:gd name="connsiteY11" fmla="*/ 726609 h 842582"/>
                <a:gd name="connsiteX12" fmla="*/ 186277 w 2811796"/>
                <a:gd name="connsiteY12" fmla="*/ 841240 h 842582"/>
                <a:gd name="connsiteX13" fmla="*/ 137 w 2811796"/>
                <a:gd name="connsiteY13" fmla="*/ 842581 h 842582"/>
                <a:gd name="connsiteX14" fmla="*/ 2811657 w 2811796"/>
                <a:gd name="connsiteY14" fmla="*/ 842581 h 842582"/>
                <a:gd name="connsiteX15" fmla="*/ 2625195 w 2811796"/>
                <a:gd name="connsiteY15" fmla="*/ 841240 h 842582"/>
                <a:gd name="connsiteX16" fmla="*/ 2079009 w 2811796"/>
                <a:gd name="connsiteY16" fmla="*/ 726609 h 842582"/>
                <a:gd name="connsiteX17" fmla="*/ 1710567 w 2811796"/>
                <a:gd name="connsiteY17" fmla="*/ 219370 h 842582"/>
                <a:gd name="connsiteX18" fmla="*/ 1682025 w 2811796"/>
                <a:gd name="connsiteY18" fmla="*/ 187373 h 842582"/>
                <a:gd name="connsiteX19" fmla="*/ 1404682 w 2811796"/>
                <a:gd name="connsiteY19" fmla="*/ 26529 h 842582"/>
                <a:gd name="connsiteX20" fmla="*/ 1404682 w 2811796"/>
                <a:gd name="connsiteY20" fmla="*/ 26367 h 842582"/>
                <a:gd name="connsiteX21" fmla="*/ 1404459 w 2811796"/>
                <a:gd name="connsiteY21" fmla="*/ 26399 h 842582"/>
                <a:gd name="connsiteX22" fmla="*/ 1404682 w 2811796"/>
                <a:gd name="connsiteY22" fmla="*/ 26529 h 842582"/>
                <a:gd name="connsiteX23" fmla="*/ 1404905 w 2811796"/>
                <a:gd name="connsiteY23" fmla="*/ 26399 h 842582"/>
                <a:gd name="connsiteX24" fmla="*/ 1404682 w 2811796"/>
                <a:gd name="connsiteY24" fmla="*/ 26367 h 842582"/>
                <a:gd name="connsiteX25" fmla="*/ 2811796 w 2811796"/>
                <a:gd name="connsiteY25" fmla="*/ 0 h 842582"/>
                <a:gd name="connsiteX26" fmla="*/ 1 w 2811796"/>
                <a:gd name="connsiteY26" fmla="*/ 842581 h 842582"/>
                <a:gd name="connsiteX27" fmla="*/ 1 w 2811796"/>
                <a:gd name="connsiteY27" fmla="*/ 842581 h 842582"/>
                <a:gd name="connsiteX28" fmla="*/ 1127818 w 2811796"/>
                <a:gd name="connsiteY28" fmla="*/ 187373 h 842582"/>
                <a:gd name="connsiteX29" fmla="*/ 1184555 w 2811796"/>
                <a:gd name="connsiteY29" fmla="*/ 123659 h 842582"/>
                <a:gd name="connsiteX30" fmla="*/ 1342175 w 2811796"/>
                <a:gd name="connsiteY30" fmla="*/ 35439 h 842582"/>
                <a:gd name="connsiteX31" fmla="*/ 1404459 w 2811796"/>
                <a:gd name="connsiteY31" fmla="*/ 26399 h 842582"/>
                <a:gd name="connsiteX32" fmla="*/ 1404310 w 2811796"/>
                <a:gd name="connsiteY32" fmla="*/ 26313 h 842582"/>
                <a:gd name="connsiteX33" fmla="*/ 1404682 w 2811796"/>
                <a:gd name="connsiteY33" fmla="*/ 26367 h 842582"/>
                <a:gd name="connsiteX34" fmla="*/ 1405053 w 2811796"/>
                <a:gd name="connsiteY34" fmla="*/ 26313 h 842582"/>
                <a:gd name="connsiteX35" fmla="*/ 1404905 w 2811796"/>
                <a:gd name="connsiteY35" fmla="*/ 26399 h 842582"/>
                <a:gd name="connsiteX36" fmla="*/ 1467297 w 2811796"/>
                <a:gd name="connsiteY36" fmla="*/ 35439 h 842582"/>
                <a:gd name="connsiteX37" fmla="*/ 1625190 w 2811796"/>
                <a:gd name="connsiteY37" fmla="*/ 123659 h 842582"/>
                <a:gd name="connsiteX38" fmla="*/ 1682025 w 2811796"/>
                <a:gd name="connsiteY38" fmla="*/ 187373 h 842582"/>
                <a:gd name="connsiteX39" fmla="*/ 2811794 w 2811796"/>
                <a:gd name="connsiteY39" fmla="*/ 842581 h 842582"/>
                <a:gd name="connsiteX40" fmla="*/ 2811796 w 2811796"/>
                <a:gd name="connsiteY40" fmla="*/ 842581 h 842582"/>
                <a:gd name="connsiteX41" fmla="*/ 2811796 w 2811796"/>
                <a:gd name="connsiteY41" fmla="*/ 0 h 842582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27818 w 2811796"/>
                <a:gd name="connsiteY28" fmla="*/ 161060 h 816269"/>
                <a:gd name="connsiteX29" fmla="*/ 1184555 w 2811796"/>
                <a:gd name="connsiteY29" fmla="*/ 97346 h 816269"/>
                <a:gd name="connsiteX30" fmla="*/ 1342175 w 2811796"/>
                <a:gd name="connsiteY30" fmla="*/ 9126 h 816269"/>
                <a:gd name="connsiteX31" fmla="*/ 1404459 w 2811796"/>
                <a:gd name="connsiteY31" fmla="*/ 86 h 816269"/>
                <a:gd name="connsiteX32" fmla="*/ 1404310 w 2811796"/>
                <a:gd name="connsiteY32" fmla="*/ 0 h 816269"/>
                <a:gd name="connsiteX33" fmla="*/ 1404682 w 2811796"/>
                <a:gd name="connsiteY33" fmla="*/ 54 h 816269"/>
                <a:gd name="connsiteX34" fmla="*/ 1405053 w 2811796"/>
                <a:gd name="connsiteY34" fmla="*/ 0 h 816269"/>
                <a:gd name="connsiteX35" fmla="*/ 1404905 w 2811796"/>
                <a:gd name="connsiteY35" fmla="*/ 86 h 816269"/>
                <a:gd name="connsiteX36" fmla="*/ 1467297 w 2811796"/>
                <a:gd name="connsiteY36" fmla="*/ 9126 h 816269"/>
                <a:gd name="connsiteX37" fmla="*/ 1625190 w 2811796"/>
                <a:gd name="connsiteY37" fmla="*/ 97346 h 816269"/>
                <a:gd name="connsiteX38" fmla="*/ 1682025 w 2811796"/>
                <a:gd name="connsiteY38" fmla="*/ 161060 h 816269"/>
                <a:gd name="connsiteX39" fmla="*/ 2811794 w 2811796"/>
                <a:gd name="connsiteY39" fmla="*/ 816268 h 816269"/>
                <a:gd name="connsiteX40" fmla="*/ 2811796 w 2811796"/>
                <a:gd name="connsiteY40" fmla="*/ 816268 h 816269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84555 w 2811796"/>
                <a:gd name="connsiteY28" fmla="*/ 97346 h 816269"/>
                <a:gd name="connsiteX29" fmla="*/ 1342175 w 2811796"/>
                <a:gd name="connsiteY29" fmla="*/ 9126 h 816269"/>
                <a:gd name="connsiteX30" fmla="*/ 1404459 w 2811796"/>
                <a:gd name="connsiteY30" fmla="*/ 86 h 816269"/>
                <a:gd name="connsiteX31" fmla="*/ 1404310 w 2811796"/>
                <a:gd name="connsiteY31" fmla="*/ 0 h 816269"/>
                <a:gd name="connsiteX32" fmla="*/ 1404682 w 2811796"/>
                <a:gd name="connsiteY32" fmla="*/ 54 h 816269"/>
                <a:gd name="connsiteX33" fmla="*/ 1405053 w 2811796"/>
                <a:gd name="connsiteY33" fmla="*/ 0 h 816269"/>
                <a:gd name="connsiteX34" fmla="*/ 1404905 w 2811796"/>
                <a:gd name="connsiteY34" fmla="*/ 86 h 816269"/>
                <a:gd name="connsiteX35" fmla="*/ 1467297 w 2811796"/>
                <a:gd name="connsiteY35" fmla="*/ 9126 h 816269"/>
                <a:gd name="connsiteX36" fmla="*/ 1625190 w 2811796"/>
                <a:gd name="connsiteY36" fmla="*/ 97346 h 816269"/>
                <a:gd name="connsiteX37" fmla="*/ 1682025 w 2811796"/>
                <a:gd name="connsiteY37" fmla="*/ 161060 h 816269"/>
                <a:gd name="connsiteX38" fmla="*/ 2811794 w 2811796"/>
                <a:gd name="connsiteY38" fmla="*/ 816268 h 816269"/>
                <a:gd name="connsiteX39" fmla="*/ 2811796 w 2811796"/>
                <a:gd name="connsiteY39" fmla="*/ 816268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11794 w 2830194"/>
                <a:gd name="connsiteY38" fmla="*/ 816268 h 816269"/>
                <a:gd name="connsiteX39" fmla="*/ 2830194 w 2830194"/>
                <a:gd name="connsiteY39" fmla="*/ 715077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30194 w 2830194"/>
                <a:gd name="connsiteY38" fmla="*/ 715077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553346 w 2811795"/>
                <a:gd name="connsiteY25" fmla="*/ 466699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38" fmla="*/ 1553346 w 2811795"/>
                <a:gd name="connsiteY38" fmla="*/ 466699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9437 w 2841231"/>
                <a:gd name="connsiteY26" fmla="*/ 81626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5757 w 2841231"/>
                <a:gd name="connsiteY26" fmla="*/ 70219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3816 w 2815474"/>
                <a:gd name="connsiteY0" fmla="*/ 816268 h 816269"/>
                <a:gd name="connsiteX1" fmla="*/ 3680 w 2815474"/>
                <a:gd name="connsiteY1" fmla="*/ 816268 h 816269"/>
                <a:gd name="connsiteX2" fmla="*/ 3679 w 2815474"/>
                <a:gd name="connsiteY2" fmla="*/ 816269 h 816269"/>
                <a:gd name="connsiteX3" fmla="*/ 3816 w 2815474"/>
                <a:gd name="connsiteY3" fmla="*/ 816268 h 816269"/>
                <a:gd name="connsiteX4" fmla="*/ 2815473 w 2815474"/>
                <a:gd name="connsiteY4" fmla="*/ 816268 h 816269"/>
                <a:gd name="connsiteX5" fmla="*/ 2815336 w 2815474"/>
                <a:gd name="connsiteY5" fmla="*/ 816268 h 816269"/>
                <a:gd name="connsiteX6" fmla="*/ 2815474 w 2815474"/>
                <a:gd name="connsiteY6" fmla="*/ 816269 h 816269"/>
                <a:gd name="connsiteX7" fmla="*/ 2815473 w 2815474"/>
                <a:gd name="connsiteY7" fmla="*/ 816268 h 816269"/>
                <a:gd name="connsiteX8" fmla="*/ 1408361 w 2815474"/>
                <a:gd name="connsiteY8" fmla="*/ 216 h 816269"/>
                <a:gd name="connsiteX9" fmla="*/ 1131497 w 2815474"/>
                <a:gd name="connsiteY9" fmla="*/ 161060 h 816269"/>
                <a:gd name="connsiteX10" fmla="*/ 1103004 w 2815474"/>
                <a:gd name="connsiteY10" fmla="*/ 193057 h 816269"/>
                <a:gd name="connsiteX11" fmla="*/ 735199 w 2815474"/>
                <a:gd name="connsiteY11" fmla="*/ 700296 h 816269"/>
                <a:gd name="connsiteX12" fmla="*/ 189956 w 2815474"/>
                <a:gd name="connsiteY12" fmla="*/ 814927 h 816269"/>
                <a:gd name="connsiteX13" fmla="*/ 3816 w 2815474"/>
                <a:gd name="connsiteY13" fmla="*/ 816268 h 816269"/>
                <a:gd name="connsiteX14" fmla="*/ 2815336 w 2815474"/>
                <a:gd name="connsiteY14" fmla="*/ 816268 h 816269"/>
                <a:gd name="connsiteX15" fmla="*/ 2628874 w 2815474"/>
                <a:gd name="connsiteY15" fmla="*/ 814927 h 816269"/>
                <a:gd name="connsiteX16" fmla="*/ 2082688 w 2815474"/>
                <a:gd name="connsiteY16" fmla="*/ 700296 h 816269"/>
                <a:gd name="connsiteX17" fmla="*/ 1714246 w 2815474"/>
                <a:gd name="connsiteY17" fmla="*/ 193057 h 816269"/>
                <a:gd name="connsiteX18" fmla="*/ 1685704 w 2815474"/>
                <a:gd name="connsiteY18" fmla="*/ 161060 h 816269"/>
                <a:gd name="connsiteX19" fmla="*/ 1408361 w 2815474"/>
                <a:gd name="connsiteY19" fmla="*/ 216 h 816269"/>
                <a:gd name="connsiteX20" fmla="*/ 1408361 w 2815474"/>
                <a:gd name="connsiteY20" fmla="*/ 54 h 816269"/>
                <a:gd name="connsiteX21" fmla="*/ 1408138 w 2815474"/>
                <a:gd name="connsiteY21" fmla="*/ 86 h 816269"/>
                <a:gd name="connsiteX22" fmla="*/ 1408361 w 2815474"/>
                <a:gd name="connsiteY22" fmla="*/ 216 h 816269"/>
                <a:gd name="connsiteX23" fmla="*/ 1408584 w 2815474"/>
                <a:gd name="connsiteY23" fmla="*/ 86 h 816269"/>
                <a:gd name="connsiteX24" fmla="*/ 1408361 w 2815474"/>
                <a:gd name="connsiteY24" fmla="*/ 54 h 816269"/>
                <a:gd name="connsiteX25" fmla="*/ 1685704 w 2815474"/>
                <a:gd name="connsiteY25" fmla="*/ 161060 h 816269"/>
                <a:gd name="connsiteX26" fmla="*/ 0 w 2815474"/>
                <a:gd name="connsiteY26" fmla="*/ 702198 h 816269"/>
                <a:gd name="connsiteX27" fmla="*/ 1188234 w 2815474"/>
                <a:gd name="connsiteY27" fmla="*/ 97346 h 816269"/>
                <a:gd name="connsiteX28" fmla="*/ 1345854 w 2815474"/>
                <a:gd name="connsiteY28" fmla="*/ 9126 h 816269"/>
                <a:gd name="connsiteX29" fmla="*/ 1408138 w 2815474"/>
                <a:gd name="connsiteY29" fmla="*/ 86 h 816269"/>
                <a:gd name="connsiteX30" fmla="*/ 1407989 w 2815474"/>
                <a:gd name="connsiteY30" fmla="*/ 0 h 816269"/>
                <a:gd name="connsiteX31" fmla="*/ 1408361 w 2815474"/>
                <a:gd name="connsiteY31" fmla="*/ 54 h 816269"/>
                <a:gd name="connsiteX32" fmla="*/ 1408732 w 2815474"/>
                <a:gd name="connsiteY32" fmla="*/ 0 h 816269"/>
                <a:gd name="connsiteX33" fmla="*/ 1408584 w 2815474"/>
                <a:gd name="connsiteY33" fmla="*/ 86 h 816269"/>
                <a:gd name="connsiteX34" fmla="*/ 1470976 w 2815474"/>
                <a:gd name="connsiteY34" fmla="*/ 9126 h 816269"/>
                <a:gd name="connsiteX35" fmla="*/ 1628869 w 2815474"/>
                <a:gd name="connsiteY35" fmla="*/ 97346 h 816269"/>
                <a:gd name="connsiteX36" fmla="*/ 1685704 w 2815474"/>
                <a:gd name="connsiteY36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184555 w 2811795"/>
                <a:gd name="connsiteY26" fmla="*/ 97346 h 816269"/>
                <a:gd name="connsiteX27" fmla="*/ 1342175 w 2811795"/>
                <a:gd name="connsiteY27" fmla="*/ 9126 h 816269"/>
                <a:gd name="connsiteX28" fmla="*/ 1404459 w 2811795"/>
                <a:gd name="connsiteY28" fmla="*/ 86 h 816269"/>
                <a:gd name="connsiteX29" fmla="*/ 1404310 w 2811795"/>
                <a:gd name="connsiteY29" fmla="*/ 0 h 816269"/>
                <a:gd name="connsiteX30" fmla="*/ 1404682 w 2811795"/>
                <a:gd name="connsiteY30" fmla="*/ 54 h 816269"/>
                <a:gd name="connsiteX31" fmla="*/ 1405053 w 2811795"/>
                <a:gd name="connsiteY31" fmla="*/ 0 h 816269"/>
                <a:gd name="connsiteX32" fmla="*/ 1404905 w 2811795"/>
                <a:gd name="connsiteY32" fmla="*/ 86 h 816269"/>
                <a:gd name="connsiteX33" fmla="*/ 1467297 w 2811795"/>
                <a:gd name="connsiteY33" fmla="*/ 9126 h 816269"/>
                <a:gd name="connsiteX34" fmla="*/ 1625190 w 2811795"/>
                <a:gd name="connsiteY34" fmla="*/ 97346 h 816269"/>
                <a:gd name="connsiteX35" fmla="*/ 1682025 w 2811795"/>
                <a:gd name="connsiteY35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34" fmla="*/ 1682025 w 2811795"/>
                <a:gd name="connsiteY34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25190 w 2811795"/>
                <a:gd name="connsiteY25" fmla="*/ 9734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67297 w 2811795"/>
                <a:gd name="connsiteY25" fmla="*/ 912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30" fmla="*/ 1404905 w 2811795"/>
                <a:gd name="connsiteY30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5053 w 2811795"/>
                <a:gd name="connsiteY25" fmla="*/ 0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0" fmla="*/ 22271 w 2833929"/>
                <a:gd name="connsiteY0" fmla="*/ 816268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2271 w 2833929"/>
                <a:gd name="connsiteY3" fmla="*/ 816268 h 816269"/>
                <a:gd name="connsiteX4" fmla="*/ 2833928 w 2833929"/>
                <a:gd name="connsiteY4" fmla="*/ 816268 h 816269"/>
                <a:gd name="connsiteX5" fmla="*/ 2833791 w 2833929"/>
                <a:gd name="connsiteY5" fmla="*/ 816268 h 816269"/>
                <a:gd name="connsiteX6" fmla="*/ 2833929 w 2833929"/>
                <a:gd name="connsiteY6" fmla="*/ 816269 h 816269"/>
                <a:gd name="connsiteX7" fmla="*/ 2833928 w 2833929"/>
                <a:gd name="connsiteY7" fmla="*/ 816268 h 816269"/>
                <a:gd name="connsiteX8" fmla="*/ 1426816 w 2833929"/>
                <a:gd name="connsiteY8" fmla="*/ 216 h 816269"/>
                <a:gd name="connsiteX9" fmla="*/ 1149952 w 2833929"/>
                <a:gd name="connsiteY9" fmla="*/ 161060 h 816269"/>
                <a:gd name="connsiteX10" fmla="*/ 1121459 w 2833929"/>
                <a:gd name="connsiteY10" fmla="*/ 193057 h 816269"/>
                <a:gd name="connsiteX11" fmla="*/ 753654 w 2833929"/>
                <a:gd name="connsiteY11" fmla="*/ 700296 h 816269"/>
                <a:gd name="connsiteX12" fmla="*/ 208411 w 2833929"/>
                <a:gd name="connsiteY12" fmla="*/ 814927 h 816269"/>
                <a:gd name="connsiteX13" fmla="*/ 0 w 2833929"/>
                <a:gd name="connsiteY13" fmla="*/ 680025 h 816269"/>
                <a:gd name="connsiteX14" fmla="*/ 2833791 w 2833929"/>
                <a:gd name="connsiteY14" fmla="*/ 816268 h 816269"/>
                <a:gd name="connsiteX15" fmla="*/ 2647329 w 2833929"/>
                <a:gd name="connsiteY15" fmla="*/ 814927 h 816269"/>
                <a:gd name="connsiteX16" fmla="*/ 2101143 w 2833929"/>
                <a:gd name="connsiteY16" fmla="*/ 700296 h 816269"/>
                <a:gd name="connsiteX17" fmla="*/ 1732701 w 2833929"/>
                <a:gd name="connsiteY17" fmla="*/ 193057 h 816269"/>
                <a:gd name="connsiteX18" fmla="*/ 1704159 w 2833929"/>
                <a:gd name="connsiteY18" fmla="*/ 161060 h 816269"/>
                <a:gd name="connsiteX19" fmla="*/ 1426816 w 2833929"/>
                <a:gd name="connsiteY19" fmla="*/ 216 h 816269"/>
                <a:gd name="connsiteX20" fmla="*/ 1426816 w 2833929"/>
                <a:gd name="connsiteY20" fmla="*/ 54 h 816269"/>
                <a:gd name="connsiteX21" fmla="*/ 1426593 w 2833929"/>
                <a:gd name="connsiteY21" fmla="*/ 86 h 816269"/>
                <a:gd name="connsiteX22" fmla="*/ 1426816 w 2833929"/>
                <a:gd name="connsiteY22" fmla="*/ 216 h 816269"/>
                <a:gd name="connsiteX23" fmla="*/ 1427039 w 2833929"/>
                <a:gd name="connsiteY23" fmla="*/ 86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26" fmla="*/ 1426593 w 2833929"/>
                <a:gd name="connsiteY26" fmla="*/ 86 h 816269"/>
                <a:gd name="connsiteX27" fmla="*/ 1426444 w 2833929"/>
                <a:gd name="connsiteY27" fmla="*/ 0 h 816269"/>
                <a:gd name="connsiteX28" fmla="*/ 1426816 w 2833929"/>
                <a:gd name="connsiteY28" fmla="*/ 54 h 816269"/>
                <a:gd name="connsiteX29" fmla="*/ 1427187 w 2833929"/>
                <a:gd name="connsiteY29" fmla="*/ 0 h 816269"/>
                <a:gd name="connsiteX0" fmla="*/ 22134 w 2833929"/>
                <a:gd name="connsiteY0" fmla="*/ 816269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833928 w 2833929"/>
                <a:gd name="connsiteY3" fmla="*/ 816268 h 816269"/>
                <a:gd name="connsiteX4" fmla="*/ 2833791 w 2833929"/>
                <a:gd name="connsiteY4" fmla="*/ 816268 h 816269"/>
                <a:gd name="connsiteX5" fmla="*/ 2833929 w 2833929"/>
                <a:gd name="connsiteY5" fmla="*/ 816269 h 816269"/>
                <a:gd name="connsiteX6" fmla="*/ 2833928 w 2833929"/>
                <a:gd name="connsiteY6" fmla="*/ 816268 h 816269"/>
                <a:gd name="connsiteX7" fmla="*/ 1426816 w 2833929"/>
                <a:gd name="connsiteY7" fmla="*/ 216 h 816269"/>
                <a:gd name="connsiteX8" fmla="*/ 1149952 w 2833929"/>
                <a:gd name="connsiteY8" fmla="*/ 161060 h 816269"/>
                <a:gd name="connsiteX9" fmla="*/ 1121459 w 2833929"/>
                <a:gd name="connsiteY9" fmla="*/ 193057 h 816269"/>
                <a:gd name="connsiteX10" fmla="*/ 753654 w 2833929"/>
                <a:gd name="connsiteY10" fmla="*/ 700296 h 816269"/>
                <a:gd name="connsiteX11" fmla="*/ 208411 w 2833929"/>
                <a:gd name="connsiteY11" fmla="*/ 814927 h 816269"/>
                <a:gd name="connsiteX12" fmla="*/ 0 w 2833929"/>
                <a:gd name="connsiteY12" fmla="*/ 680025 h 816269"/>
                <a:gd name="connsiteX13" fmla="*/ 2833791 w 2833929"/>
                <a:gd name="connsiteY13" fmla="*/ 816268 h 816269"/>
                <a:gd name="connsiteX14" fmla="*/ 2647329 w 2833929"/>
                <a:gd name="connsiteY14" fmla="*/ 814927 h 816269"/>
                <a:gd name="connsiteX15" fmla="*/ 2101143 w 2833929"/>
                <a:gd name="connsiteY15" fmla="*/ 700296 h 816269"/>
                <a:gd name="connsiteX16" fmla="*/ 1732701 w 2833929"/>
                <a:gd name="connsiteY16" fmla="*/ 193057 h 816269"/>
                <a:gd name="connsiteX17" fmla="*/ 1704159 w 2833929"/>
                <a:gd name="connsiteY17" fmla="*/ 161060 h 816269"/>
                <a:gd name="connsiteX18" fmla="*/ 1426816 w 2833929"/>
                <a:gd name="connsiteY18" fmla="*/ 216 h 816269"/>
                <a:gd name="connsiteX19" fmla="*/ 1426816 w 2833929"/>
                <a:gd name="connsiteY19" fmla="*/ 54 h 816269"/>
                <a:gd name="connsiteX20" fmla="*/ 1426593 w 2833929"/>
                <a:gd name="connsiteY20" fmla="*/ 86 h 816269"/>
                <a:gd name="connsiteX21" fmla="*/ 1426816 w 2833929"/>
                <a:gd name="connsiteY21" fmla="*/ 216 h 816269"/>
                <a:gd name="connsiteX22" fmla="*/ 1427039 w 2833929"/>
                <a:gd name="connsiteY22" fmla="*/ 86 h 816269"/>
                <a:gd name="connsiteX23" fmla="*/ 1426816 w 2833929"/>
                <a:gd name="connsiteY23" fmla="*/ 54 h 816269"/>
                <a:gd name="connsiteX24" fmla="*/ 1427187 w 2833929"/>
                <a:gd name="connsiteY24" fmla="*/ 0 h 816269"/>
                <a:gd name="connsiteX25" fmla="*/ 1426593 w 2833929"/>
                <a:gd name="connsiteY25" fmla="*/ 86 h 816269"/>
                <a:gd name="connsiteX26" fmla="*/ 1426444 w 2833929"/>
                <a:gd name="connsiteY26" fmla="*/ 0 h 816269"/>
                <a:gd name="connsiteX27" fmla="*/ 1426816 w 2833929"/>
                <a:gd name="connsiteY27" fmla="*/ 54 h 816269"/>
                <a:gd name="connsiteX28" fmla="*/ 1427187 w 2833929"/>
                <a:gd name="connsiteY28" fmla="*/ 0 h 816269"/>
                <a:gd name="connsiteX0" fmla="*/ 2833928 w 2833929"/>
                <a:gd name="connsiteY0" fmla="*/ 816268 h 816269"/>
                <a:gd name="connsiteX1" fmla="*/ 2833791 w 2833929"/>
                <a:gd name="connsiteY1" fmla="*/ 816268 h 816269"/>
                <a:gd name="connsiteX2" fmla="*/ 2833929 w 2833929"/>
                <a:gd name="connsiteY2" fmla="*/ 816269 h 816269"/>
                <a:gd name="connsiteX3" fmla="*/ 2833928 w 2833929"/>
                <a:gd name="connsiteY3" fmla="*/ 816268 h 816269"/>
                <a:gd name="connsiteX4" fmla="*/ 1426816 w 2833929"/>
                <a:gd name="connsiteY4" fmla="*/ 216 h 816269"/>
                <a:gd name="connsiteX5" fmla="*/ 1149952 w 2833929"/>
                <a:gd name="connsiteY5" fmla="*/ 161060 h 816269"/>
                <a:gd name="connsiteX6" fmla="*/ 1121459 w 2833929"/>
                <a:gd name="connsiteY6" fmla="*/ 193057 h 816269"/>
                <a:gd name="connsiteX7" fmla="*/ 753654 w 2833929"/>
                <a:gd name="connsiteY7" fmla="*/ 700296 h 816269"/>
                <a:gd name="connsiteX8" fmla="*/ 208411 w 2833929"/>
                <a:gd name="connsiteY8" fmla="*/ 814927 h 816269"/>
                <a:gd name="connsiteX9" fmla="*/ 0 w 2833929"/>
                <a:gd name="connsiteY9" fmla="*/ 680025 h 816269"/>
                <a:gd name="connsiteX10" fmla="*/ 2833791 w 2833929"/>
                <a:gd name="connsiteY10" fmla="*/ 816268 h 816269"/>
                <a:gd name="connsiteX11" fmla="*/ 2647329 w 2833929"/>
                <a:gd name="connsiteY11" fmla="*/ 814927 h 816269"/>
                <a:gd name="connsiteX12" fmla="*/ 2101143 w 2833929"/>
                <a:gd name="connsiteY12" fmla="*/ 700296 h 816269"/>
                <a:gd name="connsiteX13" fmla="*/ 1732701 w 2833929"/>
                <a:gd name="connsiteY13" fmla="*/ 193057 h 816269"/>
                <a:gd name="connsiteX14" fmla="*/ 1704159 w 2833929"/>
                <a:gd name="connsiteY14" fmla="*/ 161060 h 816269"/>
                <a:gd name="connsiteX15" fmla="*/ 1426816 w 2833929"/>
                <a:gd name="connsiteY15" fmla="*/ 216 h 816269"/>
                <a:gd name="connsiteX16" fmla="*/ 1426816 w 2833929"/>
                <a:gd name="connsiteY16" fmla="*/ 54 h 816269"/>
                <a:gd name="connsiteX17" fmla="*/ 1426593 w 2833929"/>
                <a:gd name="connsiteY17" fmla="*/ 86 h 816269"/>
                <a:gd name="connsiteX18" fmla="*/ 1426816 w 2833929"/>
                <a:gd name="connsiteY18" fmla="*/ 216 h 816269"/>
                <a:gd name="connsiteX19" fmla="*/ 1427039 w 2833929"/>
                <a:gd name="connsiteY19" fmla="*/ 86 h 816269"/>
                <a:gd name="connsiteX20" fmla="*/ 1426816 w 2833929"/>
                <a:gd name="connsiteY20" fmla="*/ 54 h 816269"/>
                <a:gd name="connsiteX21" fmla="*/ 1427187 w 2833929"/>
                <a:gd name="connsiteY21" fmla="*/ 0 h 816269"/>
                <a:gd name="connsiteX22" fmla="*/ 1426593 w 2833929"/>
                <a:gd name="connsiteY22" fmla="*/ 86 h 816269"/>
                <a:gd name="connsiteX23" fmla="*/ 1426444 w 2833929"/>
                <a:gd name="connsiteY23" fmla="*/ 0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0" fmla="*/ 2840478 w 2840479"/>
                <a:gd name="connsiteY0" fmla="*/ 816268 h 816269"/>
                <a:gd name="connsiteX1" fmla="*/ 2840341 w 2840479"/>
                <a:gd name="connsiteY1" fmla="*/ 816268 h 816269"/>
                <a:gd name="connsiteX2" fmla="*/ 2840479 w 2840479"/>
                <a:gd name="connsiteY2" fmla="*/ 816269 h 816269"/>
                <a:gd name="connsiteX3" fmla="*/ 2840478 w 2840479"/>
                <a:gd name="connsiteY3" fmla="*/ 816268 h 816269"/>
                <a:gd name="connsiteX4" fmla="*/ 1433366 w 2840479"/>
                <a:gd name="connsiteY4" fmla="*/ 216 h 816269"/>
                <a:gd name="connsiteX5" fmla="*/ 1156502 w 2840479"/>
                <a:gd name="connsiteY5" fmla="*/ 161060 h 816269"/>
                <a:gd name="connsiteX6" fmla="*/ 1128009 w 2840479"/>
                <a:gd name="connsiteY6" fmla="*/ 193057 h 816269"/>
                <a:gd name="connsiteX7" fmla="*/ 760204 w 2840479"/>
                <a:gd name="connsiteY7" fmla="*/ 700296 h 816269"/>
                <a:gd name="connsiteX8" fmla="*/ 214961 w 2840479"/>
                <a:gd name="connsiteY8" fmla="*/ 814927 h 816269"/>
                <a:gd name="connsiteX9" fmla="*/ 0 w 2840479"/>
                <a:gd name="connsiteY9" fmla="*/ 814958 h 816269"/>
                <a:gd name="connsiteX10" fmla="*/ 2840341 w 2840479"/>
                <a:gd name="connsiteY10" fmla="*/ 816268 h 816269"/>
                <a:gd name="connsiteX11" fmla="*/ 2653879 w 2840479"/>
                <a:gd name="connsiteY11" fmla="*/ 814927 h 816269"/>
                <a:gd name="connsiteX12" fmla="*/ 2107693 w 2840479"/>
                <a:gd name="connsiteY12" fmla="*/ 700296 h 816269"/>
                <a:gd name="connsiteX13" fmla="*/ 1739251 w 2840479"/>
                <a:gd name="connsiteY13" fmla="*/ 193057 h 816269"/>
                <a:gd name="connsiteX14" fmla="*/ 1710709 w 2840479"/>
                <a:gd name="connsiteY14" fmla="*/ 161060 h 816269"/>
                <a:gd name="connsiteX15" fmla="*/ 1433366 w 2840479"/>
                <a:gd name="connsiteY15" fmla="*/ 216 h 816269"/>
                <a:gd name="connsiteX16" fmla="*/ 1433366 w 2840479"/>
                <a:gd name="connsiteY16" fmla="*/ 54 h 816269"/>
                <a:gd name="connsiteX17" fmla="*/ 1433143 w 2840479"/>
                <a:gd name="connsiteY17" fmla="*/ 86 h 816269"/>
                <a:gd name="connsiteX18" fmla="*/ 1433366 w 2840479"/>
                <a:gd name="connsiteY18" fmla="*/ 216 h 816269"/>
                <a:gd name="connsiteX19" fmla="*/ 1433589 w 2840479"/>
                <a:gd name="connsiteY19" fmla="*/ 86 h 816269"/>
                <a:gd name="connsiteX20" fmla="*/ 1433366 w 2840479"/>
                <a:gd name="connsiteY20" fmla="*/ 54 h 816269"/>
                <a:gd name="connsiteX21" fmla="*/ 1433737 w 2840479"/>
                <a:gd name="connsiteY21" fmla="*/ 0 h 816269"/>
                <a:gd name="connsiteX22" fmla="*/ 1433143 w 2840479"/>
                <a:gd name="connsiteY22" fmla="*/ 86 h 816269"/>
                <a:gd name="connsiteX23" fmla="*/ 1432994 w 2840479"/>
                <a:gd name="connsiteY23" fmla="*/ 0 h 816269"/>
                <a:gd name="connsiteX24" fmla="*/ 1433366 w 2840479"/>
                <a:gd name="connsiteY24" fmla="*/ 54 h 816269"/>
                <a:gd name="connsiteX25" fmla="*/ 1433737 w 2840479"/>
                <a:gd name="connsiteY25" fmla="*/ 0 h 816269"/>
                <a:gd name="connsiteX0" fmla="*/ 2840478 w 2845581"/>
                <a:gd name="connsiteY0" fmla="*/ 816268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2840478 w 2845581"/>
                <a:gd name="connsiteY3" fmla="*/ 816268 h 816269"/>
                <a:gd name="connsiteX4" fmla="*/ 1433366 w 2845581"/>
                <a:gd name="connsiteY4" fmla="*/ 216 h 816269"/>
                <a:gd name="connsiteX5" fmla="*/ 1156502 w 2845581"/>
                <a:gd name="connsiteY5" fmla="*/ 161060 h 816269"/>
                <a:gd name="connsiteX6" fmla="*/ 1128009 w 2845581"/>
                <a:gd name="connsiteY6" fmla="*/ 193057 h 816269"/>
                <a:gd name="connsiteX7" fmla="*/ 760204 w 2845581"/>
                <a:gd name="connsiteY7" fmla="*/ 700296 h 816269"/>
                <a:gd name="connsiteX8" fmla="*/ 214961 w 2845581"/>
                <a:gd name="connsiteY8" fmla="*/ 814927 h 816269"/>
                <a:gd name="connsiteX9" fmla="*/ 0 w 2845581"/>
                <a:gd name="connsiteY9" fmla="*/ 814958 h 816269"/>
                <a:gd name="connsiteX10" fmla="*/ 2845581 w 2845581"/>
                <a:gd name="connsiteY10" fmla="*/ 749457 h 816269"/>
                <a:gd name="connsiteX11" fmla="*/ 2653879 w 2845581"/>
                <a:gd name="connsiteY11" fmla="*/ 814927 h 816269"/>
                <a:gd name="connsiteX12" fmla="*/ 2107693 w 2845581"/>
                <a:gd name="connsiteY12" fmla="*/ 700296 h 816269"/>
                <a:gd name="connsiteX13" fmla="*/ 1739251 w 2845581"/>
                <a:gd name="connsiteY13" fmla="*/ 193057 h 816269"/>
                <a:gd name="connsiteX14" fmla="*/ 1710709 w 2845581"/>
                <a:gd name="connsiteY14" fmla="*/ 161060 h 816269"/>
                <a:gd name="connsiteX15" fmla="*/ 1433366 w 2845581"/>
                <a:gd name="connsiteY15" fmla="*/ 216 h 816269"/>
                <a:gd name="connsiteX16" fmla="*/ 1433366 w 2845581"/>
                <a:gd name="connsiteY16" fmla="*/ 54 h 816269"/>
                <a:gd name="connsiteX17" fmla="*/ 1433143 w 2845581"/>
                <a:gd name="connsiteY17" fmla="*/ 86 h 816269"/>
                <a:gd name="connsiteX18" fmla="*/ 1433366 w 2845581"/>
                <a:gd name="connsiteY18" fmla="*/ 216 h 816269"/>
                <a:gd name="connsiteX19" fmla="*/ 1433589 w 2845581"/>
                <a:gd name="connsiteY19" fmla="*/ 86 h 816269"/>
                <a:gd name="connsiteX20" fmla="*/ 1433366 w 2845581"/>
                <a:gd name="connsiteY20" fmla="*/ 54 h 816269"/>
                <a:gd name="connsiteX21" fmla="*/ 1433737 w 2845581"/>
                <a:gd name="connsiteY21" fmla="*/ 0 h 816269"/>
                <a:gd name="connsiteX22" fmla="*/ 1433143 w 2845581"/>
                <a:gd name="connsiteY22" fmla="*/ 86 h 816269"/>
                <a:gd name="connsiteX23" fmla="*/ 1432994 w 2845581"/>
                <a:gd name="connsiteY23" fmla="*/ 0 h 816269"/>
                <a:gd name="connsiteX24" fmla="*/ 1433366 w 2845581"/>
                <a:gd name="connsiteY24" fmla="*/ 54 h 816269"/>
                <a:gd name="connsiteX25" fmla="*/ 1433737 w 2845581"/>
                <a:gd name="connsiteY25" fmla="*/ 0 h 816269"/>
                <a:gd name="connsiteX0" fmla="*/ 2840479 w 2845581"/>
                <a:gd name="connsiteY0" fmla="*/ 816269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1433366 w 2845581"/>
                <a:gd name="connsiteY3" fmla="*/ 216 h 816269"/>
                <a:gd name="connsiteX4" fmla="*/ 1156502 w 2845581"/>
                <a:gd name="connsiteY4" fmla="*/ 161060 h 816269"/>
                <a:gd name="connsiteX5" fmla="*/ 1128009 w 2845581"/>
                <a:gd name="connsiteY5" fmla="*/ 193057 h 816269"/>
                <a:gd name="connsiteX6" fmla="*/ 760204 w 2845581"/>
                <a:gd name="connsiteY6" fmla="*/ 700296 h 816269"/>
                <a:gd name="connsiteX7" fmla="*/ 214961 w 2845581"/>
                <a:gd name="connsiteY7" fmla="*/ 814927 h 816269"/>
                <a:gd name="connsiteX8" fmla="*/ 0 w 2845581"/>
                <a:gd name="connsiteY8" fmla="*/ 814958 h 816269"/>
                <a:gd name="connsiteX9" fmla="*/ 2845581 w 2845581"/>
                <a:gd name="connsiteY9" fmla="*/ 749457 h 816269"/>
                <a:gd name="connsiteX10" fmla="*/ 2653879 w 2845581"/>
                <a:gd name="connsiteY10" fmla="*/ 814927 h 816269"/>
                <a:gd name="connsiteX11" fmla="*/ 2107693 w 2845581"/>
                <a:gd name="connsiteY11" fmla="*/ 700296 h 816269"/>
                <a:gd name="connsiteX12" fmla="*/ 1739251 w 2845581"/>
                <a:gd name="connsiteY12" fmla="*/ 193057 h 816269"/>
                <a:gd name="connsiteX13" fmla="*/ 1710709 w 2845581"/>
                <a:gd name="connsiteY13" fmla="*/ 161060 h 816269"/>
                <a:gd name="connsiteX14" fmla="*/ 1433366 w 2845581"/>
                <a:gd name="connsiteY14" fmla="*/ 216 h 816269"/>
                <a:gd name="connsiteX15" fmla="*/ 1433366 w 2845581"/>
                <a:gd name="connsiteY15" fmla="*/ 54 h 816269"/>
                <a:gd name="connsiteX16" fmla="*/ 1433143 w 2845581"/>
                <a:gd name="connsiteY16" fmla="*/ 86 h 816269"/>
                <a:gd name="connsiteX17" fmla="*/ 1433366 w 2845581"/>
                <a:gd name="connsiteY17" fmla="*/ 216 h 816269"/>
                <a:gd name="connsiteX18" fmla="*/ 1433589 w 2845581"/>
                <a:gd name="connsiteY18" fmla="*/ 86 h 816269"/>
                <a:gd name="connsiteX19" fmla="*/ 1433366 w 2845581"/>
                <a:gd name="connsiteY19" fmla="*/ 54 h 816269"/>
                <a:gd name="connsiteX20" fmla="*/ 1433737 w 2845581"/>
                <a:gd name="connsiteY20" fmla="*/ 0 h 816269"/>
                <a:gd name="connsiteX21" fmla="*/ 1433143 w 2845581"/>
                <a:gd name="connsiteY21" fmla="*/ 86 h 816269"/>
                <a:gd name="connsiteX22" fmla="*/ 1432994 w 2845581"/>
                <a:gd name="connsiteY22" fmla="*/ 0 h 816269"/>
                <a:gd name="connsiteX23" fmla="*/ 1433366 w 2845581"/>
                <a:gd name="connsiteY23" fmla="*/ 54 h 816269"/>
                <a:gd name="connsiteX24" fmla="*/ 1433737 w 2845581"/>
                <a:gd name="connsiteY24" fmla="*/ 0 h 816269"/>
                <a:gd name="connsiteX0" fmla="*/ 1433366 w 2845581"/>
                <a:gd name="connsiteY0" fmla="*/ 216 h 814958"/>
                <a:gd name="connsiteX1" fmla="*/ 1156502 w 2845581"/>
                <a:gd name="connsiteY1" fmla="*/ 161060 h 814958"/>
                <a:gd name="connsiteX2" fmla="*/ 1128009 w 2845581"/>
                <a:gd name="connsiteY2" fmla="*/ 193057 h 814958"/>
                <a:gd name="connsiteX3" fmla="*/ 760204 w 2845581"/>
                <a:gd name="connsiteY3" fmla="*/ 700296 h 814958"/>
                <a:gd name="connsiteX4" fmla="*/ 214961 w 2845581"/>
                <a:gd name="connsiteY4" fmla="*/ 814927 h 814958"/>
                <a:gd name="connsiteX5" fmla="*/ 0 w 2845581"/>
                <a:gd name="connsiteY5" fmla="*/ 814958 h 814958"/>
                <a:gd name="connsiteX6" fmla="*/ 2845581 w 2845581"/>
                <a:gd name="connsiteY6" fmla="*/ 749457 h 814958"/>
                <a:gd name="connsiteX7" fmla="*/ 2653879 w 2845581"/>
                <a:gd name="connsiteY7" fmla="*/ 814927 h 814958"/>
                <a:gd name="connsiteX8" fmla="*/ 2107693 w 2845581"/>
                <a:gd name="connsiteY8" fmla="*/ 700296 h 814958"/>
                <a:gd name="connsiteX9" fmla="*/ 1739251 w 2845581"/>
                <a:gd name="connsiteY9" fmla="*/ 193057 h 814958"/>
                <a:gd name="connsiteX10" fmla="*/ 1710709 w 2845581"/>
                <a:gd name="connsiteY10" fmla="*/ 161060 h 814958"/>
                <a:gd name="connsiteX11" fmla="*/ 1433366 w 2845581"/>
                <a:gd name="connsiteY11" fmla="*/ 216 h 814958"/>
                <a:gd name="connsiteX12" fmla="*/ 1433366 w 2845581"/>
                <a:gd name="connsiteY12" fmla="*/ 54 h 814958"/>
                <a:gd name="connsiteX13" fmla="*/ 1433143 w 2845581"/>
                <a:gd name="connsiteY13" fmla="*/ 86 h 814958"/>
                <a:gd name="connsiteX14" fmla="*/ 1433366 w 2845581"/>
                <a:gd name="connsiteY14" fmla="*/ 216 h 814958"/>
                <a:gd name="connsiteX15" fmla="*/ 1433589 w 2845581"/>
                <a:gd name="connsiteY15" fmla="*/ 86 h 814958"/>
                <a:gd name="connsiteX16" fmla="*/ 1433366 w 2845581"/>
                <a:gd name="connsiteY16" fmla="*/ 54 h 814958"/>
                <a:gd name="connsiteX17" fmla="*/ 1433737 w 2845581"/>
                <a:gd name="connsiteY17" fmla="*/ 0 h 814958"/>
                <a:gd name="connsiteX18" fmla="*/ 1433143 w 2845581"/>
                <a:gd name="connsiteY18" fmla="*/ 86 h 814958"/>
                <a:gd name="connsiteX19" fmla="*/ 1432994 w 2845581"/>
                <a:gd name="connsiteY19" fmla="*/ 0 h 814958"/>
                <a:gd name="connsiteX20" fmla="*/ 1433366 w 2845581"/>
                <a:gd name="connsiteY20" fmla="*/ 54 h 814958"/>
                <a:gd name="connsiteX21" fmla="*/ 1433737 w 2845581"/>
                <a:gd name="connsiteY21" fmla="*/ 0 h 814958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737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21" fmla="*/ 1433737 w 2845581"/>
                <a:gd name="connsiteY21" fmla="*/ 0 h 814959"/>
                <a:gd name="connsiteX0" fmla="*/ 1433366 w 2845581"/>
                <a:gd name="connsiteY0" fmla="*/ 73577 h 888320"/>
                <a:gd name="connsiteX1" fmla="*/ 1156502 w 2845581"/>
                <a:gd name="connsiteY1" fmla="*/ 234421 h 888320"/>
                <a:gd name="connsiteX2" fmla="*/ 1128009 w 2845581"/>
                <a:gd name="connsiteY2" fmla="*/ 266418 h 888320"/>
                <a:gd name="connsiteX3" fmla="*/ 760204 w 2845581"/>
                <a:gd name="connsiteY3" fmla="*/ 773657 h 888320"/>
                <a:gd name="connsiteX4" fmla="*/ 214961 w 2845581"/>
                <a:gd name="connsiteY4" fmla="*/ 888288 h 888320"/>
                <a:gd name="connsiteX5" fmla="*/ 0 w 2845581"/>
                <a:gd name="connsiteY5" fmla="*/ 888319 h 888320"/>
                <a:gd name="connsiteX6" fmla="*/ 2845581 w 2845581"/>
                <a:gd name="connsiteY6" fmla="*/ 888320 h 888320"/>
                <a:gd name="connsiteX7" fmla="*/ 2653879 w 2845581"/>
                <a:gd name="connsiteY7" fmla="*/ 888288 h 888320"/>
                <a:gd name="connsiteX8" fmla="*/ 2107693 w 2845581"/>
                <a:gd name="connsiteY8" fmla="*/ 773657 h 888320"/>
                <a:gd name="connsiteX9" fmla="*/ 1739251 w 2845581"/>
                <a:gd name="connsiteY9" fmla="*/ 266418 h 888320"/>
                <a:gd name="connsiteX10" fmla="*/ 1710709 w 2845581"/>
                <a:gd name="connsiteY10" fmla="*/ 234421 h 888320"/>
                <a:gd name="connsiteX11" fmla="*/ 1433366 w 2845581"/>
                <a:gd name="connsiteY11" fmla="*/ 73577 h 888320"/>
                <a:gd name="connsiteX12" fmla="*/ 1433366 w 2845581"/>
                <a:gd name="connsiteY12" fmla="*/ 73415 h 888320"/>
                <a:gd name="connsiteX13" fmla="*/ 1433143 w 2845581"/>
                <a:gd name="connsiteY13" fmla="*/ 73447 h 888320"/>
                <a:gd name="connsiteX14" fmla="*/ 1433366 w 2845581"/>
                <a:gd name="connsiteY14" fmla="*/ 73577 h 888320"/>
                <a:gd name="connsiteX15" fmla="*/ 1433589 w 2845581"/>
                <a:gd name="connsiteY15" fmla="*/ 73447 h 888320"/>
                <a:gd name="connsiteX16" fmla="*/ 1433366 w 2845581"/>
                <a:gd name="connsiteY16" fmla="*/ 73415 h 888320"/>
                <a:gd name="connsiteX17" fmla="*/ 1431117 w 2845581"/>
                <a:gd name="connsiteY17" fmla="*/ 0 h 888320"/>
                <a:gd name="connsiteX18" fmla="*/ 1433143 w 2845581"/>
                <a:gd name="connsiteY18" fmla="*/ 73447 h 888320"/>
                <a:gd name="connsiteX19" fmla="*/ 1432994 w 2845581"/>
                <a:gd name="connsiteY19" fmla="*/ 73361 h 888320"/>
                <a:gd name="connsiteX20" fmla="*/ 1433366 w 2845581"/>
                <a:gd name="connsiteY20" fmla="*/ 73415 h 888320"/>
                <a:gd name="connsiteX21" fmla="*/ 1431117 w 2845581"/>
                <a:gd name="connsiteY21" fmla="*/ 0 h 888320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366 w 2845581"/>
                <a:gd name="connsiteY17" fmla="*/ 54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2994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0" fmla="*/ 1433366 w 2845581"/>
                <a:gd name="connsiteY0" fmla="*/ 51307 h 866050"/>
                <a:gd name="connsiteX1" fmla="*/ 1156502 w 2845581"/>
                <a:gd name="connsiteY1" fmla="*/ 212151 h 866050"/>
                <a:gd name="connsiteX2" fmla="*/ 1128009 w 2845581"/>
                <a:gd name="connsiteY2" fmla="*/ 244148 h 866050"/>
                <a:gd name="connsiteX3" fmla="*/ 760204 w 2845581"/>
                <a:gd name="connsiteY3" fmla="*/ 751387 h 866050"/>
                <a:gd name="connsiteX4" fmla="*/ 214961 w 2845581"/>
                <a:gd name="connsiteY4" fmla="*/ 866018 h 866050"/>
                <a:gd name="connsiteX5" fmla="*/ 0 w 2845581"/>
                <a:gd name="connsiteY5" fmla="*/ 866049 h 866050"/>
                <a:gd name="connsiteX6" fmla="*/ 2845581 w 2845581"/>
                <a:gd name="connsiteY6" fmla="*/ 866050 h 866050"/>
                <a:gd name="connsiteX7" fmla="*/ 2653879 w 2845581"/>
                <a:gd name="connsiteY7" fmla="*/ 866018 h 866050"/>
                <a:gd name="connsiteX8" fmla="*/ 2107693 w 2845581"/>
                <a:gd name="connsiteY8" fmla="*/ 751387 h 866050"/>
                <a:gd name="connsiteX9" fmla="*/ 1739251 w 2845581"/>
                <a:gd name="connsiteY9" fmla="*/ 244148 h 866050"/>
                <a:gd name="connsiteX10" fmla="*/ 1710709 w 2845581"/>
                <a:gd name="connsiteY10" fmla="*/ 212151 h 866050"/>
                <a:gd name="connsiteX11" fmla="*/ 1433366 w 2845581"/>
                <a:gd name="connsiteY11" fmla="*/ 51307 h 866050"/>
                <a:gd name="connsiteX12" fmla="*/ 1433366 w 2845581"/>
                <a:gd name="connsiteY12" fmla="*/ 51145 h 866050"/>
                <a:gd name="connsiteX13" fmla="*/ 1433143 w 2845581"/>
                <a:gd name="connsiteY13" fmla="*/ 51177 h 866050"/>
                <a:gd name="connsiteX14" fmla="*/ 1433366 w 2845581"/>
                <a:gd name="connsiteY14" fmla="*/ 51307 h 866050"/>
                <a:gd name="connsiteX15" fmla="*/ 1433589 w 2845581"/>
                <a:gd name="connsiteY15" fmla="*/ 51177 h 866050"/>
                <a:gd name="connsiteX16" fmla="*/ 1433366 w 2845581"/>
                <a:gd name="connsiteY16" fmla="*/ 51145 h 866050"/>
                <a:gd name="connsiteX17" fmla="*/ 1439545 w 2845581"/>
                <a:gd name="connsiteY17" fmla="*/ 0 h 866050"/>
                <a:gd name="connsiteX18" fmla="*/ 1433143 w 2845581"/>
                <a:gd name="connsiteY18" fmla="*/ 51177 h 866050"/>
                <a:gd name="connsiteX19" fmla="*/ 1439545 w 2845581"/>
                <a:gd name="connsiteY19" fmla="*/ 0 h 866050"/>
                <a:gd name="connsiteX0" fmla="*/ 1433366 w 2845581"/>
                <a:gd name="connsiteY0" fmla="*/ 162 h 814905"/>
                <a:gd name="connsiteX1" fmla="*/ 1156502 w 2845581"/>
                <a:gd name="connsiteY1" fmla="*/ 161006 h 814905"/>
                <a:gd name="connsiteX2" fmla="*/ 1128009 w 2845581"/>
                <a:gd name="connsiteY2" fmla="*/ 193003 h 814905"/>
                <a:gd name="connsiteX3" fmla="*/ 760204 w 2845581"/>
                <a:gd name="connsiteY3" fmla="*/ 700242 h 814905"/>
                <a:gd name="connsiteX4" fmla="*/ 214961 w 2845581"/>
                <a:gd name="connsiteY4" fmla="*/ 814873 h 814905"/>
                <a:gd name="connsiteX5" fmla="*/ 0 w 2845581"/>
                <a:gd name="connsiteY5" fmla="*/ 814904 h 814905"/>
                <a:gd name="connsiteX6" fmla="*/ 2845581 w 2845581"/>
                <a:gd name="connsiteY6" fmla="*/ 814905 h 814905"/>
                <a:gd name="connsiteX7" fmla="*/ 2653879 w 2845581"/>
                <a:gd name="connsiteY7" fmla="*/ 814873 h 814905"/>
                <a:gd name="connsiteX8" fmla="*/ 2107693 w 2845581"/>
                <a:gd name="connsiteY8" fmla="*/ 700242 h 814905"/>
                <a:gd name="connsiteX9" fmla="*/ 1739251 w 2845581"/>
                <a:gd name="connsiteY9" fmla="*/ 193003 h 814905"/>
                <a:gd name="connsiteX10" fmla="*/ 1710709 w 2845581"/>
                <a:gd name="connsiteY10" fmla="*/ 161006 h 814905"/>
                <a:gd name="connsiteX11" fmla="*/ 1433366 w 2845581"/>
                <a:gd name="connsiteY11" fmla="*/ 162 h 814905"/>
                <a:gd name="connsiteX12" fmla="*/ 1433366 w 2845581"/>
                <a:gd name="connsiteY12" fmla="*/ 0 h 814905"/>
                <a:gd name="connsiteX13" fmla="*/ 1433143 w 2845581"/>
                <a:gd name="connsiteY13" fmla="*/ 32 h 814905"/>
                <a:gd name="connsiteX14" fmla="*/ 1433366 w 2845581"/>
                <a:gd name="connsiteY14" fmla="*/ 162 h 814905"/>
                <a:gd name="connsiteX15" fmla="*/ 1433589 w 2845581"/>
                <a:gd name="connsiteY15" fmla="*/ 32 h 814905"/>
                <a:gd name="connsiteX16" fmla="*/ 1433366 w 2845581"/>
                <a:gd name="connsiteY16" fmla="*/ 0 h 814905"/>
                <a:gd name="connsiteX0" fmla="*/ 1433366 w 2845581"/>
                <a:gd name="connsiteY0" fmla="*/ 51253 h 865996"/>
                <a:gd name="connsiteX1" fmla="*/ 1156502 w 2845581"/>
                <a:gd name="connsiteY1" fmla="*/ 212097 h 865996"/>
                <a:gd name="connsiteX2" fmla="*/ 1128009 w 2845581"/>
                <a:gd name="connsiteY2" fmla="*/ 244094 h 865996"/>
                <a:gd name="connsiteX3" fmla="*/ 760204 w 2845581"/>
                <a:gd name="connsiteY3" fmla="*/ 751333 h 865996"/>
                <a:gd name="connsiteX4" fmla="*/ 214961 w 2845581"/>
                <a:gd name="connsiteY4" fmla="*/ 865964 h 865996"/>
                <a:gd name="connsiteX5" fmla="*/ 0 w 2845581"/>
                <a:gd name="connsiteY5" fmla="*/ 865995 h 865996"/>
                <a:gd name="connsiteX6" fmla="*/ 2845581 w 2845581"/>
                <a:gd name="connsiteY6" fmla="*/ 865996 h 865996"/>
                <a:gd name="connsiteX7" fmla="*/ 2653879 w 2845581"/>
                <a:gd name="connsiteY7" fmla="*/ 865964 h 865996"/>
                <a:gd name="connsiteX8" fmla="*/ 2107693 w 2845581"/>
                <a:gd name="connsiteY8" fmla="*/ 751333 h 865996"/>
                <a:gd name="connsiteX9" fmla="*/ 1739251 w 2845581"/>
                <a:gd name="connsiteY9" fmla="*/ 244094 h 865996"/>
                <a:gd name="connsiteX10" fmla="*/ 1710709 w 2845581"/>
                <a:gd name="connsiteY10" fmla="*/ 212097 h 865996"/>
                <a:gd name="connsiteX11" fmla="*/ 1433366 w 2845581"/>
                <a:gd name="connsiteY11" fmla="*/ 51253 h 865996"/>
                <a:gd name="connsiteX12" fmla="*/ 1438606 w 2845581"/>
                <a:gd name="connsiteY12" fmla="*/ 0 h 865996"/>
                <a:gd name="connsiteX13" fmla="*/ 1433143 w 2845581"/>
                <a:gd name="connsiteY13" fmla="*/ 51123 h 865996"/>
                <a:gd name="connsiteX14" fmla="*/ 1433366 w 2845581"/>
                <a:gd name="connsiteY14" fmla="*/ 51253 h 865996"/>
                <a:gd name="connsiteX15" fmla="*/ 1433589 w 2845581"/>
                <a:gd name="connsiteY15" fmla="*/ 51123 h 865996"/>
                <a:gd name="connsiteX16" fmla="*/ 1438606 w 2845581"/>
                <a:gd name="connsiteY16" fmla="*/ 0 h 865996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589 w 2845581"/>
                <a:gd name="connsiteY12" fmla="*/ 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15" fmla="*/ 1433589 w 2845581"/>
                <a:gd name="connsiteY15" fmla="*/ 0 h 814873"/>
                <a:gd name="connsiteX0" fmla="*/ 1433366 w 2845581"/>
                <a:gd name="connsiteY0" fmla="*/ 86592 h 901335"/>
                <a:gd name="connsiteX1" fmla="*/ 1156502 w 2845581"/>
                <a:gd name="connsiteY1" fmla="*/ 247436 h 901335"/>
                <a:gd name="connsiteX2" fmla="*/ 1128009 w 2845581"/>
                <a:gd name="connsiteY2" fmla="*/ 279433 h 901335"/>
                <a:gd name="connsiteX3" fmla="*/ 760204 w 2845581"/>
                <a:gd name="connsiteY3" fmla="*/ 786672 h 901335"/>
                <a:gd name="connsiteX4" fmla="*/ 214961 w 2845581"/>
                <a:gd name="connsiteY4" fmla="*/ 901303 h 901335"/>
                <a:gd name="connsiteX5" fmla="*/ 0 w 2845581"/>
                <a:gd name="connsiteY5" fmla="*/ 901334 h 901335"/>
                <a:gd name="connsiteX6" fmla="*/ 2845581 w 2845581"/>
                <a:gd name="connsiteY6" fmla="*/ 901335 h 901335"/>
                <a:gd name="connsiteX7" fmla="*/ 2653879 w 2845581"/>
                <a:gd name="connsiteY7" fmla="*/ 901303 h 901335"/>
                <a:gd name="connsiteX8" fmla="*/ 2107693 w 2845581"/>
                <a:gd name="connsiteY8" fmla="*/ 786672 h 901335"/>
                <a:gd name="connsiteX9" fmla="*/ 1739251 w 2845581"/>
                <a:gd name="connsiteY9" fmla="*/ 279433 h 901335"/>
                <a:gd name="connsiteX10" fmla="*/ 1710709 w 2845581"/>
                <a:gd name="connsiteY10" fmla="*/ 247436 h 901335"/>
                <a:gd name="connsiteX11" fmla="*/ 1433366 w 2845581"/>
                <a:gd name="connsiteY11" fmla="*/ 86592 h 901335"/>
                <a:gd name="connsiteX12" fmla="*/ 1445380 w 2845581"/>
                <a:gd name="connsiteY12" fmla="*/ 0 h 901335"/>
                <a:gd name="connsiteX13" fmla="*/ 1433143 w 2845581"/>
                <a:gd name="connsiteY13" fmla="*/ 86462 h 901335"/>
                <a:gd name="connsiteX14" fmla="*/ 1433366 w 2845581"/>
                <a:gd name="connsiteY14" fmla="*/ 86592 h 901335"/>
                <a:gd name="connsiteX15" fmla="*/ 1445380 w 2845581"/>
                <a:gd name="connsiteY15" fmla="*/ 0 h 901335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366 w 2845581"/>
                <a:gd name="connsiteY12" fmla="*/ 13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0" fmla="*/ 1433366 w 2845581"/>
                <a:gd name="connsiteY0" fmla="*/ 79912 h 894655"/>
                <a:gd name="connsiteX1" fmla="*/ 1156502 w 2845581"/>
                <a:gd name="connsiteY1" fmla="*/ 240756 h 894655"/>
                <a:gd name="connsiteX2" fmla="*/ 1128009 w 2845581"/>
                <a:gd name="connsiteY2" fmla="*/ 272753 h 894655"/>
                <a:gd name="connsiteX3" fmla="*/ 760204 w 2845581"/>
                <a:gd name="connsiteY3" fmla="*/ 779992 h 894655"/>
                <a:gd name="connsiteX4" fmla="*/ 214961 w 2845581"/>
                <a:gd name="connsiteY4" fmla="*/ 894623 h 894655"/>
                <a:gd name="connsiteX5" fmla="*/ 0 w 2845581"/>
                <a:gd name="connsiteY5" fmla="*/ 894654 h 894655"/>
                <a:gd name="connsiteX6" fmla="*/ 2845581 w 2845581"/>
                <a:gd name="connsiteY6" fmla="*/ 894655 h 894655"/>
                <a:gd name="connsiteX7" fmla="*/ 2653879 w 2845581"/>
                <a:gd name="connsiteY7" fmla="*/ 894623 h 894655"/>
                <a:gd name="connsiteX8" fmla="*/ 2107693 w 2845581"/>
                <a:gd name="connsiteY8" fmla="*/ 779992 h 894655"/>
                <a:gd name="connsiteX9" fmla="*/ 1739251 w 2845581"/>
                <a:gd name="connsiteY9" fmla="*/ 272753 h 894655"/>
                <a:gd name="connsiteX10" fmla="*/ 1710709 w 2845581"/>
                <a:gd name="connsiteY10" fmla="*/ 240756 h 894655"/>
                <a:gd name="connsiteX11" fmla="*/ 1433366 w 2845581"/>
                <a:gd name="connsiteY11" fmla="*/ 79912 h 894655"/>
                <a:gd name="connsiteX12" fmla="*/ 1430746 w 2845581"/>
                <a:gd name="connsiteY12" fmla="*/ 0 h 894655"/>
                <a:gd name="connsiteX13" fmla="*/ 1433143 w 2845581"/>
                <a:gd name="connsiteY13" fmla="*/ 79782 h 894655"/>
                <a:gd name="connsiteX14" fmla="*/ 1430746 w 2845581"/>
                <a:gd name="connsiteY14" fmla="*/ 0 h 894655"/>
                <a:gd name="connsiteX0" fmla="*/ 1433366 w 2845581"/>
                <a:gd name="connsiteY0" fmla="*/ 78602 h 893345"/>
                <a:gd name="connsiteX1" fmla="*/ 1156502 w 2845581"/>
                <a:gd name="connsiteY1" fmla="*/ 239446 h 893345"/>
                <a:gd name="connsiteX2" fmla="*/ 1128009 w 2845581"/>
                <a:gd name="connsiteY2" fmla="*/ 271443 h 893345"/>
                <a:gd name="connsiteX3" fmla="*/ 760204 w 2845581"/>
                <a:gd name="connsiteY3" fmla="*/ 778682 h 893345"/>
                <a:gd name="connsiteX4" fmla="*/ 214961 w 2845581"/>
                <a:gd name="connsiteY4" fmla="*/ 893313 h 893345"/>
                <a:gd name="connsiteX5" fmla="*/ 0 w 2845581"/>
                <a:gd name="connsiteY5" fmla="*/ 893344 h 893345"/>
                <a:gd name="connsiteX6" fmla="*/ 2845581 w 2845581"/>
                <a:gd name="connsiteY6" fmla="*/ 893345 h 893345"/>
                <a:gd name="connsiteX7" fmla="*/ 2653879 w 2845581"/>
                <a:gd name="connsiteY7" fmla="*/ 893313 h 893345"/>
                <a:gd name="connsiteX8" fmla="*/ 2107693 w 2845581"/>
                <a:gd name="connsiteY8" fmla="*/ 778682 h 893345"/>
                <a:gd name="connsiteX9" fmla="*/ 1739251 w 2845581"/>
                <a:gd name="connsiteY9" fmla="*/ 271443 h 893345"/>
                <a:gd name="connsiteX10" fmla="*/ 1710709 w 2845581"/>
                <a:gd name="connsiteY10" fmla="*/ 239446 h 893345"/>
                <a:gd name="connsiteX11" fmla="*/ 1433366 w 2845581"/>
                <a:gd name="connsiteY11" fmla="*/ 78602 h 893345"/>
                <a:gd name="connsiteX12" fmla="*/ 1426816 w 2845581"/>
                <a:gd name="connsiteY12" fmla="*/ 0 h 893345"/>
                <a:gd name="connsiteX13" fmla="*/ 1433143 w 2845581"/>
                <a:gd name="connsiteY13" fmla="*/ 78472 h 893345"/>
                <a:gd name="connsiteX14" fmla="*/ 1426816 w 2845581"/>
                <a:gd name="connsiteY14" fmla="*/ 0 h 893345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710709 w 2845581"/>
                <a:gd name="connsiteY10" fmla="*/ 160844 h 814743"/>
                <a:gd name="connsiteX11" fmla="*/ 1433366 w 2845581"/>
                <a:gd name="connsiteY11" fmla="*/ 0 h 814743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433366 w 2845581"/>
                <a:gd name="connsiteY10" fmla="*/ 0 h 814743"/>
                <a:gd name="connsiteX0" fmla="*/ 1433366 w 2845581"/>
                <a:gd name="connsiteY0" fmla="*/ 0 h 814743"/>
                <a:gd name="connsiteX1" fmla="*/ 1128009 w 2845581"/>
                <a:gd name="connsiteY1" fmla="*/ 192841 h 814743"/>
                <a:gd name="connsiteX2" fmla="*/ 760204 w 2845581"/>
                <a:gd name="connsiteY2" fmla="*/ 700080 h 814743"/>
                <a:gd name="connsiteX3" fmla="*/ 214961 w 2845581"/>
                <a:gd name="connsiteY3" fmla="*/ 814711 h 814743"/>
                <a:gd name="connsiteX4" fmla="*/ 0 w 2845581"/>
                <a:gd name="connsiteY4" fmla="*/ 814742 h 814743"/>
                <a:gd name="connsiteX5" fmla="*/ 2845581 w 2845581"/>
                <a:gd name="connsiteY5" fmla="*/ 814743 h 814743"/>
                <a:gd name="connsiteX6" fmla="*/ 2653879 w 2845581"/>
                <a:gd name="connsiteY6" fmla="*/ 814711 h 814743"/>
                <a:gd name="connsiteX7" fmla="*/ 2107693 w 2845581"/>
                <a:gd name="connsiteY7" fmla="*/ 700080 h 814743"/>
                <a:gd name="connsiteX8" fmla="*/ 1739251 w 2845581"/>
                <a:gd name="connsiteY8" fmla="*/ 192841 h 814743"/>
                <a:gd name="connsiteX9" fmla="*/ 1433366 w 2845581"/>
                <a:gd name="connsiteY9" fmla="*/ 0 h 814743"/>
                <a:gd name="connsiteX0" fmla="*/ 1433366 w 2845581"/>
                <a:gd name="connsiteY0" fmla="*/ 16163 h 830906"/>
                <a:gd name="connsiteX1" fmla="*/ 1128009 w 2845581"/>
                <a:gd name="connsiteY1" fmla="*/ 209004 h 830906"/>
                <a:gd name="connsiteX2" fmla="*/ 760204 w 2845581"/>
                <a:gd name="connsiteY2" fmla="*/ 716243 h 830906"/>
                <a:gd name="connsiteX3" fmla="*/ 214961 w 2845581"/>
                <a:gd name="connsiteY3" fmla="*/ 830874 h 830906"/>
                <a:gd name="connsiteX4" fmla="*/ 0 w 2845581"/>
                <a:gd name="connsiteY4" fmla="*/ 830905 h 830906"/>
                <a:gd name="connsiteX5" fmla="*/ 2845581 w 2845581"/>
                <a:gd name="connsiteY5" fmla="*/ 830906 h 830906"/>
                <a:gd name="connsiteX6" fmla="*/ 2653879 w 2845581"/>
                <a:gd name="connsiteY6" fmla="*/ 830874 h 830906"/>
                <a:gd name="connsiteX7" fmla="*/ 2107693 w 2845581"/>
                <a:gd name="connsiteY7" fmla="*/ 716243 h 830906"/>
                <a:gd name="connsiteX8" fmla="*/ 1739251 w 2845581"/>
                <a:gd name="connsiteY8" fmla="*/ 209004 h 830906"/>
                <a:gd name="connsiteX9" fmla="*/ 1433366 w 2845581"/>
                <a:gd name="connsiteY9" fmla="*/ 16163 h 830906"/>
                <a:gd name="connsiteX0" fmla="*/ 1433366 w 2845581"/>
                <a:gd name="connsiteY0" fmla="*/ 68 h 814811"/>
                <a:gd name="connsiteX1" fmla="*/ 1128009 w 2845581"/>
                <a:gd name="connsiteY1" fmla="*/ 192909 h 814811"/>
                <a:gd name="connsiteX2" fmla="*/ 760204 w 2845581"/>
                <a:gd name="connsiteY2" fmla="*/ 700148 h 814811"/>
                <a:gd name="connsiteX3" fmla="*/ 214961 w 2845581"/>
                <a:gd name="connsiteY3" fmla="*/ 814779 h 814811"/>
                <a:gd name="connsiteX4" fmla="*/ 0 w 2845581"/>
                <a:gd name="connsiteY4" fmla="*/ 814810 h 814811"/>
                <a:gd name="connsiteX5" fmla="*/ 2845581 w 2845581"/>
                <a:gd name="connsiteY5" fmla="*/ 814811 h 814811"/>
                <a:gd name="connsiteX6" fmla="*/ 2653879 w 2845581"/>
                <a:gd name="connsiteY6" fmla="*/ 814779 h 814811"/>
                <a:gd name="connsiteX7" fmla="*/ 2107693 w 2845581"/>
                <a:gd name="connsiteY7" fmla="*/ 700148 h 814811"/>
                <a:gd name="connsiteX8" fmla="*/ 1739251 w 2845581"/>
                <a:gd name="connsiteY8" fmla="*/ 192909 h 814811"/>
                <a:gd name="connsiteX9" fmla="*/ 1433366 w 2845581"/>
                <a:gd name="connsiteY9" fmla="*/ 68 h 814811"/>
                <a:gd name="connsiteX0" fmla="*/ 1433366 w 2845581"/>
                <a:gd name="connsiteY0" fmla="*/ 68 h 815349"/>
                <a:gd name="connsiteX1" fmla="*/ 1128009 w 2845581"/>
                <a:gd name="connsiteY1" fmla="*/ 192909 h 815349"/>
                <a:gd name="connsiteX2" fmla="*/ 760204 w 2845581"/>
                <a:gd name="connsiteY2" fmla="*/ 700148 h 815349"/>
                <a:gd name="connsiteX3" fmla="*/ 214961 w 2845581"/>
                <a:gd name="connsiteY3" fmla="*/ 814779 h 815349"/>
                <a:gd name="connsiteX4" fmla="*/ 0 w 2845581"/>
                <a:gd name="connsiteY4" fmla="*/ 814810 h 815349"/>
                <a:gd name="connsiteX5" fmla="*/ 2845581 w 2845581"/>
                <a:gd name="connsiteY5" fmla="*/ 814811 h 815349"/>
                <a:gd name="connsiteX6" fmla="*/ 2653879 w 2845581"/>
                <a:gd name="connsiteY6" fmla="*/ 814779 h 815349"/>
                <a:gd name="connsiteX7" fmla="*/ 2107693 w 2845581"/>
                <a:gd name="connsiteY7" fmla="*/ 700148 h 815349"/>
                <a:gd name="connsiteX8" fmla="*/ 1433366 w 2845581"/>
                <a:gd name="connsiteY8" fmla="*/ 68 h 815349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9 h 815290"/>
                <a:gd name="connsiteX1" fmla="*/ 760204 w 2845581"/>
                <a:gd name="connsiteY1" fmla="*/ 700089 h 815290"/>
                <a:gd name="connsiteX2" fmla="*/ 214961 w 2845581"/>
                <a:gd name="connsiteY2" fmla="*/ 814720 h 815290"/>
                <a:gd name="connsiteX3" fmla="*/ 0 w 2845581"/>
                <a:gd name="connsiteY3" fmla="*/ 814751 h 815290"/>
                <a:gd name="connsiteX4" fmla="*/ 2845581 w 2845581"/>
                <a:gd name="connsiteY4" fmla="*/ 814752 h 815290"/>
                <a:gd name="connsiteX5" fmla="*/ 2653879 w 2845581"/>
                <a:gd name="connsiteY5" fmla="*/ 814720 h 815290"/>
                <a:gd name="connsiteX6" fmla="*/ 2107693 w 2845581"/>
                <a:gd name="connsiteY6" fmla="*/ 700089 h 815290"/>
                <a:gd name="connsiteX7" fmla="*/ 1433366 w 2845581"/>
                <a:gd name="connsiteY7" fmla="*/ 9 h 815290"/>
                <a:gd name="connsiteX0" fmla="*/ 1511829 w 2924044"/>
                <a:gd name="connsiteY0" fmla="*/ 9 h 816260"/>
                <a:gd name="connsiteX1" fmla="*/ 838667 w 2924044"/>
                <a:gd name="connsiteY1" fmla="*/ 700089 h 816260"/>
                <a:gd name="connsiteX2" fmla="*/ 293424 w 2924044"/>
                <a:gd name="connsiteY2" fmla="*/ 814720 h 816260"/>
                <a:gd name="connsiteX3" fmla="*/ 0 w 2924044"/>
                <a:gd name="connsiteY3" fmla="*/ 816260 h 816260"/>
                <a:gd name="connsiteX4" fmla="*/ 2924044 w 2924044"/>
                <a:gd name="connsiteY4" fmla="*/ 814752 h 816260"/>
                <a:gd name="connsiteX5" fmla="*/ 2732342 w 2924044"/>
                <a:gd name="connsiteY5" fmla="*/ 814720 h 816260"/>
                <a:gd name="connsiteX6" fmla="*/ 2186156 w 2924044"/>
                <a:gd name="connsiteY6" fmla="*/ 700089 h 816260"/>
                <a:gd name="connsiteX7" fmla="*/ 1511829 w 2924044"/>
                <a:gd name="connsiteY7" fmla="*/ 9 h 816260"/>
                <a:gd name="connsiteX0" fmla="*/ 1409223 w 2821438"/>
                <a:gd name="connsiteY0" fmla="*/ 9 h 815290"/>
                <a:gd name="connsiteX1" fmla="*/ 736061 w 2821438"/>
                <a:gd name="connsiteY1" fmla="*/ 700089 h 815290"/>
                <a:gd name="connsiteX2" fmla="*/ 190818 w 2821438"/>
                <a:gd name="connsiteY2" fmla="*/ 814720 h 815290"/>
                <a:gd name="connsiteX3" fmla="*/ 0 w 2821438"/>
                <a:gd name="connsiteY3" fmla="*/ 680458 h 815290"/>
                <a:gd name="connsiteX4" fmla="*/ 2821438 w 2821438"/>
                <a:gd name="connsiteY4" fmla="*/ 814752 h 815290"/>
                <a:gd name="connsiteX5" fmla="*/ 2629736 w 2821438"/>
                <a:gd name="connsiteY5" fmla="*/ 814720 h 815290"/>
                <a:gd name="connsiteX6" fmla="*/ 2083550 w 2821438"/>
                <a:gd name="connsiteY6" fmla="*/ 700089 h 815290"/>
                <a:gd name="connsiteX7" fmla="*/ 1409223 w 2821438"/>
                <a:gd name="connsiteY7" fmla="*/ 9 h 815290"/>
                <a:gd name="connsiteX0" fmla="*/ 1218405 w 2630620"/>
                <a:gd name="connsiteY0" fmla="*/ 9 h 815290"/>
                <a:gd name="connsiteX1" fmla="*/ 545243 w 2630620"/>
                <a:gd name="connsiteY1" fmla="*/ 700089 h 815290"/>
                <a:gd name="connsiteX2" fmla="*/ 0 w 2630620"/>
                <a:gd name="connsiteY2" fmla="*/ 814720 h 815290"/>
                <a:gd name="connsiteX3" fmla="*/ 2630620 w 2630620"/>
                <a:gd name="connsiteY3" fmla="*/ 814752 h 815290"/>
                <a:gd name="connsiteX4" fmla="*/ 2438918 w 2630620"/>
                <a:gd name="connsiteY4" fmla="*/ 814720 h 815290"/>
                <a:gd name="connsiteX5" fmla="*/ 1892732 w 2630620"/>
                <a:gd name="connsiteY5" fmla="*/ 700089 h 815290"/>
                <a:gd name="connsiteX6" fmla="*/ 1218405 w 2630620"/>
                <a:gd name="connsiteY6" fmla="*/ 9 h 815290"/>
                <a:gd name="connsiteX0" fmla="*/ 1218405 w 2438918"/>
                <a:gd name="connsiteY0" fmla="*/ 9 h 815290"/>
                <a:gd name="connsiteX1" fmla="*/ 545243 w 2438918"/>
                <a:gd name="connsiteY1" fmla="*/ 700089 h 815290"/>
                <a:gd name="connsiteX2" fmla="*/ 0 w 2438918"/>
                <a:gd name="connsiteY2" fmla="*/ 814720 h 815290"/>
                <a:gd name="connsiteX3" fmla="*/ 2438918 w 2438918"/>
                <a:gd name="connsiteY3" fmla="*/ 814720 h 815290"/>
                <a:gd name="connsiteX4" fmla="*/ 1892732 w 2438918"/>
                <a:gd name="connsiteY4" fmla="*/ 700089 h 815290"/>
                <a:gd name="connsiteX5" fmla="*/ 1218405 w 2438918"/>
                <a:gd name="connsiteY5" fmla="*/ 9 h 8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918" h="815290">
                  <a:moveTo>
                    <a:pt x="1218405" y="9"/>
                  </a:moveTo>
                  <a:cubicBezTo>
                    <a:pt x="946663" y="2629"/>
                    <a:pt x="748311" y="564304"/>
                    <a:pt x="545243" y="700089"/>
                  </a:cubicBezTo>
                  <a:cubicBezTo>
                    <a:pt x="342176" y="835874"/>
                    <a:pt x="185825" y="813204"/>
                    <a:pt x="0" y="814720"/>
                  </a:cubicBezTo>
                  <a:lnTo>
                    <a:pt x="2438918" y="814720"/>
                  </a:lnTo>
                  <a:cubicBezTo>
                    <a:pt x="2252772" y="813204"/>
                    <a:pt x="2096151" y="835874"/>
                    <a:pt x="1892732" y="700089"/>
                  </a:cubicBezTo>
                  <a:cubicBezTo>
                    <a:pt x="1689313" y="564304"/>
                    <a:pt x="1490147" y="-2611"/>
                    <a:pt x="1218405" y="9"/>
                  </a:cubicBezTo>
                  <a:close/>
                </a:path>
              </a:pathLst>
            </a:custGeom>
            <a:solidFill>
              <a:srgbClr val="92D050">
                <a:alpha val="8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4697976" y="2976426"/>
              <a:ext cx="2811795" cy="816270"/>
              <a:chOff x="4438650" y="4441530"/>
              <a:chExt cx="2811795" cy="816270"/>
            </a:xfrm>
          </p:grpSpPr>
          <p:grpSp>
            <p:nvGrpSpPr>
              <p:cNvPr id="84" name="Group 83"/>
              <p:cNvGrpSpPr/>
              <p:nvPr/>
            </p:nvGrpSpPr>
            <p:grpSpPr>
              <a:xfrm>
                <a:off x="4438650" y="4441530"/>
                <a:ext cx="2811795" cy="816269"/>
                <a:chOff x="4688515" y="4343400"/>
                <a:chExt cx="2811795" cy="816269"/>
              </a:xfrm>
            </p:grpSpPr>
            <p:sp>
              <p:nvSpPr>
                <p:cNvPr id="86" name="Freeform 85"/>
                <p:cNvSpPr/>
                <p:nvPr/>
              </p:nvSpPr>
              <p:spPr>
                <a:xfrm>
                  <a:off x="6095257" y="4343400"/>
                  <a:ext cx="1405053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Freeform 86"/>
                <p:cNvSpPr/>
                <p:nvPr/>
              </p:nvSpPr>
              <p:spPr>
                <a:xfrm flipH="1">
                  <a:off x="4688515" y="4343400"/>
                  <a:ext cx="1407485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5" name="Straight Connector 84"/>
              <p:cNvCxnSpPr>
                <a:stCxn id="87" idx="0"/>
              </p:cNvCxnSpPr>
              <p:nvPr/>
            </p:nvCxnSpPr>
            <p:spPr>
              <a:xfrm flipH="1">
                <a:off x="5845001" y="4441530"/>
                <a:ext cx="1134" cy="816270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4795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700431" y="995444"/>
            <a:ext cx="4764015" cy="4764010"/>
            <a:chOff x="5282216" y="140488"/>
            <a:chExt cx="6974995" cy="697498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816" y="1337444"/>
              <a:ext cx="4572000" cy="4571999"/>
            </a:xfrm>
            <a:prstGeom prst="rect">
              <a:avLst/>
            </a:prstGeom>
          </p:spPr>
        </p:pic>
        <p:sp>
          <p:nvSpPr>
            <p:cNvPr id="25" name="Donut 24"/>
            <p:cNvSpPr/>
            <p:nvPr/>
          </p:nvSpPr>
          <p:spPr>
            <a:xfrm>
              <a:off x="5282216" y="140488"/>
              <a:ext cx="6974995" cy="6974986"/>
            </a:xfrm>
            <a:prstGeom prst="donut">
              <a:avLst>
                <a:gd name="adj" fmla="val 17718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Product GMM Representation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267200" y="3942422"/>
            <a:ext cx="365760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07419" y="4813197"/>
                <a:ext cx="6746131" cy="17618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⊗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de-DE" sz="2800" b="0" i="0" smtClean="0">
                          <a:latin typeface="Cambria Math" panose="02040503050406030204" pitchFamily="18" charset="0"/>
                        </a:rPr>
                        <m:t>Θ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2800" dirty="0"/>
              </a:p>
              <a:p>
                <a:endParaRPr lang="de-DE" sz="2800" b="0" dirty="0" smtClean="0"/>
              </a:p>
              <a:p>
                <a:endParaRPr lang="de-DE" sz="2800" b="0" dirty="0" smtClean="0"/>
              </a:p>
              <a:p>
                <a:r>
                  <a:rPr lang="en-US" sz="2800" dirty="0" smtClean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419" y="4813197"/>
                <a:ext cx="6746131" cy="17618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C:\Users\Jirka\projects\import\presentations\main\images\ground.png"/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9000" contrast="-100000"/>
                    </a14:imgEffect>
                  </a14:imgLayer>
                </a14:imgProps>
              </a:ext>
            </a:extLst>
          </a:blip>
          <a:srcRect l="20187" r="19261"/>
          <a:stretch/>
        </p:blipFill>
        <p:spPr bwMode="auto">
          <a:xfrm>
            <a:off x="4267200" y="3949700"/>
            <a:ext cx="3657600" cy="4508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Oval 22"/>
          <p:cNvSpPr/>
          <p:nvPr/>
        </p:nvSpPr>
        <p:spPr>
          <a:xfrm>
            <a:off x="4724400" y="2457450"/>
            <a:ext cx="3100929" cy="1456525"/>
          </a:xfrm>
          <a:custGeom>
            <a:avLst/>
            <a:gdLst>
              <a:gd name="connsiteX0" fmla="*/ 0 w 1472273"/>
              <a:gd name="connsiteY0" fmla="*/ 553507 h 1107013"/>
              <a:gd name="connsiteX1" fmla="*/ 736137 w 1472273"/>
              <a:gd name="connsiteY1" fmla="*/ 0 h 1107013"/>
              <a:gd name="connsiteX2" fmla="*/ 1472274 w 1472273"/>
              <a:gd name="connsiteY2" fmla="*/ 553507 h 1107013"/>
              <a:gd name="connsiteX3" fmla="*/ 736137 w 1472273"/>
              <a:gd name="connsiteY3" fmla="*/ 1107014 h 1107013"/>
              <a:gd name="connsiteX4" fmla="*/ 0 w 1472273"/>
              <a:gd name="connsiteY4" fmla="*/ 553507 h 1107013"/>
              <a:gd name="connsiteX0" fmla="*/ 129161 w 1601435"/>
              <a:gd name="connsiteY0" fmla="*/ 553507 h 1162643"/>
              <a:gd name="connsiteX1" fmla="*/ 865298 w 1601435"/>
              <a:gd name="connsiteY1" fmla="*/ 0 h 1162643"/>
              <a:gd name="connsiteX2" fmla="*/ 1601435 w 1601435"/>
              <a:gd name="connsiteY2" fmla="*/ 553507 h 1162643"/>
              <a:gd name="connsiteX3" fmla="*/ 253380 w 1601435"/>
              <a:gd name="connsiteY3" fmla="*/ 1162643 h 1162643"/>
              <a:gd name="connsiteX4" fmla="*/ 129161 w 1601435"/>
              <a:gd name="connsiteY4" fmla="*/ 553507 h 1162643"/>
              <a:gd name="connsiteX0" fmla="*/ 129161 w 1611441"/>
              <a:gd name="connsiteY0" fmla="*/ 553507 h 1233464"/>
              <a:gd name="connsiteX1" fmla="*/ 865298 w 1611441"/>
              <a:gd name="connsiteY1" fmla="*/ 0 h 1233464"/>
              <a:gd name="connsiteX2" fmla="*/ 1601435 w 1611441"/>
              <a:gd name="connsiteY2" fmla="*/ 553507 h 1233464"/>
              <a:gd name="connsiteX3" fmla="*/ 387676 w 1611441"/>
              <a:gd name="connsiteY3" fmla="*/ 1152922 h 1233464"/>
              <a:gd name="connsiteX4" fmla="*/ 253380 w 1611441"/>
              <a:gd name="connsiteY4" fmla="*/ 1162643 h 1233464"/>
              <a:gd name="connsiteX5" fmla="*/ 129161 w 1611441"/>
              <a:gd name="connsiteY5" fmla="*/ 553507 h 1233464"/>
              <a:gd name="connsiteX0" fmla="*/ 71554 w 1633540"/>
              <a:gd name="connsiteY0" fmla="*/ 553507 h 1231634"/>
              <a:gd name="connsiteX1" fmla="*/ 807691 w 1633540"/>
              <a:gd name="connsiteY1" fmla="*/ 0 h 1231634"/>
              <a:gd name="connsiteX2" fmla="*/ 1543828 w 1633540"/>
              <a:gd name="connsiteY2" fmla="*/ 553507 h 1231634"/>
              <a:gd name="connsiteX3" fmla="*/ 1550428 w 1633540"/>
              <a:gd name="connsiteY3" fmla="*/ 1149446 h 1231634"/>
              <a:gd name="connsiteX4" fmla="*/ 195773 w 1633540"/>
              <a:gd name="connsiteY4" fmla="*/ 1162643 h 1231634"/>
              <a:gd name="connsiteX5" fmla="*/ 71554 w 1633540"/>
              <a:gd name="connsiteY5" fmla="*/ 553507 h 1231634"/>
              <a:gd name="connsiteX0" fmla="*/ 71554 w 1633540"/>
              <a:gd name="connsiteY0" fmla="*/ 553507 h 1205143"/>
              <a:gd name="connsiteX1" fmla="*/ 807691 w 1633540"/>
              <a:gd name="connsiteY1" fmla="*/ 0 h 1205143"/>
              <a:gd name="connsiteX2" fmla="*/ 1543828 w 1633540"/>
              <a:gd name="connsiteY2" fmla="*/ 553507 h 1205143"/>
              <a:gd name="connsiteX3" fmla="*/ 1550428 w 1633540"/>
              <a:gd name="connsiteY3" fmla="*/ 1149446 h 1205143"/>
              <a:gd name="connsiteX4" fmla="*/ 195773 w 1633540"/>
              <a:gd name="connsiteY4" fmla="*/ 1162643 h 1205143"/>
              <a:gd name="connsiteX5" fmla="*/ 71554 w 1633540"/>
              <a:gd name="connsiteY5" fmla="*/ 553507 h 1205143"/>
              <a:gd name="connsiteX0" fmla="*/ 72002 w 1641098"/>
              <a:gd name="connsiteY0" fmla="*/ 553507 h 1209762"/>
              <a:gd name="connsiteX1" fmla="*/ 808139 w 1641098"/>
              <a:gd name="connsiteY1" fmla="*/ 0 h 1209762"/>
              <a:gd name="connsiteX2" fmla="*/ 1544276 w 1641098"/>
              <a:gd name="connsiteY2" fmla="*/ 553507 h 1209762"/>
              <a:gd name="connsiteX3" fmla="*/ 1559568 w 1641098"/>
              <a:gd name="connsiteY3" fmla="*/ 1163353 h 1209762"/>
              <a:gd name="connsiteX4" fmla="*/ 196221 w 1641098"/>
              <a:gd name="connsiteY4" fmla="*/ 1162643 h 1209762"/>
              <a:gd name="connsiteX5" fmla="*/ 72002 w 1641098"/>
              <a:gd name="connsiteY5" fmla="*/ 553507 h 1209762"/>
              <a:gd name="connsiteX0" fmla="*/ 72002 w 1641098"/>
              <a:gd name="connsiteY0" fmla="*/ 553507 h 1207007"/>
              <a:gd name="connsiteX1" fmla="*/ 808139 w 1641098"/>
              <a:gd name="connsiteY1" fmla="*/ 0 h 1207007"/>
              <a:gd name="connsiteX2" fmla="*/ 1544276 w 1641098"/>
              <a:gd name="connsiteY2" fmla="*/ 553507 h 1207007"/>
              <a:gd name="connsiteX3" fmla="*/ 1559568 w 1641098"/>
              <a:gd name="connsiteY3" fmla="*/ 1163353 h 1207007"/>
              <a:gd name="connsiteX4" fmla="*/ 196221 w 1641098"/>
              <a:gd name="connsiteY4" fmla="*/ 1162643 h 1207007"/>
              <a:gd name="connsiteX5" fmla="*/ 72002 w 1641098"/>
              <a:gd name="connsiteY5" fmla="*/ 553507 h 1207007"/>
              <a:gd name="connsiteX0" fmla="*/ 74181 w 1643277"/>
              <a:gd name="connsiteY0" fmla="*/ 553507 h 1163353"/>
              <a:gd name="connsiteX1" fmla="*/ 810318 w 1643277"/>
              <a:gd name="connsiteY1" fmla="*/ 0 h 1163353"/>
              <a:gd name="connsiteX2" fmla="*/ 1546455 w 1643277"/>
              <a:gd name="connsiteY2" fmla="*/ 553507 h 1163353"/>
              <a:gd name="connsiteX3" fmla="*/ 1561747 w 1643277"/>
              <a:gd name="connsiteY3" fmla="*/ 1163353 h 1163353"/>
              <a:gd name="connsiteX4" fmla="*/ 198400 w 1643277"/>
              <a:gd name="connsiteY4" fmla="*/ 1162643 h 1163353"/>
              <a:gd name="connsiteX5" fmla="*/ 74181 w 1643277"/>
              <a:gd name="connsiteY5" fmla="*/ 553507 h 1163353"/>
              <a:gd name="connsiteX0" fmla="*/ 44641 w 1613737"/>
              <a:gd name="connsiteY0" fmla="*/ 553507 h 1176895"/>
              <a:gd name="connsiteX1" fmla="*/ 780778 w 1613737"/>
              <a:gd name="connsiteY1" fmla="*/ 0 h 1176895"/>
              <a:gd name="connsiteX2" fmla="*/ 1516915 w 1613737"/>
              <a:gd name="connsiteY2" fmla="*/ 553507 h 1176895"/>
              <a:gd name="connsiteX3" fmla="*/ 1532207 w 1613737"/>
              <a:gd name="connsiteY3" fmla="*/ 1163353 h 1176895"/>
              <a:gd name="connsiteX4" fmla="*/ 168860 w 1613737"/>
              <a:gd name="connsiteY4" fmla="*/ 1162643 h 1176895"/>
              <a:gd name="connsiteX5" fmla="*/ 44641 w 1613737"/>
              <a:gd name="connsiteY5" fmla="*/ 553507 h 1176895"/>
              <a:gd name="connsiteX0" fmla="*/ 44641 w 1613737"/>
              <a:gd name="connsiteY0" fmla="*/ 553507 h 1176895"/>
              <a:gd name="connsiteX1" fmla="*/ 780778 w 1613737"/>
              <a:gd name="connsiteY1" fmla="*/ 0 h 1176895"/>
              <a:gd name="connsiteX2" fmla="*/ 1516915 w 1613737"/>
              <a:gd name="connsiteY2" fmla="*/ 553507 h 1176895"/>
              <a:gd name="connsiteX3" fmla="*/ 1532207 w 1613737"/>
              <a:gd name="connsiteY3" fmla="*/ 1163353 h 1176895"/>
              <a:gd name="connsiteX4" fmla="*/ 168860 w 1613737"/>
              <a:gd name="connsiteY4" fmla="*/ 1162643 h 1176895"/>
              <a:gd name="connsiteX5" fmla="*/ 44641 w 1613737"/>
              <a:gd name="connsiteY5" fmla="*/ 553507 h 1176895"/>
              <a:gd name="connsiteX0" fmla="*/ 44641 w 1613737"/>
              <a:gd name="connsiteY0" fmla="*/ 553507 h 1164661"/>
              <a:gd name="connsiteX1" fmla="*/ 780778 w 1613737"/>
              <a:gd name="connsiteY1" fmla="*/ 0 h 1164661"/>
              <a:gd name="connsiteX2" fmla="*/ 1516915 w 1613737"/>
              <a:gd name="connsiteY2" fmla="*/ 553507 h 1164661"/>
              <a:gd name="connsiteX3" fmla="*/ 1532207 w 1613737"/>
              <a:gd name="connsiteY3" fmla="*/ 1163353 h 1164661"/>
              <a:gd name="connsiteX4" fmla="*/ 168860 w 1613737"/>
              <a:gd name="connsiteY4" fmla="*/ 1162643 h 1164661"/>
              <a:gd name="connsiteX5" fmla="*/ 44641 w 1613737"/>
              <a:gd name="connsiteY5" fmla="*/ 553507 h 1164661"/>
              <a:gd name="connsiteX0" fmla="*/ 26362 w 1595458"/>
              <a:gd name="connsiteY0" fmla="*/ 553507 h 1164661"/>
              <a:gd name="connsiteX1" fmla="*/ 762499 w 1595458"/>
              <a:gd name="connsiteY1" fmla="*/ 0 h 1164661"/>
              <a:gd name="connsiteX2" fmla="*/ 1498636 w 1595458"/>
              <a:gd name="connsiteY2" fmla="*/ 553507 h 1164661"/>
              <a:gd name="connsiteX3" fmla="*/ 1513928 w 1595458"/>
              <a:gd name="connsiteY3" fmla="*/ 1163353 h 1164661"/>
              <a:gd name="connsiteX4" fmla="*/ 150581 w 1595458"/>
              <a:gd name="connsiteY4" fmla="*/ 1162643 h 1164661"/>
              <a:gd name="connsiteX5" fmla="*/ 26362 w 1595458"/>
              <a:gd name="connsiteY5" fmla="*/ 553507 h 1164661"/>
              <a:gd name="connsiteX0" fmla="*/ 26362 w 1513963"/>
              <a:gd name="connsiteY0" fmla="*/ 553507 h 1164661"/>
              <a:gd name="connsiteX1" fmla="*/ 762499 w 1513963"/>
              <a:gd name="connsiteY1" fmla="*/ 0 h 1164661"/>
              <a:gd name="connsiteX2" fmla="*/ 1498636 w 1513963"/>
              <a:gd name="connsiteY2" fmla="*/ 553507 h 1164661"/>
              <a:gd name="connsiteX3" fmla="*/ 1513928 w 1513963"/>
              <a:gd name="connsiteY3" fmla="*/ 1163353 h 1164661"/>
              <a:gd name="connsiteX4" fmla="*/ 150581 w 1513963"/>
              <a:gd name="connsiteY4" fmla="*/ 1162643 h 1164661"/>
              <a:gd name="connsiteX5" fmla="*/ 26362 w 1513963"/>
              <a:gd name="connsiteY5" fmla="*/ 553507 h 1164661"/>
              <a:gd name="connsiteX0" fmla="*/ 26362 w 1605587"/>
              <a:gd name="connsiteY0" fmla="*/ 553507 h 1164661"/>
              <a:gd name="connsiteX1" fmla="*/ 762499 w 1605587"/>
              <a:gd name="connsiteY1" fmla="*/ 0 h 1164661"/>
              <a:gd name="connsiteX2" fmla="*/ 1498636 w 1605587"/>
              <a:gd name="connsiteY2" fmla="*/ 553507 h 1164661"/>
              <a:gd name="connsiteX3" fmla="*/ 1482637 w 1605587"/>
              <a:gd name="connsiteY3" fmla="*/ 893900 h 1164661"/>
              <a:gd name="connsiteX4" fmla="*/ 1513928 w 1605587"/>
              <a:gd name="connsiteY4" fmla="*/ 1163353 h 1164661"/>
              <a:gd name="connsiteX5" fmla="*/ 150581 w 1605587"/>
              <a:gd name="connsiteY5" fmla="*/ 1162643 h 1164661"/>
              <a:gd name="connsiteX6" fmla="*/ 26362 w 1605587"/>
              <a:gd name="connsiteY6" fmla="*/ 553507 h 1164661"/>
              <a:gd name="connsiteX0" fmla="*/ 26362 w 1616943"/>
              <a:gd name="connsiteY0" fmla="*/ 553507 h 1164661"/>
              <a:gd name="connsiteX1" fmla="*/ 762499 w 1616943"/>
              <a:gd name="connsiteY1" fmla="*/ 0 h 1164661"/>
              <a:gd name="connsiteX2" fmla="*/ 1498636 w 1616943"/>
              <a:gd name="connsiteY2" fmla="*/ 553507 h 1164661"/>
              <a:gd name="connsiteX3" fmla="*/ 1527835 w 1616943"/>
              <a:gd name="connsiteY3" fmla="*/ 984296 h 1164661"/>
              <a:gd name="connsiteX4" fmla="*/ 1513928 w 1616943"/>
              <a:gd name="connsiteY4" fmla="*/ 1163353 h 1164661"/>
              <a:gd name="connsiteX5" fmla="*/ 150581 w 1616943"/>
              <a:gd name="connsiteY5" fmla="*/ 1162643 h 1164661"/>
              <a:gd name="connsiteX6" fmla="*/ 26362 w 1616943"/>
              <a:gd name="connsiteY6" fmla="*/ 553507 h 1164661"/>
              <a:gd name="connsiteX0" fmla="*/ 26362 w 1560041"/>
              <a:gd name="connsiteY0" fmla="*/ 553507 h 1164661"/>
              <a:gd name="connsiteX1" fmla="*/ 762499 w 1560041"/>
              <a:gd name="connsiteY1" fmla="*/ 0 h 1164661"/>
              <a:gd name="connsiteX2" fmla="*/ 1498636 w 1560041"/>
              <a:gd name="connsiteY2" fmla="*/ 553507 h 1164661"/>
              <a:gd name="connsiteX3" fmla="*/ 1527835 w 1560041"/>
              <a:gd name="connsiteY3" fmla="*/ 984296 h 1164661"/>
              <a:gd name="connsiteX4" fmla="*/ 1513928 w 1560041"/>
              <a:gd name="connsiteY4" fmla="*/ 1163353 h 1164661"/>
              <a:gd name="connsiteX5" fmla="*/ 150581 w 1560041"/>
              <a:gd name="connsiteY5" fmla="*/ 1162643 h 1164661"/>
              <a:gd name="connsiteX6" fmla="*/ 26362 w 1560041"/>
              <a:gd name="connsiteY6" fmla="*/ 553507 h 1164661"/>
              <a:gd name="connsiteX0" fmla="*/ 26362 w 1577039"/>
              <a:gd name="connsiteY0" fmla="*/ 553507 h 1164661"/>
              <a:gd name="connsiteX1" fmla="*/ 762499 w 1577039"/>
              <a:gd name="connsiteY1" fmla="*/ 0 h 1164661"/>
              <a:gd name="connsiteX2" fmla="*/ 1498636 w 1577039"/>
              <a:gd name="connsiteY2" fmla="*/ 553507 h 1164661"/>
              <a:gd name="connsiteX3" fmla="*/ 1559126 w 1577039"/>
              <a:gd name="connsiteY3" fmla="*/ 695722 h 1164661"/>
              <a:gd name="connsiteX4" fmla="*/ 1527835 w 1577039"/>
              <a:gd name="connsiteY4" fmla="*/ 984296 h 1164661"/>
              <a:gd name="connsiteX5" fmla="*/ 1513928 w 1577039"/>
              <a:gd name="connsiteY5" fmla="*/ 1163353 h 1164661"/>
              <a:gd name="connsiteX6" fmla="*/ 150581 w 1577039"/>
              <a:gd name="connsiteY6" fmla="*/ 1162643 h 1164661"/>
              <a:gd name="connsiteX7" fmla="*/ 26362 w 1577039"/>
              <a:gd name="connsiteY7" fmla="*/ 553507 h 1164661"/>
              <a:gd name="connsiteX0" fmla="*/ 26362 w 2184978"/>
              <a:gd name="connsiteY0" fmla="*/ 553507 h 1164661"/>
              <a:gd name="connsiteX1" fmla="*/ 762499 w 2184978"/>
              <a:gd name="connsiteY1" fmla="*/ 0 h 1164661"/>
              <a:gd name="connsiteX2" fmla="*/ 1498636 w 2184978"/>
              <a:gd name="connsiteY2" fmla="*/ 553507 h 1164661"/>
              <a:gd name="connsiteX3" fmla="*/ 2184951 w 2184978"/>
              <a:gd name="connsiteY3" fmla="*/ 727013 h 1164661"/>
              <a:gd name="connsiteX4" fmla="*/ 1527835 w 2184978"/>
              <a:gd name="connsiteY4" fmla="*/ 984296 h 1164661"/>
              <a:gd name="connsiteX5" fmla="*/ 1513928 w 2184978"/>
              <a:gd name="connsiteY5" fmla="*/ 1163353 h 1164661"/>
              <a:gd name="connsiteX6" fmla="*/ 150581 w 2184978"/>
              <a:gd name="connsiteY6" fmla="*/ 1162643 h 1164661"/>
              <a:gd name="connsiteX7" fmla="*/ 26362 w 2184978"/>
              <a:gd name="connsiteY7" fmla="*/ 553507 h 1164661"/>
              <a:gd name="connsiteX0" fmla="*/ 26362 w 2184977"/>
              <a:gd name="connsiteY0" fmla="*/ 553507 h 1164661"/>
              <a:gd name="connsiteX1" fmla="*/ 762499 w 2184977"/>
              <a:gd name="connsiteY1" fmla="*/ 0 h 1164661"/>
              <a:gd name="connsiteX2" fmla="*/ 1498636 w 2184977"/>
              <a:gd name="connsiteY2" fmla="*/ 553507 h 1164661"/>
              <a:gd name="connsiteX3" fmla="*/ 2184951 w 2184977"/>
              <a:gd name="connsiteY3" fmla="*/ 727013 h 1164661"/>
              <a:gd name="connsiteX4" fmla="*/ 1515666 w 2184977"/>
              <a:gd name="connsiteY4" fmla="*/ 1038186 h 1164661"/>
              <a:gd name="connsiteX5" fmla="*/ 1513928 w 2184977"/>
              <a:gd name="connsiteY5" fmla="*/ 1163353 h 1164661"/>
              <a:gd name="connsiteX6" fmla="*/ 150581 w 2184977"/>
              <a:gd name="connsiteY6" fmla="*/ 1162643 h 1164661"/>
              <a:gd name="connsiteX7" fmla="*/ 26362 w 2184977"/>
              <a:gd name="connsiteY7" fmla="*/ 553507 h 1164661"/>
              <a:gd name="connsiteX0" fmla="*/ 26362 w 2184984"/>
              <a:gd name="connsiteY0" fmla="*/ 553507 h 1164661"/>
              <a:gd name="connsiteX1" fmla="*/ 762499 w 2184984"/>
              <a:gd name="connsiteY1" fmla="*/ 0 h 1164661"/>
              <a:gd name="connsiteX2" fmla="*/ 1498636 w 2184984"/>
              <a:gd name="connsiteY2" fmla="*/ 553507 h 1164661"/>
              <a:gd name="connsiteX3" fmla="*/ 2184951 w 2184984"/>
              <a:gd name="connsiteY3" fmla="*/ 727013 h 1164661"/>
              <a:gd name="connsiteX4" fmla="*/ 1515666 w 2184984"/>
              <a:gd name="connsiteY4" fmla="*/ 1038186 h 1164661"/>
              <a:gd name="connsiteX5" fmla="*/ 1513928 w 2184984"/>
              <a:gd name="connsiteY5" fmla="*/ 1163353 h 1164661"/>
              <a:gd name="connsiteX6" fmla="*/ 150581 w 2184984"/>
              <a:gd name="connsiteY6" fmla="*/ 1162643 h 1164661"/>
              <a:gd name="connsiteX7" fmla="*/ 26362 w 2184984"/>
              <a:gd name="connsiteY7" fmla="*/ 553507 h 1164661"/>
              <a:gd name="connsiteX0" fmla="*/ 26362 w 2187301"/>
              <a:gd name="connsiteY0" fmla="*/ 553507 h 1164661"/>
              <a:gd name="connsiteX1" fmla="*/ 762499 w 2187301"/>
              <a:gd name="connsiteY1" fmla="*/ 0 h 1164661"/>
              <a:gd name="connsiteX2" fmla="*/ 1498636 w 2187301"/>
              <a:gd name="connsiteY2" fmla="*/ 553507 h 1164661"/>
              <a:gd name="connsiteX3" fmla="*/ 2184951 w 2187301"/>
              <a:gd name="connsiteY3" fmla="*/ 727013 h 1164661"/>
              <a:gd name="connsiteX4" fmla="*/ 1515666 w 2187301"/>
              <a:gd name="connsiteY4" fmla="*/ 1038186 h 1164661"/>
              <a:gd name="connsiteX5" fmla="*/ 1513928 w 2187301"/>
              <a:gd name="connsiteY5" fmla="*/ 1163353 h 1164661"/>
              <a:gd name="connsiteX6" fmla="*/ 150581 w 2187301"/>
              <a:gd name="connsiteY6" fmla="*/ 1162643 h 1164661"/>
              <a:gd name="connsiteX7" fmla="*/ 26362 w 2187301"/>
              <a:gd name="connsiteY7" fmla="*/ 553507 h 1164661"/>
              <a:gd name="connsiteX0" fmla="*/ 26362 w 2218475"/>
              <a:gd name="connsiteY0" fmla="*/ 553507 h 1164661"/>
              <a:gd name="connsiteX1" fmla="*/ 762499 w 2218475"/>
              <a:gd name="connsiteY1" fmla="*/ 0 h 1164661"/>
              <a:gd name="connsiteX2" fmla="*/ 1498636 w 2218475"/>
              <a:gd name="connsiteY2" fmla="*/ 553507 h 1164661"/>
              <a:gd name="connsiteX3" fmla="*/ 2216242 w 2218475"/>
              <a:gd name="connsiteY3" fmla="*/ 667908 h 1164661"/>
              <a:gd name="connsiteX4" fmla="*/ 1515666 w 2218475"/>
              <a:gd name="connsiteY4" fmla="*/ 1038186 h 1164661"/>
              <a:gd name="connsiteX5" fmla="*/ 1513928 w 2218475"/>
              <a:gd name="connsiteY5" fmla="*/ 1163353 h 1164661"/>
              <a:gd name="connsiteX6" fmla="*/ 150581 w 2218475"/>
              <a:gd name="connsiteY6" fmla="*/ 1162643 h 1164661"/>
              <a:gd name="connsiteX7" fmla="*/ 26362 w 2218475"/>
              <a:gd name="connsiteY7" fmla="*/ 553507 h 1164661"/>
              <a:gd name="connsiteX0" fmla="*/ 26362 w 2221152"/>
              <a:gd name="connsiteY0" fmla="*/ 553507 h 1164661"/>
              <a:gd name="connsiteX1" fmla="*/ 762499 w 2221152"/>
              <a:gd name="connsiteY1" fmla="*/ 0 h 1164661"/>
              <a:gd name="connsiteX2" fmla="*/ 1498636 w 2221152"/>
              <a:gd name="connsiteY2" fmla="*/ 553507 h 1164661"/>
              <a:gd name="connsiteX3" fmla="*/ 1811194 w 2221152"/>
              <a:gd name="connsiteY3" fmla="*/ 624448 h 1164661"/>
              <a:gd name="connsiteX4" fmla="*/ 2216242 w 2221152"/>
              <a:gd name="connsiteY4" fmla="*/ 667908 h 1164661"/>
              <a:gd name="connsiteX5" fmla="*/ 1515666 w 2221152"/>
              <a:gd name="connsiteY5" fmla="*/ 1038186 h 1164661"/>
              <a:gd name="connsiteX6" fmla="*/ 1513928 w 2221152"/>
              <a:gd name="connsiteY6" fmla="*/ 1163353 h 1164661"/>
              <a:gd name="connsiteX7" fmla="*/ 150581 w 2221152"/>
              <a:gd name="connsiteY7" fmla="*/ 1162643 h 1164661"/>
              <a:gd name="connsiteX8" fmla="*/ 26362 w 2221152"/>
              <a:gd name="connsiteY8" fmla="*/ 553507 h 1164661"/>
              <a:gd name="connsiteX0" fmla="*/ 26362 w 2248716"/>
              <a:gd name="connsiteY0" fmla="*/ 553507 h 1164661"/>
              <a:gd name="connsiteX1" fmla="*/ 762499 w 2248716"/>
              <a:gd name="connsiteY1" fmla="*/ 0 h 1164661"/>
              <a:gd name="connsiteX2" fmla="*/ 1498636 w 2248716"/>
              <a:gd name="connsiteY2" fmla="*/ 553507 h 1164661"/>
              <a:gd name="connsiteX3" fmla="*/ 2150183 w 2248716"/>
              <a:gd name="connsiteY3" fmla="*/ 361949 h 1164661"/>
              <a:gd name="connsiteX4" fmla="*/ 2216242 w 2248716"/>
              <a:gd name="connsiteY4" fmla="*/ 667908 h 1164661"/>
              <a:gd name="connsiteX5" fmla="*/ 1515666 w 2248716"/>
              <a:gd name="connsiteY5" fmla="*/ 1038186 h 1164661"/>
              <a:gd name="connsiteX6" fmla="*/ 1513928 w 2248716"/>
              <a:gd name="connsiteY6" fmla="*/ 1163353 h 1164661"/>
              <a:gd name="connsiteX7" fmla="*/ 150581 w 2248716"/>
              <a:gd name="connsiteY7" fmla="*/ 1162643 h 1164661"/>
              <a:gd name="connsiteX8" fmla="*/ 26362 w 2248716"/>
              <a:gd name="connsiteY8" fmla="*/ 553507 h 1164661"/>
              <a:gd name="connsiteX0" fmla="*/ 26362 w 2245314"/>
              <a:gd name="connsiteY0" fmla="*/ 553507 h 1164661"/>
              <a:gd name="connsiteX1" fmla="*/ 762499 w 2245314"/>
              <a:gd name="connsiteY1" fmla="*/ 0 h 1164661"/>
              <a:gd name="connsiteX2" fmla="*/ 1498636 w 2245314"/>
              <a:gd name="connsiteY2" fmla="*/ 553507 h 1164661"/>
              <a:gd name="connsiteX3" fmla="*/ 2150183 w 2245314"/>
              <a:gd name="connsiteY3" fmla="*/ 361949 h 1164661"/>
              <a:gd name="connsiteX4" fmla="*/ 2216242 w 2245314"/>
              <a:gd name="connsiteY4" fmla="*/ 667908 h 1164661"/>
              <a:gd name="connsiteX5" fmla="*/ 1515666 w 2245314"/>
              <a:gd name="connsiteY5" fmla="*/ 1038186 h 1164661"/>
              <a:gd name="connsiteX6" fmla="*/ 1513928 w 2245314"/>
              <a:gd name="connsiteY6" fmla="*/ 1163353 h 1164661"/>
              <a:gd name="connsiteX7" fmla="*/ 150581 w 2245314"/>
              <a:gd name="connsiteY7" fmla="*/ 1162643 h 1164661"/>
              <a:gd name="connsiteX8" fmla="*/ 26362 w 2245314"/>
              <a:gd name="connsiteY8" fmla="*/ 553507 h 1164661"/>
              <a:gd name="connsiteX0" fmla="*/ 26362 w 2245314"/>
              <a:gd name="connsiteY0" fmla="*/ 554330 h 1165484"/>
              <a:gd name="connsiteX1" fmla="*/ 762499 w 2245314"/>
              <a:gd name="connsiteY1" fmla="*/ 823 h 1165484"/>
              <a:gd name="connsiteX2" fmla="*/ 1363040 w 2245314"/>
              <a:gd name="connsiteY2" fmla="*/ 434381 h 1165484"/>
              <a:gd name="connsiteX3" fmla="*/ 2150183 w 2245314"/>
              <a:gd name="connsiteY3" fmla="*/ 362772 h 1165484"/>
              <a:gd name="connsiteX4" fmla="*/ 2216242 w 2245314"/>
              <a:gd name="connsiteY4" fmla="*/ 668731 h 1165484"/>
              <a:gd name="connsiteX5" fmla="*/ 1515666 w 2245314"/>
              <a:gd name="connsiteY5" fmla="*/ 1039009 h 1165484"/>
              <a:gd name="connsiteX6" fmla="*/ 1513928 w 2245314"/>
              <a:gd name="connsiteY6" fmla="*/ 1164176 h 1165484"/>
              <a:gd name="connsiteX7" fmla="*/ 150581 w 2245314"/>
              <a:gd name="connsiteY7" fmla="*/ 1163466 h 1165484"/>
              <a:gd name="connsiteX8" fmla="*/ 26362 w 2245314"/>
              <a:gd name="connsiteY8" fmla="*/ 554330 h 1165484"/>
              <a:gd name="connsiteX0" fmla="*/ 26362 w 2245314"/>
              <a:gd name="connsiteY0" fmla="*/ 554330 h 1165484"/>
              <a:gd name="connsiteX1" fmla="*/ 762499 w 2245314"/>
              <a:gd name="connsiteY1" fmla="*/ 823 h 1165484"/>
              <a:gd name="connsiteX2" fmla="*/ 1363040 w 2245314"/>
              <a:gd name="connsiteY2" fmla="*/ 434381 h 1165484"/>
              <a:gd name="connsiteX3" fmla="*/ 2150183 w 2245314"/>
              <a:gd name="connsiteY3" fmla="*/ 362772 h 1165484"/>
              <a:gd name="connsiteX4" fmla="*/ 2216242 w 2245314"/>
              <a:gd name="connsiteY4" fmla="*/ 668731 h 1165484"/>
              <a:gd name="connsiteX5" fmla="*/ 1515666 w 2245314"/>
              <a:gd name="connsiteY5" fmla="*/ 1039009 h 1165484"/>
              <a:gd name="connsiteX6" fmla="*/ 1513928 w 2245314"/>
              <a:gd name="connsiteY6" fmla="*/ 1164176 h 1165484"/>
              <a:gd name="connsiteX7" fmla="*/ 150581 w 2245314"/>
              <a:gd name="connsiteY7" fmla="*/ 1163466 h 1165484"/>
              <a:gd name="connsiteX8" fmla="*/ 26362 w 2245314"/>
              <a:gd name="connsiteY8" fmla="*/ 554330 h 1165484"/>
              <a:gd name="connsiteX0" fmla="*/ 26362 w 2239987"/>
              <a:gd name="connsiteY0" fmla="*/ 554330 h 1165484"/>
              <a:gd name="connsiteX1" fmla="*/ 762499 w 2239987"/>
              <a:gd name="connsiteY1" fmla="*/ 823 h 1165484"/>
              <a:gd name="connsiteX2" fmla="*/ 1363040 w 2239987"/>
              <a:gd name="connsiteY2" fmla="*/ 434381 h 1165484"/>
              <a:gd name="connsiteX3" fmla="*/ 2150183 w 2239987"/>
              <a:gd name="connsiteY3" fmla="*/ 362772 h 1165484"/>
              <a:gd name="connsiteX4" fmla="*/ 2216242 w 2239987"/>
              <a:gd name="connsiteY4" fmla="*/ 668731 h 1165484"/>
              <a:gd name="connsiteX5" fmla="*/ 1515666 w 2239987"/>
              <a:gd name="connsiteY5" fmla="*/ 1039009 h 1165484"/>
              <a:gd name="connsiteX6" fmla="*/ 1513928 w 2239987"/>
              <a:gd name="connsiteY6" fmla="*/ 1164176 h 1165484"/>
              <a:gd name="connsiteX7" fmla="*/ 150581 w 2239987"/>
              <a:gd name="connsiteY7" fmla="*/ 1163466 h 1165484"/>
              <a:gd name="connsiteX8" fmla="*/ 26362 w 2239987"/>
              <a:gd name="connsiteY8" fmla="*/ 554330 h 1165484"/>
              <a:gd name="connsiteX0" fmla="*/ 26362 w 2241174"/>
              <a:gd name="connsiteY0" fmla="*/ 554330 h 1165484"/>
              <a:gd name="connsiteX1" fmla="*/ 762499 w 2241174"/>
              <a:gd name="connsiteY1" fmla="*/ 823 h 1165484"/>
              <a:gd name="connsiteX2" fmla="*/ 1363040 w 2241174"/>
              <a:gd name="connsiteY2" fmla="*/ 434381 h 1165484"/>
              <a:gd name="connsiteX3" fmla="*/ 2153659 w 2241174"/>
              <a:gd name="connsiteY3" fmla="*/ 366249 h 1165484"/>
              <a:gd name="connsiteX4" fmla="*/ 2216242 w 2241174"/>
              <a:gd name="connsiteY4" fmla="*/ 668731 h 1165484"/>
              <a:gd name="connsiteX5" fmla="*/ 1515666 w 2241174"/>
              <a:gd name="connsiteY5" fmla="*/ 1039009 h 1165484"/>
              <a:gd name="connsiteX6" fmla="*/ 1513928 w 2241174"/>
              <a:gd name="connsiteY6" fmla="*/ 1164176 h 1165484"/>
              <a:gd name="connsiteX7" fmla="*/ 150581 w 2241174"/>
              <a:gd name="connsiteY7" fmla="*/ 1163466 h 1165484"/>
              <a:gd name="connsiteX8" fmla="*/ 26362 w 2241174"/>
              <a:gd name="connsiteY8" fmla="*/ 554330 h 1165484"/>
              <a:gd name="connsiteX0" fmla="*/ 26362 w 2330264"/>
              <a:gd name="connsiteY0" fmla="*/ 554330 h 1165484"/>
              <a:gd name="connsiteX1" fmla="*/ 762499 w 2330264"/>
              <a:gd name="connsiteY1" fmla="*/ 823 h 1165484"/>
              <a:gd name="connsiteX2" fmla="*/ 1363040 w 2330264"/>
              <a:gd name="connsiteY2" fmla="*/ 434381 h 1165484"/>
              <a:gd name="connsiteX3" fmla="*/ 2153659 w 2330264"/>
              <a:gd name="connsiteY3" fmla="*/ 366249 h 1165484"/>
              <a:gd name="connsiteX4" fmla="*/ 2322284 w 2330264"/>
              <a:gd name="connsiteY4" fmla="*/ 609625 h 1165484"/>
              <a:gd name="connsiteX5" fmla="*/ 1515666 w 2330264"/>
              <a:gd name="connsiteY5" fmla="*/ 1039009 h 1165484"/>
              <a:gd name="connsiteX6" fmla="*/ 1513928 w 2330264"/>
              <a:gd name="connsiteY6" fmla="*/ 1164176 h 1165484"/>
              <a:gd name="connsiteX7" fmla="*/ 150581 w 2330264"/>
              <a:gd name="connsiteY7" fmla="*/ 1163466 h 1165484"/>
              <a:gd name="connsiteX8" fmla="*/ 26362 w 2330264"/>
              <a:gd name="connsiteY8" fmla="*/ 554330 h 1165484"/>
              <a:gd name="connsiteX0" fmla="*/ 26362 w 2322284"/>
              <a:gd name="connsiteY0" fmla="*/ 554330 h 1165484"/>
              <a:gd name="connsiteX1" fmla="*/ 762499 w 2322284"/>
              <a:gd name="connsiteY1" fmla="*/ 823 h 1165484"/>
              <a:gd name="connsiteX2" fmla="*/ 1363040 w 2322284"/>
              <a:gd name="connsiteY2" fmla="*/ 434381 h 1165484"/>
              <a:gd name="connsiteX3" fmla="*/ 2153659 w 2322284"/>
              <a:gd name="connsiteY3" fmla="*/ 366249 h 1165484"/>
              <a:gd name="connsiteX4" fmla="*/ 2322284 w 2322284"/>
              <a:gd name="connsiteY4" fmla="*/ 609625 h 1165484"/>
              <a:gd name="connsiteX5" fmla="*/ 1515666 w 2322284"/>
              <a:gd name="connsiteY5" fmla="*/ 1039009 h 1165484"/>
              <a:gd name="connsiteX6" fmla="*/ 1513928 w 2322284"/>
              <a:gd name="connsiteY6" fmla="*/ 1164176 h 1165484"/>
              <a:gd name="connsiteX7" fmla="*/ 150581 w 2322284"/>
              <a:gd name="connsiteY7" fmla="*/ 1163466 h 1165484"/>
              <a:gd name="connsiteX8" fmla="*/ 26362 w 2322284"/>
              <a:gd name="connsiteY8" fmla="*/ 554330 h 1165484"/>
              <a:gd name="connsiteX0" fmla="*/ 26362 w 2297947"/>
              <a:gd name="connsiteY0" fmla="*/ 554330 h 1165484"/>
              <a:gd name="connsiteX1" fmla="*/ 762499 w 2297947"/>
              <a:gd name="connsiteY1" fmla="*/ 823 h 1165484"/>
              <a:gd name="connsiteX2" fmla="*/ 1363040 w 2297947"/>
              <a:gd name="connsiteY2" fmla="*/ 434381 h 1165484"/>
              <a:gd name="connsiteX3" fmla="*/ 2153659 w 2297947"/>
              <a:gd name="connsiteY3" fmla="*/ 366249 h 1165484"/>
              <a:gd name="connsiteX4" fmla="*/ 2297947 w 2297947"/>
              <a:gd name="connsiteY4" fmla="*/ 602671 h 1165484"/>
              <a:gd name="connsiteX5" fmla="*/ 1515666 w 2297947"/>
              <a:gd name="connsiteY5" fmla="*/ 1039009 h 1165484"/>
              <a:gd name="connsiteX6" fmla="*/ 1513928 w 2297947"/>
              <a:gd name="connsiteY6" fmla="*/ 1164176 h 1165484"/>
              <a:gd name="connsiteX7" fmla="*/ 150581 w 2297947"/>
              <a:gd name="connsiteY7" fmla="*/ 1163466 h 1165484"/>
              <a:gd name="connsiteX8" fmla="*/ 26362 w 2297947"/>
              <a:gd name="connsiteY8" fmla="*/ 554330 h 1165484"/>
              <a:gd name="connsiteX0" fmla="*/ 26362 w 2301289"/>
              <a:gd name="connsiteY0" fmla="*/ 554330 h 1165484"/>
              <a:gd name="connsiteX1" fmla="*/ 762499 w 2301289"/>
              <a:gd name="connsiteY1" fmla="*/ 823 h 1165484"/>
              <a:gd name="connsiteX2" fmla="*/ 1363040 w 2301289"/>
              <a:gd name="connsiteY2" fmla="*/ 434381 h 1165484"/>
              <a:gd name="connsiteX3" fmla="*/ 2153659 w 2301289"/>
              <a:gd name="connsiteY3" fmla="*/ 366249 h 1165484"/>
              <a:gd name="connsiteX4" fmla="*/ 2297947 w 2301289"/>
              <a:gd name="connsiteY4" fmla="*/ 602671 h 1165484"/>
              <a:gd name="connsiteX5" fmla="*/ 1515666 w 2301289"/>
              <a:gd name="connsiteY5" fmla="*/ 1039009 h 1165484"/>
              <a:gd name="connsiteX6" fmla="*/ 1513928 w 2301289"/>
              <a:gd name="connsiteY6" fmla="*/ 1164176 h 1165484"/>
              <a:gd name="connsiteX7" fmla="*/ 150581 w 2301289"/>
              <a:gd name="connsiteY7" fmla="*/ 1163466 h 1165484"/>
              <a:gd name="connsiteX8" fmla="*/ 26362 w 2301289"/>
              <a:gd name="connsiteY8" fmla="*/ 554330 h 1165484"/>
              <a:gd name="connsiteX0" fmla="*/ 26362 w 2301289"/>
              <a:gd name="connsiteY0" fmla="*/ 554262 h 1165416"/>
              <a:gd name="connsiteX1" fmla="*/ 762499 w 2301289"/>
              <a:gd name="connsiteY1" fmla="*/ 755 h 1165416"/>
              <a:gd name="connsiteX2" fmla="*/ 1363040 w 2301289"/>
              <a:gd name="connsiteY2" fmla="*/ 434313 h 1165416"/>
              <a:gd name="connsiteX3" fmla="*/ 1826840 w 2301289"/>
              <a:gd name="connsiteY3" fmla="*/ 421809 h 1165416"/>
              <a:gd name="connsiteX4" fmla="*/ 2153659 w 2301289"/>
              <a:gd name="connsiteY4" fmla="*/ 366181 h 1165416"/>
              <a:gd name="connsiteX5" fmla="*/ 2297947 w 2301289"/>
              <a:gd name="connsiteY5" fmla="*/ 602603 h 1165416"/>
              <a:gd name="connsiteX6" fmla="*/ 1515666 w 2301289"/>
              <a:gd name="connsiteY6" fmla="*/ 1038941 h 1165416"/>
              <a:gd name="connsiteX7" fmla="*/ 1513928 w 2301289"/>
              <a:gd name="connsiteY7" fmla="*/ 1164108 h 1165416"/>
              <a:gd name="connsiteX8" fmla="*/ 150581 w 2301289"/>
              <a:gd name="connsiteY8" fmla="*/ 1163398 h 1165416"/>
              <a:gd name="connsiteX9" fmla="*/ 26362 w 2301289"/>
              <a:gd name="connsiteY9" fmla="*/ 554262 h 1165416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363040 w 2516523"/>
              <a:gd name="connsiteY2" fmla="*/ 690639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183984 w 2516523"/>
              <a:gd name="connsiteY2" fmla="*/ 774082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16523"/>
              <a:gd name="connsiteY0" fmla="*/ 810588 h 1421742"/>
              <a:gd name="connsiteX1" fmla="*/ 762499 w 2516523"/>
              <a:gd name="connsiteY1" fmla="*/ 257081 h 1421742"/>
              <a:gd name="connsiteX2" fmla="*/ 1183984 w 2516523"/>
              <a:gd name="connsiteY2" fmla="*/ 774082 h 1421742"/>
              <a:gd name="connsiteX3" fmla="*/ 2496125 w 2516523"/>
              <a:gd name="connsiteY3" fmla="*/ 158 h 1421742"/>
              <a:gd name="connsiteX4" fmla="*/ 2153659 w 2516523"/>
              <a:gd name="connsiteY4" fmla="*/ 622507 h 1421742"/>
              <a:gd name="connsiteX5" fmla="*/ 2297947 w 2516523"/>
              <a:gd name="connsiteY5" fmla="*/ 858929 h 1421742"/>
              <a:gd name="connsiteX6" fmla="*/ 1515666 w 2516523"/>
              <a:gd name="connsiteY6" fmla="*/ 1295267 h 1421742"/>
              <a:gd name="connsiteX7" fmla="*/ 1513928 w 2516523"/>
              <a:gd name="connsiteY7" fmla="*/ 1420434 h 1421742"/>
              <a:gd name="connsiteX8" fmla="*/ 150581 w 2516523"/>
              <a:gd name="connsiteY8" fmla="*/ 1419724 h 1421742"/>
              <a:gd name="connsiteX9" fmla="*/ 26362 w 2516523"/>
              <a:gd name="connsiteY9" fmla="*/ 810588 h 1421742"/>
              <a:gd name="connsiteX0" fmla="*/ 26362 w 2582292"/>
              <a:gd name="connsiteY0" fmla="*/ 810430 h 1421584"/>
              <a:gd name="connsiteX1" fmla="*/ 762499 w 2582292"/>
              <a:gd name="connsiteY1" fmla="*/ 256923 h 1421584"/>
              <a:gd name="connsiteX2" fmla="*/ 1183984 w 2582292"/>
              <a:gd name="connsiteY2" fmla="*/ 773924 h 1421584"/>
              <a:gd name="connsiteX3" fmla="*/ 2496125 w 2582292"/>
              <a:gd name="connsiteY3" fmla="*/ 0 h 1421584"/>
              <a:gd name="connsiteX4" fmla="*/ 2153659 w 2582292"/>
              <a:gd name="connsiteY4" fmla="*/ 622349 h 1421584"/>
              <a:gd name="connsiteX5" fmla="*/ 2297947 w 2582292"/>
              <a:gd name="connsiteY5" fmla="*/ 858771 h 1421584"/>
              <a:gd name="connsiteX6" fmla="*/ 1515666 w 2582292"/>
              <a:gd name="connsiteY6" fmla="*/ 1295109 h 1421584"/>
              <a:gd name="connsiteX7" fmla="*/ 1513928 w 2582292"/>
              <a:gd name="connsiteY7" fmla="*/ 1420276 h 1421584"/>
              <a:gd name="connsiteX8" fmla="*/ 150581 w 2582292"/>
              <a:gd name="connsiteY8" fmla="*/ 1419566 h 1421584"/>
              <a:gd name="connsiteX9" fmla="*/ 26362 w 258229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0430 h 1421584"/>
              <a:gd name="connsiteX1" fmla="*/ 762499 w 2587852"/>
              <a:gd name="connsiteY1" fmla="*/ 256923 h 1421584"/>
              <a:gd name="connsiteX2" fmla="*/ 1183984 w 2587852"/>
              <a:gd name="connsiteY2" fmla="*/ 773924 h 1421584"/>
              <a:gd name="connsiteX3" fmla="*/ 2496125 w 2587852"/>
              <a:gd name="connsiteY3" fmla="*/ 0 h 1421584"/>
              <a:gd name="connsiteX4" fmla="*/ 2212764 w 2587852"/>
              <a:gd name="connsiteY4" fmla="*/ 672762 h 1421584"/>
              <a:gd name="connsiteX5" fmla="*/ 2297947 w 2587852"/>
              <a:gd name="connsiteY5" fmla="*/ 858771 h 1421584"/>
              <a:gd name="connsiteX6" fmla="*/ 1515666 w 2587852"/>
              <a:gd name="connsiteY6" fmla="*/ 1295109 h 1421584"/>
              <a:gd name="connsiteX7" fmla="*/ 1513928 w 2587852"/>
              <a:gd name="connsiteY7" fmla="*/ 1420276 h 1421584"/>
              <a:gd name="connsiteX8" fmla="*/ 150581 w 2587852"/>
              <a:gd name="connsiteY8" fmla="*/ 1419566 h 1421584"/>
              <a:gd name="connsiteX9" fmla="*/ 26362 w 2587852"/>
              <a:gd name="connsiteY9" fmla="*/ 810430 h 1421584"/>
              <a:gd name="connsiteX0" fmla="*/ 26362 w 2587852"/>
              <a:gd name="connsiteY0" fmla="*/ 819294 h 1430448"/>
              <a:gd name="connsiteX1" fmla="*/ 762499 w 2587852"/>
              <a:gd name="connsiteY1" fmla="*/ 265787 h 1430448"/>
              <a:gd name="connsiteX2" fmla="*/ 1183984 w 2587852"/>
              <a:gd name="connsiteY2" fmla="*/ 782788 h 1430448"/>
              <a:gd name="connsiteX3" fmla="*/ 2496125 w 2587852"/>
              <a:gd name="connsiteY3" fmla="*/ 8864 h 1430448"/>
              <a:gd name="connsiteX4" fmla="*/ 2212764 w 2587852"/>
              <a:gd name="connsiteY4" fmla="*/ 681626 h 1430448"/>
              <a:gd name="connsiteX5" fmla="*/ 2297947 w 2587852"/>
              <a:gd name="connsiteY5" fmla="*/ 867635 h 1430448"/>
              <a:gd name="connsiteX6" fmla="*/ 1515666 w 2587852"/>
              <a:gd name="connsiteY6" fmla="*/ 1303973 h 1430448"/>
              <a:gd name="connsiteX7" fmla="*/ 1513928 w 2587852"/>
              <a:gd name="connsiteY7" fmla="*/ 1429140 h 1430448"/>
              <a:gd name="connsiteX8" fmla="*/ 150581 w 2587852"/>
              <a:gd name="connsiteY8" fmla="*/ 1428430 h 1430448"/>
              <a:gd name="connsiteX9" fmla="*/ 26362 w 2587852"/>
              <a:gd name="connsiteY9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188184 w 2592052"/>
              <a:gd name="connsiteY2" fmla="*/ 782788 h 1430448"/>
              <a:gd name="connsiteX3" fmla="*/ 2500325 w 2592052"/>
              <a:gd name="connsiteY3" fmla="*/ 8864 h 1430448"/>
              <a:gd name="connsiteX4" fmla="*/ 2216964 w 2592052"/>
              <a:gd name="connsiteY4" fmla="*/ 681626 h 1430448"/>
              <a:gd name="connsiteX5" fmla="*/ 2302147 w 2592052"/>
              <a:gd name="connsiteY5" fmla="*/ 867635 h 1430448"/>
              <a:gd name="connsiteX6" fmla="*/ 1519866 w 2592052"/>
              <a:gd name="connsiteY6" fmla="*/ 1303973 h 1430448"/>
              <a:gd name="connsiteX7" fmla="*/ 1518128 w 2592052"/>
              <a:gd name="connsiteY7" fmla="*/ 1429140 h 1430448"/>
              <a:gd name="connsiteX8" fmla="*/ 154781 w 2592052"/>
              <a:gd name="connsiteY8" fmla="*/ 1428430 h 1430448"/>
              <a:gd name="connsiteX9" fmla="*/ 30562 w 2592052"/>
              <a:gd name="connsiteY9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78310 w 2592052"/>
              <a:gd name="connsiteY2" fmla="*/ 664242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294 h 1430448"/>
              <a:gd name="connsiteX1" fmla="*/ 834496 w 2592052"/>
              <a:gd name="connsiteY1" fmla="*/ 304032 h 1430448"/>
              <a:gd name="connsiteX2" fmla="*/ 1038327 w 2592052"/>
              <a:gd name="connsiteY2" fmla="*/ 735516 h 1430448"/>
              <a:gd name="connsiteX3" fmla="*/ 1188184 w 2592052"/>
              <a:gd name="connsiteY3" fmla="*/ 782788 h 1430448"/>
              <a:gd name="connsiteX4" fmla="*/ 2500325 w 2592052"/>
              <a:gd name="connsiteY4" fmla="*/ 8864 h 1430448"/>
              <a:gd name="connsiteX5" fmla="*/ 2216964 w 2592052"/>
              <a:gd name="connsiteY5" fmla="*/ 681626 h 1430448"/>
              <a:gd name="connsiteX6" fmla="*/ 2302147 w 2592052"/>
              <a:gd name="connsiteY6" fmla="*/ 867635 h 1430448"/>
              <a:gd name="connsiteX7" fmla="*/ 1519866 w 2592052"/>
              <a:gd name="connsiteY7" fmla="*/ 1303973 h 1430448"/>
              <a:gd name="connsiteX8" fmla="*/ 1518128 w 2592052"/>
              <a:gd name="connsiteY8" fmla="*/ 1429140 h 1430448"/>
              <a:gd name="connsiteX9" fmla="*/ 154781 w 2592052"/>
              <a:gd name="connsiteY9" fmla="*/ 1428430 h 1430448"/>
              <a:gd name="connsiteX10" fmla="*/ 30562 w 2592052"/>
              <a:gd name="connsiteY10" fmla="*/ 819294 h 1430448"/>
              <a:gd name="connsiteX0" fmla="*/ 30562 w 2592052"/>
              <a:gd name="connsiteY0" fmla="*/ 819439 h 1430593"/>
              <a:gd name="connsiteX1" fmla="*/ 834496 w 2592052"/>
              <a:gd name="connsiteY1" fmla="*/ 304177 h 1430593"/>
              <a:gd name="connsiteX2" fmla="*/ 1038327 w 2592052"/>
              <a:gd name="connsiteY2" fmla="*/ 735661 h 1430593"/>
              <a:gd name="connsiteX3" fmla="*/ 1188184 w 2592052"/>
              <a:gd name="connsiteY3" fmla="*/ 782933 h 1430593"/>
              <a:gd name="connsiteX4" fmla="*/ 2500325 w 2592052"/>
              <a:gd name="connsiteY4" fmla="*/ 9009 h 1430593"/>
              <a:gd name="connsiteX5" fmla="*/ 2216964 w 2592052"/>
              <a:gd name="connsiteY5" fmla="*/ 681771 h 1430593"/>
              <a:gd name="connsiteX6" fmla="*/ 2302147 w 2592052"/>
              <a:gd name="connsiteY6" fmla="*/ 867780 h 1430593"/>
              <a:gd name="connsiteX7" fmla="*/ 1519866 w 2592052"/>
              <a:gd name="connsiteY7" fmla="*/ 1304118 h 1430593"/>
              <a:gd name="connsiteX8" fmla="*/ 1518128 w 2592052"/>
              <a:gd name="connsiteY8" fmla="*/ 1429285 h 1430593"/>
              <a:gd name="connsiteX9" fmla="*/ 154781 w 2592052"/>
              <a:gd name="connsiteY9" fmla="*/ 1428575 h 1430593"/>
              <a:gd name="connsiteX10" fmla="*/ 30562 w 2592052"/>
              <a:gd name="connsiteY10" fmla="*/ 819439 h 1430593"/>
              <a:gd name="connsiteX0" fmla="*/ 26895 w 2588385"/>
              <a:gd name="connsiteY0" fmla="*/ 819439 h 1430593"/>
              <a:gd name="connsiteX1" fmla="*/ 771724 w 2588385"/>
              <a:gd name="connsiteY1" fmla="*/ 297223 h 1430593"/>
              <a:gd name="connsiteX2" fmla="*/ 1034660 w 2588385"/>
              <a:gd name="connsiteY2" fmla="*/ 735661 h 1430593"/>
              <a:gd name="connsiteX3" fmla="*/ 1184517 w 2588385"/>
              <a:gd name="connsiteY3" fmla="*/ 782933 h 1430593"/>
              <a:gd name="connsiteX4" fmla="*/ 2496658 w 2588385"/>
              <a:gd name="connsiteY4" fmla="*/ 9009 h 1430593"/>
              <a:gd name="connsiteX5" fmla="*/ 2213297 w 2588385"/>
              <a:gd name="connsiteY5" fmla="*/ 681771 h 1430593"/>
              <a:gd name="connsiteX6" fmla="*/ 2298480 w 2588385"/>
              <a:gd name="connsiteY6" fmla="*/ 867780 h 1430593"/>
              <a:gd name="connsiteX7" fmla="*/ 1516199 w 2588385"/>
              <a:gd name="connsiteY7" fmla="*/ 1304118 h 1430593"/>
              <a:gd name="connsiteX8" fmla="*/ 1514461 w 2588385"/>
              <a:gd name="connsiteY8" fmla="*/ 1429285 h 1430593"/>
              <a:gd name="connsiteX9" fmla="*/ 151114 w 2588385"/>
              <a:gd name="connsiteY9" fmla="*/ 1428575 h 1430593"/>
              <a:gd name="connsiteX10" fmla="*/ 26895 w 2588385"/>
              <a:gd name="connsiteY10" fmla="*/ 819439 h 1430593"/>
              <a:gd name="connsiteX0" fmla="*/ 26895 w 2588385"/>
              <a:gd name="connsiteY0" fmla="*/ 819439 h 1430593"/>
              <a:gd name="connsiteX1" fmla="*/ 457510 w 2588385"/>
              <a:gd name="connsiteY1" fmla="*/ 440134 h 1430593"/>
              <a:gd name="connsiteX2" fmla="*/ 771724 w 2588385"/>
              <a:gd name="connsiteY2" fmla="*/ 297223 h 1430593"/>
              <a:gd name="connsiteX3" fmla="*/ 1034660 w 2588385"/>
              <a:gd name="connsiteY3" fmla="*/ 735661 h 1430593"/>
              <a:gd name="connsiteX4" fmla="*/ 1184517 w 2588385"/>
              <a:gd name="connsiteY4" fmla="*/ 782933 h 1430593"/>
              <a:gd name="connsiteX5" fmla="*/ 2496658 w 2588385"/>
              <a:gd name="connsiteY5" fmla="*/ 9009 h 1430593"/>
              <a:gd name="connsiteX6" fmla="*/ 2213297 w 2588385"/>
              <a:gd name="connsiteY6" fmla="*/ 681771 h 1430593"/>
              <a:gd name="connsiteX7" fmla="*/ 2298480 w 2588385"/>
              <a:gd name="connsiteY7" fmla="*/ 867780 h 1430593"/>
              <a:gd name="connsiteX8" fmla="*/ 1516199 w 2588385"/>
              <a:gd name="connsiteY8" fmla="*/ 1304118 h 1430593"/>
              <a:gd name="connsiteX9" fmla="*/ 1514461 w 2588385"/>
              <a:gd name="connsiteY9" fmla="*/ 1429285 h 1430593"/>
              <a:gd name="connsiteX10" fmla="*/ 151114 w 2588385"/>
              <a:gd name="connsiteY10" fmla="*/ 1428575 h 1430593"/>
              <a:gd name="connsiteX11" fmla="*/ 26895 w 2588385"/>
              <a:gd name="connsiteY11" fmla="*/ 819439 h 1430593"/>
              <a:gd name="connsiteX0" fmla="*/ 14955 w 2576445"/>
              <a:gd name="connsiteY0" fmla="*/ 819439 h 1430593"/>
              <a:gd name="connsiteX1" fmla="*/ 555089 w 2576445"/>
              <a:gd name="connsiteY1" fmla="*/ 747831 h 1430593"/>
              <a:gd name="connsiteX2" fmla="*/ 759784 w 2576445"/>
              <a:gd name="connsiteY2" fmla="*/ 297223 h 1430593"/>
              <a:gd name="connsiteX3" fmla="*/ 1022720 w 2576445"/>
              <a:gd name="connsiteY3" fmla="*/ 735661 h 1430593"/>
              <a:gd name="connsiteX4" fmla="*/ 1172577 w 2576445"/>
              <a:gd name="connsiteY4" fmla="*/ 782933 h 1430593"/>
              <a:gd name="connsiteX5" fmla="*/ 2484718 w 2576445"/>
              <a:gd name="connsiteY5" fmla="*/ 9009 h 1430593"/>
              <a:gd name="connsiteX6" fmla="*/ 2201357 w 2576445"/>
              <a:gd name="connsiteY6" fmla="*/ 681771 h 1430593"/>
              <a:gd name="connsiteX7" fmla="*/ 2286540 w 2576445"/>
              <a:gd name="connsiteY7" fmla="*/ 867780 h 1430593"/>
              <a:gd name="connsiteX8" fmla="*/ 1504259 w 2576445"/>
              <a:gd name="connsiteY8" fmla="*/ 1304118 h 1430593"/>
              <a:gd name="connsiteX9" fmla="*/ 1502521 w 2576445"/>
              <a:gd name="connsiteY9" fmla="*/ 1429285 h 1430593"/>
              <a:gd name="connsiteX10" fmla="*/ 139174 w 2576445"/>
              <a:gd name="connsiteY10" fmla="*/ 1428575 h 1430593"/>
              <a:gd name="connsiteX11" fmla="*/ 14955 w 2576445"/>
              <a:gd name="connsiteY11" fmla="*/ 819439 h 1430593"/>
              <a:gd name="connsiteX0" fmla="*/ 5611 w 2968672"/>
              <a:gd name="connsiteY0" fmla="*/ 200568 h 1430593"/>
              <a:gd name="connsiteX1" fmla="*/ 947316 w 2968672"/>
              <a:gd name="connsiteY1" fmla="*/ 747831 h 1430593"/>
              <a:gd name="connsiteX2" fmla="*/ 1152011 w 2968672"/>
              <a:gd name="connsiteY2" fmla="*/ 297223 h 1430593"/>
              <a:gd name="connsiteX3" fmla="*/ 1414947 w 2968672"/>
              <a:gd name="connsiteY3" fmla="*/ 735661 h 1430593"/>
              <a:gd name="connsiteX4" fmla="*/ 1564804 w 2968672"/>
              <a:gd name="connsiteY4" fmla="*/ 782933 h 1430593"/>
              <a:gd name="connsiteX5" fmla="*/ 2876945 w 2968672"/>
              <a:gd name="connsiteY5" fmla="*/ 9009 h 1430593"/>
              <a:gd name="connsiteX6" fmla="*/ 2593584 w 2968672"/>
              <a:gd name="connsiteY6" fmla="*/ 681771 h 1430593"/>
              <a:gd name="connsiteX7" fmla="*/ 2678767 w 2968672"/>
              <a:gd name="connsiteY7" fmla="*/ 867780 h 1430593"/>
              <a:gd name="connsiteX8" fmla="*/ 1896486 w 2968672"/>
              <a:gd name="connsiteY8" fmla="*/ 1304118 h 1430593"/>
              <a:gd name="connsiteX9" fmla="*/ 1894748 w 2968672"/>
              <a:gd name="connsiteY9" fmla="*/ 1429285 h 1430593"/>
              <a:gd name="connsiteX10" fmla="*/ 531401 w 2968672"/>
              <a:gd name="connsiteY10" fmla="*/ 1428575 h 1430593"/>
              <a:gd name="connsiteX11" fmla="*/ 5611 w 2968672"/>
              <a:gd name="connsiteY11" fmla="*/ 200568 h 1430593"/>
              <a:gd name="connsiteX0" fmla="*/ 17458 w 2980519"/>
              <a:gd name="connsiteY0" fmla="*/ 200568 h 1430593"/>
              <a:gd name="connsiteX1" fmla="*/ 959163 w 2980519"/>
              <a:gd name="connsiteY1" fmla="*/ 747831 h 1430593"/>
              <a:gd name="connsiteX2" fmla="*/ 1163858 w 2980519"/>
              <a:gd name="connsiteY2" fmla="*/ 297223 h 1430593"/>
              <a:gd name="connsiteX3" fmla="*/ 1426794 w 2980519"/>
              <a:gd name="connsiteY3" fmla="*/ 735661 h 1430593"/>
              <a:gd name="connsiteX4" fmla="*/ 1576651 w 2980519"/>
              <a:gd name="connsiteY4" fmla="*/ 782933 h 1430593"/>
              <a:gd name="connsiteX5" fmla="*/ 2888792 w 2980519"/>
              <a:gd name="connsiteY5" fmla="*/ 9009 h 1430593"/>
              <a:gd name="connsiteX6" fmla="*/ 2605431 w 2980519"/>
              <a:gd name="connsiteY6" fmla="*/ 681771 h 1430593"/>
              <a:gd name="connsiteX7" fmla="*/ 2690614 w 2980519"/>
              <a:gd name="connsiteY7" fmla="*/ 867780 h 1430593"/>
              <a:gd name="connsiteX8" fmla="*/ 1908333 w 2980519"/>
              <a:gd name="connsiteY8" fmla="*/ 1304118 h 1430593"/>
              <a:gd name="connsiteX9" fmla="*/ 1906595 w 2980519"/>
              <a:gd name="connsiteY9" fmla="*/ 1429285 h 1430593"/>
              <a:gd name="connsiteX10" fmla="*/ 543248 w 2980519"/>
              <a:gd name="connsiteY10" fmla="*/ 1428575 h 1430593"/>
              <a:gd name="connsiteX11" fmla="*/ 361153 w 2980519"/>
              <a:gd name="connsiteY11" fmla="*/ 1025976 h 1430593"/>
              <a:gd name="connsiteX12" fmla="*/ 17458 w 2980519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7556 w 2970617"/>
              <a:gd name="connsiteY0" fmla="*/ 200568 h 1430593"/>
              <a:gd name="connsiteX1" fmla="*/ 949261 w 2970617"/>
              <a:gd name="connsiteY1" fmla="*/ 747831 h 1430593"/>
              <a:gd name="connsiteX2" fmla="*/ 1153956 w 2970617"/>
              <a:gd name="connsiteY2" fmla="*/ 297223 h 1430593"/>
              <a:gd name="connsiteX3" fmla="*/ 1416892 w 2970617"/>
              <a:gd name="connsiteY3" fmla="*/ 735661 h 1430593"/>
              <a:gd name="connsiteX4" fmla="*/ 1566749 w 2970617"/>
              <a:gd name="connsiteY4" fmla="*/ 782933 h 1430593"/>
              <a:gd name="connsiteX5" fmla="*/ 2878890 w 2970617"/>
              <a:gd name="connsiteY5" fmla="*/ 9009 h 1430593"/>
              <a:gd name="connsiteX6" fmla="*/ 2595529 w 2970617"/>
              <a:gd name="connsiteY6" fmla="*/ 681771 h 1430593"/>
              <a:gd name="connsiteX7" fmla="*/ 2680712 w 2970617"/>
              <a:gd name="connsiteY7" fmla="*/ 867780 h 1430593"/>
              <a:gd name="connsiteX8" fmla="*/ 1898431 w 2970617"/>
              <a:gd name="connsiteY8" fmla="*/ 1304118 h 1430593"/>
              <a:gd name="connsiteX9" fmla="*/ 1896693 w 2970617"/>
              <a:gd name="connsiteY9" fmla="*/ 1429285 h 1430593"/>
              <a:gd name="connsiteX10" fmla="*/ 533346 w 2970617"/>
              <a:gd name="connsiteY10" fmla="*/ 1428575 h 1430593"/>
              <a:gd name="connsiteX11" fmla="*/ 507707 w 2970617"/>
              <a:gd name="connsiteY11" fmla="*/ 1145925 h 1430593"/>
              <a:gd name="connsiteX12" fmla="*/ 7556 w 2970617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66762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82408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568 h 1430593"/>
              <a:gd name="connsiteX1" fmla="*/ 1049274 w 3070630"/>
              <a:gd name="connsiteY1" fmla="*/ 747831 h 1430593"/>
              <a:gd name="connsiteX2" fmla="*/ 1253969 w 3070630"/>
              <a:gd name="connsiteY2" fmla="*/ 297223 h 1430593"/>
              <a:gd name="connsiteX3" fmla="*/ 1516905 w 3070630"/>
              <a:gd name="connsiteY3" fmla="*/ 735661 h 1430593"/>
              <a:gd name="connsiteX4" fmla="*/ 1682408 w 3070630"/>
              <a:gd name="connsiteY4" fmla="*/ 782933 h 1430593"/>
              <a:gd name="connsiteX5" fmla="*/ 2978903 w 3070630"/>
              <a:gd name="connsiteY5" fmla="*/ 9009 h 1430593"/>
              <a:gd name="connsiteX6" fmla="*/ 2695542 w 3070630"/>
              <a:gd name="connsiteY6" fmla="*/ 681771 h 1430593"/>
              <a:gd name="connsiteX7" fmla="*/ 2780725 w 3070630"/>
              <a:gd name="connsiteY7" fmla="*/ 867780 h 1430593"/>
              <a:gd name="connsiteX8" fmla="*/ 1998444 w 3070630"/>
              <a:gd name="connsiteY8" fmla="*/ 1304118 h 1430593"/>
              <a:gd name="connsiteX9" fmla="*/ 1996706 w 3070630"/>
              <a:gd name="connsiteY9" fmla="*/ 1429285 h 1430593"/>
              <a:gd name="connsiteX10" fmla="*/ 633359 w 3070630"/>
              <a:gd name="connsiteY10" fmla="*/ 1428575 h 1430593"/>
              <a:gd name="connsiteX11" fmla="*/ 607720 w 3070630"/>
              <a:gd name="connsiteY11" fmla="*/ 1145925 h 1430593"/>
              <a:gd name="connsiteX12" fmla="*/ 107569 w 3070630"/>
              <a:gd name="connsiteY12" fmla="*/ 200568 h 1430593"/>
              <a:gd name="connsiteX0" fmla="*/ 107569 w 3070630"/>
              <a:gd name="connsiteY0" fmla="*/ 200403 h 1430428"/>
              <a:gd name="connsiteX1" fmla="*/ 1049274 w 3070630"/>
              <a:gd name="connsiteY1" fmla="*/ 747666 h 1430428"/>
              <a:gd name="connsiteX2" fmla="*/ 1253969 w 3070630"/>
              <a:gd name="connsiteY2" fmla="*/ 297058 h 1430428"/>
              <a:gd name="connsiteX3" fmla="*/ 1516905 w 3070630"/>
              <a:gd name="connsiteY3" fmla="*/ 735496 h 1430428"/>
              <a:gd name="connsiteX4" fmla="*/ 1658070 w 3070630"/>
              <a:gd name="connsiteY4" fmla="*/ 798413 h 1430428"/>
              <a:gd name="connsiteX5" fmla="*/ 2978903 w 3070630"/>
              <a:gd name="connsiteY5" fmla="*/ 8844 h 1430428"/>
              <a:gd name="connsiteX6" fmla="*/ 2695542 w 3070630"/>
              <a:gd name="connsiteY6" fmla="*/ 681606 h 1430428"/>
              <a:gd name="connsiteX7" fmla="*/ 2780725 w 3070630"/>
              <a:gd name="connsiteY7" fmla="*/ 867615 h 1430428"/>
              <a:gd name="connsiteX8" fmla="*/ 1998444 w 3070630"/>
              <a:gd name="connsiteY8" fmla="*/ 1303953 h 1430428"/>
              <a:gd name="connsiteX9" fmla="*/ 1996706 w 3070630"/>
              <a:gd name="connsiteY9" fmla="*/ 1429120 h 1430428"/>
              <a:gd name="connsiteX10" fmla="*/ 633359 w 3070630"/>
              <a:gd name="connsiteY10" fmla="*/ 1428410 h 1430428"/>
              <a:gd name="connsiteX11" fmla="*/ 607720 w 3070630"/>
              <a:gd name="connsiteY11" fmla="*/ 1145760 h 1430428"/>
              <a:gd name="connsiteX12" fmla="*/ 107569 w 3070630"/>
              <a:gd name="connsiteY12" fmla="*/ 200403 h 1430428"/>
              <a:gd name="connsiteX0" fmla="*/ 107569 w 3070630"/>
              <a:gd name="connsiteY0" fmla="*/ 200403 h 1430428"/>
              <a:gd name="connsiteX1" fmla="*/ 1049274 w 3070630"/>
              <a:gd name="connsiteY1" fmla="*/ 747666 h 1430428"/>
              <a:gd name="connsiteX2" fmla="*/ 1253969 w 3070630"/>
              <a:gd name="connsiteY2" fmla="*/ 297058 h 1430428"/>
              <a:gd name="connsiteX3" fmla="*/ 1516905 w 3070630"/>
              <a:gd name="connsiteY3" fmla="*/ 735496 h 1430428"/>
              <a:gd name="connsiteX4" fmla="*/ 1658070 w 3070630"/>
              <a:gd name="connsiteY4" fmla="*/ 798413 h 1430428"/>
              <a:gd name="connsiteX5" fmla="*/ 2978903 w 3070630"/>
              <a:gd name="connsiteY5" fmla="*/ 8844 h 1430428"/>
              <a:gd name="connsiteX6" fmla="*/ 2695542 w 3070630"/>
              <a:gd name="connsiteY6" fmla="*/ 681606 h 1430428"/>
              <a:gd name="connsiteX7" fmla="*/ 2780725 w 3070630"/>
              <a:gd name="connsiteY7" fmla="*/ 867615 h 1430428"/>
              <a:gd name="connsiteX8" fmla="*/ 1998444 w 3070630"/>
              <a:gd name="connsiteY8" fmla="*/ 1303953 h 1430428"/>
              <a:gd name="connsiteX9" fmla="*/ 1996706 w 3070630"/>
              <a:gd name="connsiteY9" fmla="*/ 1429120 h 1430428"/>
              <a:gd name="connsiteX10" fmla="*/ 633359 w 3070630"/>
              <a:gd name="connsiteY10" fmla="*/ 1428410 h 1430428"/>
              <a:gd name="connsiteX11" fmla="*/ 607720 w 3070630"/>
              <a:gd name="connsiteY11" fmla="*/ 1145760 h 1430428"/>
              <a:gd name="connsiteX12" fmla="*/ 107569 w 3070630"/>
              <a:gd name="connsiteY12" fmla="*/ 200403 h 1430428"/>
              <a:gd name="connsiteX0" fmla="*/ 106384 w 3081614"/>
              <a:gd name="connsiteY0" fmla="*/ 214310 h 1430428"/>
              <a:gd name="connsiteX1" fmla="*/ 1060258 w 3081614"/>
              <a:gd name="connsiteY1" fmla="*/ 747666 h 1430428"/>
              <a:gd name="connsiteX2" fmla="*/ 1264953 w 3081614"/>
              <a:gd name="connsiteY2" fmla="*/ 297058 h 1430428"/>
              <a:gd name="connsiteX3" fmla="*/ 1527889 w 3081614"/>
              <a:gd name="connsiteY3" fmla="*/ 735496 h 1430428"/>
              <a:gd name="connsiteX4" fmla="*/ 1669054 w 3081614"/>
              <a:gd name="connsiteY4" fmla="*/ 798413 h 1430428"/>
              <a:gd name="connsiteX5" fmla="*/ 2989887 w 3081614"/>
              <a:gd name="connsiteY5" fmla="*/ 8844 h 1430428"/>
              <a:gd name="connsiteX6" fmla="*/ 2706526 w 3081614"/>
              <a:gd name="connsiteY6" fmla="*/ 681606 h 1430428"/>
              <a:gd name="connsiteX7" fmla="*/ 2791709 w 3081614"/>
              <a:gd name="connsiteY7" fmla="*/ 867615 h 1430428"/>
              <a:gd name="connsiteX8" fmla="*/ 2009428 w 3081614"/>
              <a:gd name="connsiteY8" fmla="*/ 1303953 h 1430428"/>
              <a:gd name="connsiteX9" fmla="*/ 2007690 w 3081614"/>
              <a:gd name="connsiteY9" fmla="*/ 1429120 h 1430428"/>
              <a:gd name="connsiteX10" fmla="*/ 644343 w 3081614"/>
              <a:gd name="connsiteY10" fmla="*/ 1428410 h 1430428"/>
              <a:gd name="connsiteX11" fmla="*/ 618704 w 3081614"/>
              <a:gd name="connsiteY11" fmla="*/ 1145760 h 1430428"/>
              <a:gd name="connsiteX12" fmla="*/ 106384 w 3081614"/>
              <a:gd name="connsiteY12" fmla="*/ 214310 h 1430428"/>
              <a:gd name="connsiteX0" fmla="*/ 72789 w 3048019"/>
              <a:gd name="connsiteY0" fmla="*/ 214310 h 1430428"/>
              <a:gd name="connsiteX1" fmla="*/ 1026663 w 3048019"/>
              <a:gd name="connsiteY1" fmla="*/ 747666 h 1430428"/>
              <a:gd name="connsiteX2" fmla="*/ 1231358 w 3048019"/>
              <a:gd name="connsiteY2" fmla="*/ 297058 h 1430428"/>
              <a:gd name="connsiteX3" fmla="*/ 1494294 w 3048019"/>
              <a:gd name="connsiteY3" fmla="*/ 735496 h 1430428"/>
              <a:gd name="connsiteX4" fmla="*/ 1635459 w 3048019"/>
              <a:gd name="connsiteY4" fmla="*/ 798413 h 1430428"/>
              <a:gd name="connsiteX5" fmla="*/ 2956292 w 3048019"/>
              <a:gd name="connsiteY5" fmla="*/ 8844 h 1430428"/>
              <a:gd name="connsiteX6" fmla="*/ 2672931 w 3048019"/>
              <a:gd name="connsiteY6" fmla="*/ 681606 h 1430428"/>
              <a:gd name="connsiteX7" fmla="*/ 2758114 w 3048019"/>
              <a:gd name="connsiteY7" fmla="*/ 867615 h 1430428"/>
              <a:gd name="connsiteX8" fmla="*/ 1975833 w 3048019"/>
              <a:gd name="connsiteY8" fmla="*/ 1303953 h 1430428"/>
              <a:gd name="connsiteX9" fmla="*/ 1974095 w 3048019"/>
              <a:gd name="connsiteY9" fmla="*/ 1429120 h 1430428"/>
              <a:gd name="connsiteX10" fmla="*/ 610748 w 3048019"/>
              <a:gd name="connsiteY10" fmla="*/ 1428410 h 1430428"/>
              <a:gd name="connsiteX11" fmla="*/ 585109 w 3048019"/>
              <a:gd name="connsiteY11" fmla="*/ 1145760 h 1430428"/>
              <a:gd name="connsiteX12" fmla="*/ 72789 w 3048019"/>
              <a:gd name="connsiteY12" fmla="*/ 214310 h 1430428"/>
              <a:gd name="connsiteX0" fmla="*/ 100529 w 3075759"/>
              <a:gd name="connsiteY0" fmla="*/ 214310 h 1430428"/>
              <a:gd name="connsiteX1" fmla="*/ 1054403 w 3075759"/>
              <a:gd name="connsiteY1" fmla="*/ 747666 h 1430428"/>
              <a:gd name="connsiteX2" fmla="*/ 1259098 w 3075759"/>
              <a:gd name="connsiteY2" fmla="*/ 297058 h 1430428"/>
              <a:gd name="connsiteX3" fmla="*/ 1522034 w 3075759"/>
              <a:gd name="connsiteY3" fmla="*/ 735496 h 1430428"/>
              <a:gd name="connsiteX4" fmla="*/ 1663199 w 3075759"/>
              <a:gd name="connsiteY4" fmla="*/ 798413 h 1430428"/>
              <a:gd name="connsiteX5" fmla="*/ 2984032 w 3075759"/>
              <a:gd name="connsiteY5" fmla="*/ 8844 h 1430428"/>
              <a:gd name="connsiteX6" fmla="*/ 2700671 w 3075759"/>
              <a:gd name="connsiteY6" fmla="*/ 681606 h 1430428"/>
              <a:gd name="connsiteX7" fmla="*/ 2785854 w 3075759"/>
              <a:gd name="connsiteY7" fmla="*/ 867615 h 1430428"/>
              <a:gd name="connsiteX8" fmla="*/ 2003573 w 3075759"/>
              <a:gd name="connsiteY8" fmla="*/ 1303953 h 1430428"/>
              <a:gd name="connsiteX9" fmla="*/ 2001835 w 3075759"/>
              <a:gd name="connsiteY9" fmla="*/ 1429120 h 1430428"/>
              <a:gd name="connsiteX10" fmla="*/ 638488 w 3075759"/>
              <a:gd name="connsiteY10" fmla="*/ 1428410 h 1430428"/>
              <a:gd name="connsiteX11" fmla="*/ 612849 w 3075759"/>
              <a:gd name="connsiteY11" fmla="*/ 1145760 h 1430428"/>
              <a:gd name="connsiteX12" fmla="*/ 100529 w 3075759"/>
              <a:gd name="connsiteY12" fmla="*/ 214310 h 1430428"/>
              <a:gd name="connsiteX0" fmla="*/ 96479 w 3116907"/>
              <a:gd name="connsiteY0" fmla="*/ 151728 h 1430428"/>
              <a:gd name="connsiteX1" fmla="*/ 1095551 w 3116907"/>
              <a:gd name="connsiteY1" fmla="*/ 747666 h 1430428"/>
              <a:gd name="connsiteX2" fmla="*/ 1300246 w 3116907"/>
              <a:gd name="connsiteY2" fmla="*/ 297058 h 1430428"/>
              <a:gd name="connsiteX3" fmla="*/ 1563182 w 3116907"/>
              <a:gd name="connsiteY3" fmla="*/ 735496 h 1430428"/>
              <a:gd name="connsiteX4" fmla="*/ 1704347 w 3116907"/>
              <a:gd name="connsiteY4" fmla="*/ 798413 h 1430428"/>
              <a:gd name="connsiteX5" fmla="*/ 3025180 w 3116907"/>
              <a:gd name="connsiteY5" fmla="*/ 8844 h 1430428"/>
              <a:gd name="connsiteX6" fmla="*/ 2741819 w 3116907"/>
              <a:gd name="connsiteY6" fmla="*/ 681606 h 1430428"/>
              <a:gd name="connsiteX7" fmla="*/ 2827002 w 3116907"/>
              <a:gd name="connsiteY7" fmla="*/ 867615 h 1430428"/>
              <a:gd name="connsiteX8" fmla="*/ 2044721 w 3116907"/>
              <a:gd name="connsiteY8" fmla="*/ 1303953 h 1430428"/>
              <a:gd name="connsiteX9" fmla="*/ 2042983 w 3116907"/>
              <a:gd name="connsiteY9" fmla="*/ 1429120 h 1430428"/>
              <a:gd name="connsiteX10" fmla="*/ 679636 w 3116907"/>
              <a:gd name="connsiteY10" fmla="*/ 1428410 h 1430428"/>
              <a:gd name="connsiteX11" fmla="*/ 653997 w 3116907"/>
              <a:gd name="connsiteY11" fmla="*/ 1145760 h 1430428"/>
              <a:gd name="connsiteX12" fmla="*/ 96479 w 311690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82759 w 3103187"/>
              <a:gd name="connsiteY0" fmla="*/ 151728 h 1430428"/>
              <a:gd name="connsiteX1" fmla="*/ 1081831 w 3103187"/>
              <a:gd name="connsiteY1" fmla="*/ 747666 h 1430428"/>
              <a:gd name="connsiteX2" fmla="*/ 1286526 w 3103187"/>
              <a:gd name="connsiteY2" fmla="*/ 297058 h 1430428"/>
              <a:gd name="connsiteX3" fmla="*/ 1549462 w 3103187"/>
              <a:gd name="connsiteY3" fmla="*/ 735496 h 1430428"/>
              <a:gd name="connsiteX4" fmla="*/ 1690627 w 3103187"/>
              <a:gd name="connsiteY4" fmla="*/ 798413 h 1430428"/>
              <a:gd name="connsiteX5" fmla="*/ 3011460 w 3103187"/>
              <a:gd name="connsiteY5" fmla="*/ 8844 h 1430428"/>
              <a:gd name="connsiteX6" fmla="*/ 2728099 w 3103187"/>
              <a:gd name="connsiteY6" fmla="*/ 681606 h 1430428"/>
              <a:gd name="connsiteX7" fmla="*/ 2813282 w 3103187"/>
              <a:gd name="connsiteY7" fmla="*/ 867615 h 1430428"/>
              <a:gd name="connsiteX8" fmla="*/ 2031001 w 3103187"/>
              <a:gd name="connsiteY8" fmla="*/ 1303953 h 1430428"/>
              <a:gd name="connsiteX9" fmla="*/ 2029263 w 3103187"/>
              <a:gd name="connsiteY9" fmla="*/ 1429120 h 1430428"/>
              <a:gd name="connsiteX10" fmla="*/ 665916 w 3103187"/>
              <a:gd name="connsiteY10" fmla="*/ 1428410 h 1430428"/>
              <a:gd name="connsiteX11" fmla="*/ 640277 w 3103187"/>
              <a:gd name="connsiteY11" fmla="*/ 1145760 h 1430428"/>
              <a:gd name="connsiteX12" fmla="*/ 82759 w 3103187"/>
              <a:gd name="connsiteY12" fmla="*/ 151728 h 1430428"/>
              <a:gd name="connsiteX0" fmla="*/ 46170 w 3066598"/>
              <a:gd name="connsiteY0" fmla="*/ 151728 h 1430428"/>
              <a:gd name="connsiteX1" fmla="*/ 1045242 w 3066598"/>
              <a:gd name="connsiteY1" fmla="*/ 747666 h 1430428"/>
              <a:gd name="connsiteX2" fmla="*/ 1249937 w 3066598"/>
              <a:gd name="connsiteY2" fmla="*/ 297058 h 1430428"/>
              <a:gd name="connsiteX3" fmla="*/ 1512873 w 3066598"/>
              <a:gd name="connsiteY3" fmla="*/ 735496 h 1430428"/>
              <a:gd name="connsiteX4" fmla="*/ 1654038 w 3066598"/>
              <a:gd name="connsiteY4" fmla="*/ 798413 h 1430428"/>
              <a:gd name="connsiteX5" fmla="*/ 2974871 w 3066598"/>
              <a:gd name="connsiteY5" fmla="*/ 8844 h 1430428"/>
              <a:gd name="connsiteX6" fmla="*/ 2691510 w 3066598"/>
              <a:gd name="connsiteY6" fmla="*/ 681606 h 1430428"/>
              <a:gd name="connsiteX7" fmla="*/ 2776693 w 3066598"/>
              <a:gd name="connsiteY7" fmla="*/ 867615 h 1430428"/>
              <a:gd name="connsiteX8" fmla="*/ 1994412 w 3066598"/>
              <a:gd name="connsiteY8" fmla="*/ 1303953 h 1430428"/>
              <a:gd name="connsiteX9" fmla="*/ 1992674 w 3066598"/>
              <a:gd name="connsiteY9" fmla="*/ 1429120 h 1430428"/>
              <a:gd name="connsiteX10" fmla="*/ 629327 w 3066598"/>
              <a:gd name="connsiteY10" fmla="*/ 1428410 h 1430428"/>
              <a:gd name="connsiteX11" fmla="*/ 603688 w 3066598"/>
              <a:gd name="connsiteY11" fmla="*/ 1145760 h 1430428"/>
              <a:gd name="connsiteX12" fmla="*/ 46170 w 3066598"/>
              <a:gd name="connsiteY12" fmla="*/ 151728 h 1430428"/>
              <a:gd name="connsiteX0" fmla="*/ 43880 w 3109506"/>
              <a:gd name="connsiteY0" fmla="*/ 158681 h 1430428"/>
              <a:gd name="connsiteX1" fmla="*/ 1088150 w 3109506"/>
              <a:gd name="connsiteY1" fmla="*/ 747666 h 1430428"/>
              <a:gd name="connsiteX2" fmla="*/ 1292845 w 3109506"/>
              <a:gd name="connsiteY2" fmla="*/ 297058 h 1430428"/>
              <a:gd name="connsiteX3" fmla="*/ 1555781 w 3109506"/>
              <a:gd name="connsiteY3" fmla="*/ 735496 h 1430428"/>
              <a:gd name="connsiteX4" fmla="*/ 1696946 w 3109506"/>
              <a:gd name="connsiteY4" fmla="*/ 798413 h 1430428"/>
              <a:gd name="connsiteX5" fmla="*/ 3017779 w 3109506"/>
              <a:gd name="connsiteY5" fmla="*/ 8844 h 1430428"/>
              <a:gd name="connsiteX6" fmla="*/ 2734418 w 3109506"/>
              <a:gd name="connsiteY6" fmla="*/ 681606 h 1430428"/>
              <a:gd name="connsiteX7" fmla="*/ 2819601 w 3109506"/>
              <a:gd name="connsiteY7" fmla="*/ 867615 h 1430428"/>
              <a:gd name="connsiteX8" fmla="*/ 2037320 w 3109506"/>
              <a:gd name="connsiteY8" fmla="*/ 1303953 h 1430428"/>
              <a:gd name="connsiteX9" fmla="*/ 2035582 w 3109506"/>
              <a:gd name="connsiteY9" fmla="*/ 1429120 h 1430428"/>
              <a:gd name="connsiteX10" fmla="*/ 672235 w 3109506"/>
              <a:gd name="connsiteY10" fmla="*/ 1428410 h 1430428"/>
              <a:gd name="connsiteX11" fmla="*/ 646596 w 3109506"/>
              <a:gd name="connsiteY11" fmla="*/ 1145760 h 1430428"/>
              <a:gd name="connsiteX12" fmla="*/ 43880 w 3109506"/>
              <a:gd name="connsiteY12" fmla="*/ 158681 h 1430428"/>
              <a:gd name="connsiteX0" fmla="*/ 44561 w 3096280"/>
              <a:gd name="connsiteY0" fmla="*/ 153466 h 1430428"/>
              <a:gd name="connsiteX1" fmla="*/ 1074924 w 3096280"/>
              <a:gd name="connsiteY1" fmla="*/ 747666 h 1430428"/>
              <a:gd name="connsiteX2" fmla="*/ 1279619 w 3096280"/>
              <a:gd name="connsiteY2" fmla="*/ 297058 h 1430428"/>
              <a:gd name="connsiteX3" fmla="*/ 1542555 w 3096280"/>
              <a:gd name="connsiteY3" fmla="*/ 735496 h 1430428"/>
              <a:gd name="connsiteX4" fmla="*/ 1683720 w 3096280"/>
              <a:gd name="connsiteY4" fmla="*/ 798413 h 1430428"/>
              <a:gd name="connsiteX5" fmla="*/ 3004553 w 3096280"/>
              <a:gd name="connsiteY5" fmla="*/ 8844 h 1430428"/>
              <a:gd name="connsiteX6" fmla="*/ 2721192 w 3096280"/>
              <a:gd name="connsiteY6" fmla="*/ 681606 h 1430428"/>
              <a:gd name="connsiteX7" fmla="*/ 2806375 w 3096280"/>
              <a:gd name="connsiteY7" fmla="*/ 867615 h 1430428"/>
              <a:gd name="connsiteX8" fmla="*/ 2024094 w 3096280"/>
              <a:gd name="connsiteY8" fmla="*/ 1303953 h 1430428"/>
              <a:gd name="connsiteX9" fmla="*/ 2022356 w 3096280"/>
              <a:gd name="connsiteY9" fmla="*/ 1429120 h 1430428"/>
              <a:gd name="connsiteX10" fmla="*/ 659009 w 3096280"/>
              <a:gd name="connsiteY10" fmla="*/ 1428410 h 1430428"/>
              <a:gd name="connsiteX11" fmla="*/ 633370 w 3096280"/>
              <a:gd name="connsiteY11" fmla="*/ 1145760 h 1430428"/>
              <a:gd name="connsiteX12" fmla="*/ 44561 w 3096280"/>
              <a:gd name="connsiteY12" fmla="*/ 153466 h 1430428"/>
              <a:gd name="connsiteX0" fmla="*/ 44561 w 3096280"/>
              <a:gd name="connsiteY0" fmla="*/ 153466 h 1430428"/>
              <a:gd name="connsiteX1" fmla="*/ 1074924 w 3096280"/>
              <a:gd name="connsiteY1" fmla="*/ 747666 h 1430428"/>
              <a:gd name="connsiteX2" fmla="*/ 1279619 w 3096280"/>
              <a:gd name="connsiteY2" fmla="*/ 297058 h 1430428"/>
              <a:gd name="connsiteX3" fmla="*/ 1542555 w 3096280"/>
              <a:gd name="connsiteY3" fmla="*/ 735496 h 1430428"/>
              <a:gd name="connsiteX4" fmla="*/ 1683720 w 3096280"/>
              <a:gd name="connsiteY4" fmla="*/ 798413 h 1430428"/>
              <a:gd name="connsiteX5" fmla="*/ 3004553 w 3096280"/>
              <a:gd name="connsiteY5" fmla="*/ 8844 h 1430428"/>
              <a:gd name="connsiteX6" fmla="*/ 2721192 w 3096280"/>
              <a:gd name="connsiteY6" fmla="*/ 681606 h 1430428"/>
              <a:gd name="connsiteX7" fmla="*/ 2806375 w 3096280"/>
              <a:gd name="connsiteY7" fmla="*/ 867615 h 1430428"/>
              <a:gd name="connsiteX8" fmla="*/ 2024094 w 3096280"/>
              <a:gd name="connsiteY8" fmla="*/ 1303953 h 1430428"/>
              <a:gd name="connsiteX9" fmla="*/ 2022356 w 3096280"/>
              <a:gd name="connsiteY9" fmla="*/ 1429120 h 1430428"/>
              <a:gd name="connsiteX10" fmla="*/ 659009 w 3096280"/>
              <a:gd name="connsiteY10" fmla="*/ 1428410 h 1430428"/>
              <a:gd name="connsiteX11" fmla="*/ 633370 w 3096280"/>
              <a:gd name="connsiteY11" fmla="*/ 1145760 h 1430428"/>
              <a:gd name="connsiteX12" fmla="*/ 44561 w 3096280"/>
              <a:gd name="connsiteY12" fmla="*/ 153466 h 1430428"/>
              <a:gd name="connsiteX0" fmla="*/ 47308 w 3046875"/>
              <a:gd name="connsiteY0" fmla="*/ 125652 h 1430428"/>
              <a:gd name="connsiteX1" fmla="*/ 1025519 w 3046875"/>
              <a:gd name="connsiteY1" fmla="*/ 747666 h 1430428"/>
              <a:gd name="connsiteX2" fmla="*/ 1230214 w 3046875"/>
              <a:gd name="connsiteY2" fmla="*/ 297058 h 1430428"/>
              <a:gd name="connsiteX3" fmla="*/ 1493150 w 3046875"/>
              <a:gd name="connsiteY3" fmla="*/ 735496 h 1430428"/>
              <a:gd name="connsiteX4" fmla="*/ 1634315 w 3046875"/>
              <a:gd name="connsiteY4" fmla="*/ 798413 h 1430428"/>
              <a:gd name="connsiteX5" fmla="*/ 2955148 w 3046875"/>
              <a:gd name="connsiteY5" fmla="*/ 8844 h 1430428"/>
              <a:gd name="connsiteX6" fmla="*/ 2671787 w 3046875"/>
              <a:gd name="connsiteY6" fmla="*/ 681606 h 1430428"/>
              <a:gd name="connsiteX7" fmla="*/ 2756970 w 3046875"/>
              <a:gd name="connsiteY7" fmla="*/ 867615 h 1430428"/>
              <a:gd name="connsiteX8" fmla="*/ 1974689 w 3046875"/>
              <a:gd name="connsiteY8" fmla="*/ 1303953 h 1430428"/>
              <a:gd name="connsiteX9" fmla="*/ 1972951 w 3046875"/>
              <a:gd name="connsiteY9" fmla="*/ 1429120 h 1430428"/>
              <a:gd name="connsiteX10" fmla="*/ 609604 w 3046875"/>
              <a:gd name="connsiteY10" fmla="*/ 1428410 h 1430428"/>
              <a:gd name="connsiteX11" fmla="*/ 583965 w 3046875"/>
              <a:gd name="connsiteY11" fmla="*/ 1145760 h 1430428"/>
              <a:gd name="connsiteX12" fmla="*/ 47308 w 3046875"/>
              <a:gd name="connsiteY12" fmla="*/ 125652 h 1430428"/>
              <a:gd name="connsiteX0" fmla="*/ 47308 w 3046875"/>
              <a:gd name="connsiteY0" fmla="*/ 125652 h 1430428"/>
              <a:gd name="connsiteX1" fmla="*/ 1025519 w 3046875"/>
              <a:gd name="connsiteY1" fmla="*/ 747666 h 1430428"/>
              <a:gd name="connsiteX2" fmla="*/ 1230214 w 3046875"/>
              <a:gd name="connsiteY2" fmla="*/ 297058 h 1430428"/>
              <a:gd name="connsiteX3" fmla="*/ 1493150 w 3046875"/>
              <a:gd name="connsiteY3" fmla="*/ 735496 h 1430428"/>
              <a:gd name="connsiteX4" fmla="*/ 1634315 w 3046875"/>
              <a:gd name="connsiteY4" fmla="*/ 798413 h 1430428"/>
              <a:gd name="connsiteX5" fmla="*/ 2955148 w 3046875"/>
              <a:gd name="connsiteY5" fmla="*/ 8844 h 1430428"/>
              <a:gd name="connsiteX6" fmla="*/ 2671787 w 3046875"/>
              <a:gd name="connsiteY6" fmla="*/ 681606 h 1430428"/>
              <a:gd name="connsiteX7" fmla="*/ 2756970 w 3046875"/>
              <a:gd name="connsiteY7" fmla="*/ 867615 h 1430428"/>
              <a:gd name="connsiteX8" fmla="*/ 1974689 w 3046875"/>
              <a:gd name="connsiteY8" fmla="*/ 1303953 h 1430428"/>
              <a:gd name="connsiteX9" fmla="*/ 1972951 w 3046875"/>
              <a:gd name="connsiteY9" fmla="*/ 1429120 h 1430428"/>
              <a:gd name="connsiteX10" fmla="*/ 609604 w 3046875"/>
              <a:gd name="connsiteY10" fmla="*/ 1428410 h 1430428"/>
              <a:gd name="connsiteX11" fmla="*/ 583965 w 3046875"/>
              <a:gd name="connsiteY11" fmla="*/ 1145760 h 1430428"/>
              <a:gd name="connsiteX12" fmla="*/ 47308 w 3046875"/>
              <a:gd name="connsiteY12" fmla="*/ 125652 h 1430428"/>
              <a:gd name="connsiteX0" fmla="*/ 78863 w 3078430"/>
              <a:gd name="connsiteY0" fmla="*/ 125652 h 1430428"/>
              <a:gd name="connsiteX1" fmla="*/ 1057074 w 3078430"/>
              <a:gd name="connsiteY1" fmla="*/ 747666 h 1430428"/>
              <a:gd name="connsiteX2" fmla="*/ 1261769 w 3078430"/>
              <a:gd name="connsiteY2" fmla="*/ 297058 h 1430428"/>
              <a:gd name="connsiteX3" fmla="*/ 1524705 w 3078430"/>
              <a:gd name="connsiteY3" fmla="*/ 735496 h 1430428"/>
              <a:gd name="connsiteX4" fmla="*/ 1665870 w 3078430"/>
              <a:gd name="connsiteY4" fmla="*/ 798413 h 1430428"/>
              <a:gd name="connsiteX5" fmla="*/ 2986703 w 3078430"/>
              <a:gd name="connsiteY5" fmla="*/ 8844 h 1430428"/>
              <a:gd name="connsiteX6" fmla="*/ 2703342 w 3078430"/>
              <a:gd name="connsiteY6" fmla="*/ 681606 h 1430428"/>
              <a:gd name="connsiteX7" fmla="*/ 2788525 w 3078430"/>
              <a:gd name="connsiteY7" fmla="*/ 867615 h 1430428"/>
              <a:gd name="connsiteX8" fmla="*/ 2006244 w 3078430"/>
              <a:gd name="connsiteY8" fmla="*/ 1303953 h 1430428"/>
              <a:gd name="connsiteX9" fmla="*/ 2004506 w 3078430"/>
              <a:gd name="connsiteY9" fmla="*/ 1429120 h 1430428"/>
              <a:gd name="connsiteX10" fmla="*/ 641159 w 3078430"/>
              <a:gd name="connsiteY10" fmla="*/ 1428410 h 1430428"/>
              <a:gd name="connsiteX11" fmla="*/ 615520 w 3078430"/>
              <a:gd name="connsiteY11" fmla="*/ 1145760 h 1430428"/>
              <a:gd name="connsiteX12" fmla="*/ 78863 w 3078430"/>
              <a:gd name="connsiteY12" fmla="*/ 125652 h 1430428"/>
              <a:gd name="connsiteX0" fmla="*/ 76361 w 3108957"/>
              <a:gd name="connsiteY0" fmla="*/ 137821 h 1430428"/>
              <a:gd name="connsiteX1" fmla="*/ 1087601 w 3108957"/>
              <a:gd name="connsiteY1" fmla="*/ 747666 h 1430428"/>
              <a:gd name="connsiteX2" fmla="*/ 1292296 w 3108957"/>
              <a:gd name="connsiteY2" fmla="*/ 297058 h 1430428"/>
              <a:gd name="connsiteX3" fmla="*/ 1555232 w 3108957"/>
              <a:gd name="connsiteY3" fmla="*/ 735496 h 1430428"/>
              <a:gd name="connsiteX4" fmla="*/ 1696397 w 3108957"/>
              <a:gd name="connsiteY4" fmla="*/ 798413 h 1430428"/>
              <a:gd name="connsiteX5" fmla="*/ 3017230 w 3108957"/>
              <a:gd name="connsiteY5" fmla="*/ 8844 h 1430428"/>
              <a:gd name="connsiteX6" fmla="*/ 2733869 w 3108957"/>
              <a:gd name="connsiteY6" fmla="*/ 681606 h 1430428"/>
              <a:gd name="connsiteX7" fmla="*/ 2819052 w 3108957"/>
              <a:gd name="connsiteY7" fmla="*/ 867615 h 1430428"/>
              <a:gd name="connsiteX8" fmla="*/ 2036771 w 3108957"/>
              <a:gd name="connsiteY8" fmla="*/ 1303953 h 1430428"/>
              <a:gd name="connsiteX9" fmla="*/ 2035033 w 3108957"/>
              <a:gd name="connsiteY9" fmla="*/ 1429120 h 1430428"/>
              <a:gd name="connsiteX10" fmla="*/ 671686 w 3108957"/>
              <a:gd name="connsiteY10" fmla="*/ 1428410 h 1430428"/>
              <a:gd name="connsiteX11" fmla="*/ 646047 w 3108957"/>
              <a:gd name="connsiteY11" fmla="*/ 1145760 h 1430428"/>
              <a:gd name="connsiteX12" fmla="*/ 76361 w 3108957"/>
              <a:gd name="connsiteY12" fmla="*/ 137821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282640 w 3099301"/>
              <a:gd name="connsiteY2" fmla="*/ 297058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8717 w 3099301"/>
              <a:gd name="connsiteY2" fmla="*/ 236214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8717 w 3099301"/>
              <a:gd name="connsiteY2" fmla="*/ 236214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  <a:gd name="connsiteX0" fmla="*/ 77135 w 3099301"/>
              <a:gd name="connsiteY0" fmla="*/ 132606 h 1430428"/>
              <a:gd name="connsiteX1" fmla="*/ 1077945 w 3099301"/>
              <a:gd name="connsiteY1" fmla="*/ 747666 h 1430428"/>
              <a:gd name="connsiteX2" fmla="*/ 1305240 w 3099301"/>
              <a:gd name="connsiteY2" fmla="*/ 239691 h 1430428"/>
              <a:gd name="connsiteX3" fmla="*/ 1545576 w 3099301"/>
              <a:gd name="connsiteY3" fmla="*/ 735496 h 1430428"/>
              <a:gd name="connsiteX4" fmla="*/ 1686741 w 3099301"/>
              <a:gd name="connsiteY4" fmla="*/ 798413 h 1430428"/>
              <a:gd name="connsiteX5" fmla="*/ 3007574 w 3099301"/>
              <a:gd name="connsiteY5" fmla="*/ 8844 h 1430428"/>
              <a:gd name="connsiteX6" fmla="*/ 2724213 w 3099301"/>
              <a:gd name="connsiteY6" fmla="*/ 681606 h 1430428"/>
              <a:gd name="connsiteX7" fmla="*/ 2809396 w 3099301"/>
              <a:gd name="connsiteY7" fmla="*/ 867615 h 1430428"/>
              <a:gd name="connsiteX8" fmla="*/ 2027115 w 3099301"/>
              <a:gd name="connsiteY8" fmla="*/ 1303953 h 1430428"/>
              <a:gd name="connsiteX9" fmla="*/ 2025377 w 3099301"/>
              <a:gd name="connsiteY9" fmla="*/ 1429120 h 1430428"/>
              <a:gd name="connsiteX10" fmla="*/ 662030 w 3099301"/>
              <a:gd name="connsiteY10" fmla="*/ 1428410 h 1430428"/>
              <a:gd name="connsiteX11" fmla="*/ 636391 w 3099301"/>
              <a:gd name="connsiteY11" fmla="*/ 1145760 h 1430428"/>
              <a:gd name="connsiteX12" fmla="*/ 77135 w 3099301"/>
              <a:gd name="connsiteY12" fmla="*/ 132606 h 1430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99301" h="1430428">
                <a:moveTo>
                  <a:pt x="77135" y="132606"/>
                </a:moveTo>
                <a:cubicBezTo>
                  <a:pt x="510576" y="-83246"/>
                  <a:pt x="953807" y="834702"/>
                  <a:pt x="1077945" y="747666"/>
                </a:cubicBezTo>
                <a:cubicBezTo>
                  <a:pt x="1120378" y="591094"/>
                  <a:pt x="1029124" y="255627"/>
                  <a:pt x="1305240" y="239691"/>
                </a:cubicBezTo>
                <a:cubicBezTo>
                  <a:pt x="1581356" y="223755"/>
                  <a:pt x="1537041" y="645272"/>
                  <a:pt x="1545576" y="735496"/>
                </a:cubicBezTo>
                <a:cubicBezTo>
                  <a:pt x="1663630" y="792690"/>
                  <a:pt x="1590549" y="777262"/>
                  <a:pt x="1686741" y="798413"/>
                </a:cubicBezTo>
                <a:cubicBezTo>
                  <a:pt x="1869346" y="686056"/>
                  <a:pt x="2882758" y="-91059"/>
                  <a:pt x="3007574" y="8844"/>
                </a:cubicBezTo>
                <a:cubicBezTo>
                  <a:pt x="3342737" y="320832"/>
                  <a:pt x="2645695" y="651474"/>
                  <a:pt x="2724213" y="681606"/>
                </a:cubicBezTo>
                <a:cubicBezTo>
                  <a:pt x="2795139" y="773686"/>
                  <a:pt x="2804760" y="824735"/>
                  <a:pt x="2809396" y="867615"/>
                </a:cubicBezTo>
                <a:cubicBezTo>
                  <a:pt x="2866414" y="988089"/>
                  <a:pt x="2177197" y="1243399"/>
                  <a:pt x="2027115" y="1303953"/>
                </a:cubicBezTo>
                <a:cubicBezTo>
                  <a:pt x="2019582" y="1381892"/>
                  <a:pt x="2019655" y="1330438"/>
                  <a:pt x="2025377" y="1429120"/>
                </a:cubicBezTo>
                <a:cubicBezTo>
                  <a:pt x="1785055" y="1424601"/>
                  <a:pt x="803916" y="1434438"/>
                  <a:pt x="662030" y="1428410"/>
                </a:cubicBezTo>
                <a:cubicBezTo>
                  <a:pt x="647832" y="1300348"/>
                  <a:pt x="645795" y="1280892"/>
                  <a:pt x="636391" y="1145760"/>
                </a:cubicBezTo>
                <a:cubicBezTo>
                  <a:pt x="548759" y="941092"/>
                  <a:pt x="-246788" y="468408"/>
                  <a:pt x="77135" y="132606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4737814" y="2860730"/>
            <a:ext cx="3180681" cy="1037138"/>
            <a:chOff x="2007969" y="2792992"/>
            <a:chExt cx="2745554" cy="895254"/>
          </a:xfrm>
          <a:solidFill>
            <a:srgbClr val="FFC000">
              <a:alpha val="51000"/>
            </a:srgbClr>
          </a:solidFill>
        </p:grpSpPr>
        <p:sp>
          <p:nvSpPr>
            <p:cNvPr id="48" name="Oval 3"/>
            <p:cNvSpPr/>
            <p:nvPr/>
          </p:nvSpPr>
          <p:spPr>
            <a:xfrm rot="2467886">
              <a:off x="2007969" y="2934270"/>
              <a:ext cx="1284680" cy="440545"/>
            </a:xfrm>
            <a:custGeom>
              <a:avLst/>
              <a:gdLst>
                <a:gd name="connsiteX0" fmla="*/ 0 w 856925"/>
                <a:gd name="connsiteY0" fmla="*/ 428463 h 856925"/>
                <a:gd name="connsiteX1" fmla="*/ 428463 w 856925"/>
                <a:gd name="connsiteY1" fmla="*/ 0 h 856925"/>
                <a:gd name="connsiteX2" fmla="*/ 856926 w 856925"/>
                <a:gd name="connsiteY2" fmla="*/ 428463 h 856925"/>
                <a:gd name="connsiteX3" fmla="*/ 428463 w 856925"/>
                <a:gd name="connsiteY3" fmla="*/ 856926 h 856925"/>
                <a:gd name="connsiteX4" fmla="*/ 0 w 856925"/>
                <a:gd name="connsiteY4" fmla="*/ 428463 h 856925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777"/>
                <a:gd name="connsiteY0" fmla="*/ 428604 h 857237"/>
                <a:gd name="connsiteX1" fmla="*/ 428463 w 1284777"/>
                <a:gd name="connsiteY1" fmla="*/ 141 h 857237"/>
                <a:gd name="connsiteX2" fmla="*/ 1284679 w 1284777"/>
                <a:gd name="connsiteY2" fmla="*/ 465800 h 857237"/>
                <a:gd name="connsiteX3" fmla="*/ 428463 w 1284777"/>
                <a:gd name="connsiteY3" fmla="*/ 857067 h 857237"/>
                <a:gd name="connsiteX4" fmla="*/ 0 w 1284777"/>
                <a:gd name="connsiteY4" fmla="*/ 428604 h 857237"/>
                <a:gd name="connsiteX0" fmla="*/ 0 w 1284679"/>
                <a:gd name="connsiteY0" fmla="*/ 428604 h 857173"/>
                <a:gd name="connsiteX1" fmla="*/ 428463 w 1284679"/>
                <a:gd name="connsiteY1" fmla="*/ 141 h 857173"/>
                <a:gd name="connsiteX2" fmla="*/ 1284679 w 1284679"/>
                <a:gd name="connsiteY2" fmla="*/ 465800 h 857173"/>
                <a:gd name="connsiteX3" fmla="*/ 428463 w 1284679"/>
                <a:gd name="connsiteY3" fmla="*/ 857067 h 857173"/>
                <a:gd name="connsiteX4" fmla="*/ 0 w 1284679"/>
                <a:gd name="connsiteY4" fmla="*/ 428604 h 8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4679" h="857173">
                  <a:moveTo>
                    <a:pt x="0" y="428604"/>
                  </a:moveTo>
                  <a:cubicBezTo>
                    <a:pt x="0" y="191970"/>
                    <a:pt x="214350" y="-6058"/>
                    <a:pt x="428463" y="141"/>
                  </a:cubicBezTo>
                  <a:cubicBezTo>
                    <a:pt x="642576" y="6340"/>
                    <a:pt x="1284679" y="334555"/>
                    <a:pt x="1284679" y="465800"/>
                  </a:cubicBezTo>
                  <a:cubicBezTo>
                    <a:pt x="1284679" y="597045"/>
                    <a:pt x="642576" y="863266"/>
                    <a:pt x="428463" y="857067"/>
                  </a:cubicBezTo>
                  <a:cubicBezTo>
                    <a:pt x="214350" y="850868"/>
                    <a:pt x="0" y="665238"/>
                    <a:pt x="0" y="428604"/>
                  </a:cubicBez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3"/>
            <p:cNvSpPr/>
            <p:nvPr/>
          </p:nvSpPr>
          <p:spPr>
            <a:xfrm rot="5400000">
              <a:off x="2695534" y="3083335"/>
              <a:ext cx="895254" cy="314568"/>
            </a:xfrm>
            <a:custGeom>
              <a:avLst/>
              <a:gdLst>
                <a:gd name="connsiteX0" fmla="*/ 0 w 856925"/>
                <a:gd name="connsiteY0" fmla="*/ 428463 h 856925"/>
                <a:gd name="connsiteX1" fmla="*/ 428463 w 856925"/>
                <a:gd name="connsiteY1" fmla="*/ 0 h 856925"/>
                <a:gd name="connsiteX2" fmla="*/ 856926 w 856925"/>
                <a:gd name="connsiteY2" fmla="*/ 428463 h 856925"/>
                <a:gd name="connsiteX3" fmla="*/ 428463 w 856925"/>
                <a:gd name="connsiteY3" fmla="*/ 856926 h 856925"/>
                <a:gd name="connsiteX4" fmla="*/ 0 w 856925"/>
                <a:gd name="connsiteY4" fmla="*/ 428463 h 856925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777"/>
                <a:gd name="connsiteY0" fmla="*/ 428604 h 857237"/>
                <a:gd name="connsiteX1" fmla="*/ 428463 w 1284777"/>
                <a:gd name="connsiteY1" fmla="*/ 141 h 857237"/>
                <a:gd name="connsiteX2" fmla="*/ 1284679 w 1284777"/>
                <a:gd name="connsiteY2" fmla="*/ 465800 h 857237"/>
                <a:gd name="connsiteX3" fmla="*/ 428463 w 1284777"/>
                <a:gd name="connsiteY3" fmla="*/ 857067 h 857237"/>
                <a:gd name="connsiteX4" fmla="*/ 0 w 1284777"/>
                <a:gd name="connsiteY4" fmla="*/ 428604 h 857237"/>
                <a:gd name="connsiteX0" fmla="*/ 0 w 1284679"/>
                <a:gd name="connsiteY0" fmla="*/ 428604 h 857173"/>
                <a:gd name="connsiteX1" fmla="*/ 428463 w 1284679"/>
                <a:gd name="connsiteY1" fmla="*/ 141 h 857173"/>
                <a:gd name="connsiteX2" fmla="*/ 1284679 w 1284679"/>
                <a:gd name="connsiteY2" fmla="*/ 465800 h 857173"/>
                <a:gd name="connsiteX3" fmla="*/ 428463 w 1284679"/>
                <a:gd name="connsiteY3" fmla="*/ 857067 h 857173"/>
                <a:gd name="connsiteX4" fmla="*/ 0 w 1284679"/>
                <a:gd name="connsiteY4" fmla="*/ 428604 h 8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4679" h="857173">
                  <a:moveTo>
                    <a:pt x="0" y="428604"/>
                  </a:moveTo>
                  <a:cubicBezTo>
                    <a:pt x="0" y="191970"/>
                    <a:pt x="214350" y="-6058"/>
                    <a:pt x="428463" y="141"/>
                  </a:cubicBezTo>
                  <a:cubicBezTo>
                    <a:pt x="642576" y="6340"/>
                    <a:pt x="1284679" y="334555"/>
                    <a:pt x="1284679" y="465800"/>
                  </a:cubicBezTo>
                  <a:cubicBezTo>
                    <a:pt x="1284679" y="597045"/>
                    <a:pt x="642576" y="863266"/>
                    <a:pt x="428463" y="857067"/>
                  </a:cubicBezTo>
                  <a:cubicBezTo>
                    <a:pt x="214350" y="850868"/>
                    <a:pt x="0" y="665238"/>
                    <a:pt x="0" y="428604"/>
                  </a:cubicBez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3"/>
            <p:cNvSpPr/>
            <p:nvPr/>
          </p:nvSpPr>
          <p:spPr>
            <a:xfrm rot="9327619">
              <a:off x="3167684" y="3251540"/>
              <a:ext cx="1184067" cy="314568"/>
            </a:xfrm>
            <a:custGeom>
              <a:avLst/>
              <a:gdLst>
                <a:gd name="connsiteX0" fmla="*/ 0 w 856925"/>
                <a:gd name="connsiteY0" fmla="*/ 428463 h 856925"/>
                <a:gd name="connsiteX1" fmla="*/ 428463 w 856925"/>
                <a:gd name="connsiteY1" fmla="*/ 0 h 856925"/>
                <a:gd name="connsiteX2" fmla="*/ 856926 w 856925"/>
                <a:gd name="connsiteY2" fmla="*/ 428463 h 856925"/>
                <a:gd name="connsiteX3" fmla="*/ 428463 w 856925"/>
                <a:gd name="connsiteY3" fmla="*/ 856926 h 856925"/>
                <a:gd name="connsiteX4" fmla="*/ 0 w 856925"/>
                <a:gd name="connsiteY4" fmla="*/ 428463 h 856925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777"/>
                <a:gd name="connsiteY0" fmla="*/ 428604 h 857237"/>
                <a:gd name="connsiteX1" fmla="*/ 428463 w 1284777"/>
                <a:gd name="connsiteY1" fmla="*/ 141 h 857237"/>
                <a:gd name="connsiteX2" fmla="*/ 1284679 w 1284777"/>
                <a:gd name="connsiteY2" fmla="*/ 465800 h 857237"/>
                <a:gd name="connsiteX3" fmla="*/ 428463 w 1284777"/>
                <a:gd name="connsiteY3" fmla="*/ 857067 h 857237"/>
                <a:gd name="connsiteX4" fmla="*/ 0 w 1284777"/>
                <a:gd name="connsiteY4" fmla="*/ 428604 h 857237"/>
                <a:gd name="connsiteX0" fmla="*/ 0 w 1284679"/>
                <a:gd name="connsiteY0" fmla="*/ 428604 h 857173"/>
                <a:gd name="connsiteX1" fmla="*/ 428463 w 1284679"/>
                <a:gd name="connsiteY1" fmla="*/ 141 h 857173"/>
                <a:gd name="connsiteX2" fmla="*/ 1284679 w 1284679"/>
                <a:gd name="connsiteY2" fmla="*/ 465800 h 857173"/>
                <a:gd name="connsiteX3" fmla="*/ 428463 w 1284679"/>
                <a:gd name="connsiteY3" fmla="*/ 857067 h 857173"/>
                <a:gd name="connsiteX4" fmla="*/ 0 w 1284679"/>
                <a:gd name="connsiteY4" fmla="*/ 428604 h 8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4679" h="857173">
                  <a:moveTo>
                    <a:pt x="0" y="428604"/>
                  </a:moveTo>
                  <a:cubicBezTo>
                    <a:pt x="0" y="191970"/>
                    <a:pt x="214350" y="-6058"/>
                    <a:pt x="428463" y="141"/>
                  </a:cubicBezTo>
                  <a:cubicBezTo>
                    <a:pt x="642576" y="6340"/>
                    <a:pt x="1284679" y="334555"/>
                    <a:pt x="1284679" y="465800"/>
                  </a:cubicBezTo>
                  <a:cubicBezTo>
                    <a:pt x="1284679" y="597045"/>
                    <a:pt x="642576" y="863266"/>
                    <a:pt x="428463" y="857067"/>
                  </a:cubicBezTo>
                  <a:cubicBezTo>
                    <a:pt x="214350" y="850868"/>
                    <a:pt x="0" y="665238"/>
                    <a:pt x="0" y="428604"/>
                  </a:cubicBez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3"/>
            <p:cNvSpPr/>
            <p:nvPr/>
          </p:nvSpPr>
          <p:spPr>
            <a:xfrm rot="8684305">
              <a:off x="2944866" y="2986360"/>
              <a:ext cx="1808657" cy="314568"/>
            </a:xfrm>
            <a:custGeom>
              <a:avLst/>
              <a:gdLst>
                <a:gd name="connsiteX0" fmla="*/ 0 w 856925"/>
                <a:gd name="connsiteY0" fmla="*/ 428463 h 856925"/>
                <a:gd name="connsiteX1" fmla="*/ 428463 w 856925"/>
                <a:gd name="connsiteY1" fmla="*/ 0 h 856925"/>
                <a:gd name="connsiteX2" fmla="*/ 856926 w 856925"/>
                <a:gd name="connsiteY2" fmla="*/ 428463 h 856925"/>
                <a:gd name="connsiteX3" fmla="*/ 428463 w 856925"/>
                <a:gd name="connsiteY3" fmla="*/ 856926 h 856925"/>
                <a:gd name="connsiteX4" fmla="*/ 0 w 856925"/>
                <a:gd name="connsiteY4" fmla="*/ 428463 h 856925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777"/>
                <a:gd name="connsiteY0" fmla="*/ 428604 h 857237"/>
                <a:gd name="connsiteX1" fmla="*/ 428463 w 1284777"/>
                <a:gd name="connsiteY1" fmla="*/ 141 h 857237"/>
                <a:gd name="connsiteX2" fmla="*/ 1284679 w 1284777"/>
                <a:gd name="connsiteY2" fmla="*/ 465800 h 857237"/>
                <a:gd name="connsiteX3" fmla="*/ 428463 w 1284777"/>
                <a:gd name="connsiteY3" fmla="*/ 857067 h 857237"/>
                <a:gd name="connsiteX4" fmla="*/ 0 w 1284777"/>
                <a:gd name="connsiteY4" fmla="*/ 428604 h 857237"/>
                <a:gd name="connsiteX0" fmla="*/ 0 w 1284679"/>
                <a:gd name="connsiteY0" fmla="*/ 428604 h 857173"/>
                <a:gd name="connsiteX1" fmla="*/ 428463 w 1284679"/>
                <a:gd name="connsiteY1" fmla="*/ 141 h 857173"/>
                <a:gd name="connsiteX2" fmla="*/ 1284679 w 1284679"/>
                <a:gd name="connsiteY2" fmla="*/ 465800 h 857173"/>
                <a:gd name="connsiteX3" fmla="*/ 428463 w 1284679"/>
                <a:gd name="connsiteY3" fmla="*/ 857067 h 857173"/>
                <a:gd name="connsiteX4" fmla="*/ 0 w 1284679"/>
                <a:gd name="connsiteY4" fmla="*/ 428604 h 857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4679" h="857173">
                  <a:moveTo>
                    <a:pt x="0" y="428604"/>
                  </a:moveTo>
                  <a:cubicBezTo>
                    <a:pt x="0" y="191970"/>
                    <a:pt x="214350" y="-6058"/>
                    <a:pt x="428463" y="141"/>
                  </a:cubicBezTo>
                  <a:cubicBezTo>
                    <a:pt x="642576" y="6340"/>
                    <a:pt x="1284679" y="334555"/>
                    <a:pt x="1284679" y="465800"/>
                  </a:cubicBezTo>
                  <a:cubicBezTo>
                    <a:pt x="1284679" y="597045"/>
                    <a:pt x="642576" y="863266"/>
                    <a:pt x="428463" y="857067"/>
                  </a:cubicBezTo>
                  <a:cubicBezTo>
                    <a:pt x="214350" y="850868"/>
                    <a:pt x="0" y="665238"/>
                    <a:pt x="0" y="428604"/>
                  </a:cubicBez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3"/>
            <p:cNvSpPr/>
            <p:nvPr/>
          </p:nvSpPr>
          <p:spPr>
            <a:xfrm rot="5400000">
              <a:off x="2881779" y="2847165"/>
              <a:ext cx="538127" cy="1091197"/>
            </a:xfrm>
            <a:custGeom>
              <a:avLst/>
              <a:gdLst>
                <a:gd name="connsiteX0" fmla="*/ 0 w 856925"/>
                <a:gd name="connsiteY0" fmla="*/ 428463 h 856925"/>
                <a:gd name="connsiteX1" fmla="*/ 428463 w 856925"/>
                <a:gd name="connsiteY1" fmla="*/ 0 h 856925"/>
                <a:gd name="connsiteX2" fmla="*/ 856926 w 856925"/>
                <a:gd name="connsiteY2" fmla="*/ 428463 h 856925"/>
                <a:gd name="connsiteX3" fmla="*/ 428463 w 856925"/>
                <a:gd name="connsiteY3" fmla="*/ 856926 h 856925"/>
                <a:gd name="connsiteX4" fmla="*/ 0 w 856925"/>
                <a:gd name="connsiteY4" fmla="*/ 428463 h 856925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679"/>
                <a:gd name="connsiteY0" fmla="*/ 428604 h 857240"/>
                <a:gd name="connsiteX1" fmla="*/ 428463 w 1284679"/>
                <a:gd name="connsiteY1" fmla="*/ 141 h 857240"/>
                <a:gd name="connsiteX2" fmla="*/ 1284679 w 1284679"/>
                <a:gd name="connsiteY2" fmla="*/ 465800 h 857240"/>
                <a:gd name="connsiteX3" fmla="*/ 428463 w 1284679"/>
                <a:gd name="connsiteY3" fmla="*/ 857067 h 857240"/>
                <a:gd name="connsiteX4" fmla="*/ 0 w 1284679"/>
                <a:gd name="connsiteY4" fmla="*/ 428604 h 857240"/>
                <a:gd name="connsiteX0" fmla="*/ 0 w 1284777"/>
                <a:gd name="connsiteY0" fmla="*/ 428604 h 857237"/>
                <a:gd name="connsiteX1" fmla="*/ 428463 w 1284777"/>
                <a:gd name="connsiteY1" fmla="*/ 141 h 857237"/>
                <a:gd name="connsiteX2" fmla="*/ 1284679 w 1284777"/>
                <a:gd name="connsiteY2" fmla="*/ 465800 h 857237"/>
                <a:gd name="connsiteX3" fmla="*/ 428463 w 1284777"/>
                <a:gd name="connsiteY3" fmla="*/ 857067 h 857237"/>
                <a:gd name="connsiteX4" fmla="*/ 0 w 1284777"/>
                <a:gd name="connsiteY4" fmla="*/ 428604 h 857237"/>
                <a:gd name="connsiteX0" fmla="*/ 0 w 1284679"/>
                <a:gd name="connsiteY0" fmla="*/ 428604 h 857173"/>
                <a:gd name="connsiteX1" fmla="*/ 428463 w 1284679"/>
                <a:gd name="connsiteY1" fmla="*/ 141 h 857173"/>
                <a:gd name="connsiteX2" fmla="*/ 1284679 w 1284679"/>
                <a:gd name="connsiteY2" fmla="*/ 465800 h 857173"/>
                <a:gd name="connsiteX3" fmla="*/ 428463 w 1284679"/>
                <a:gd name="connsiteY3" fmla="*/ 857067 h 857173"/>
                <a:gd name="connsiteX4" fmla="*/ 0 w 1284679"/>
                <a:gd name="connsiteY4" fmla="*/ 428604 h 857173"/>
                <a:gd name="connsiteX0" fmla="*/ 0 w 1783524"/>
                <a:gd name="connsiteY0" fmla="*/ 418804 h 857327"/>
                <a:gd name="connsiteX1" fmla="*/ 927308 w 1783524"/>
                <a:gd name="connsiteY1" fmla="*/ 234 h 857327"/>
                <a:gd name="connsiteX2" fmla="*/ 1783524 w 1783524"/>
                <a:gd name="connsiteY2" fmla="*/ 465893 h 857327"/>
                <a:gd name="connsiteX3" fmla="*/ 927308 w 1783524"/>
                <a:gd name="connsiteY3" fmla="*/ 857160 h 857327"/>
                <a:gd name="connsiteX4" fmla="*/ 0 w 1783524"/>
                <a:gd name="connsiteY4" fmla="*/ 418804 h 857327"/>
                <a:gd name="connsiteX0" fmla="*/ -2 w 2039671"/>
                <a:gd name="connsiteY0" fmla="*/ 418803 h 857328"/>
                <a:gd name="connsiteX1" fmla="*/ 1183455 w 2039671"/>
                <a:gd name="connsiteY1" fmla="*/ 234 h 857328"/>
                <a:gd name="connsiteX2" fmla="*/ 2039671 w 2039671"/>
                <a:gd name="connsiteY2" fmla="*/ 465893 h 857328"/>
                <a:gd name="connsiteX3" fmla="*/ 1183455 w 2039671"/>
                <a:gd name="connsiteY3" fmla="*/ 857160 h 857328"/>
                <a:gd name="connsiteX4" fmla="*/ -2 w 2039671"/>
                <a:gd name="connsiteY4" fmla="*/ 418803 h 857328"/>
                <a:gd name="connsiteX0" fmla="*/ 2 w 1727942"/>
                <a:gd name="connsiteY0" fmla="*/ 418595 h 856968"/>
                <a:gd name="connsiteX1" fmla="*/ 1183459 w 1727942"/>
                <a:gd name="connsiteY1" fmla="*/ 26 h 856968"/>
                <a:gd name="connsiteX2" fmla="*/ 1727943 w 1727942"/>
                <a:gd name="connsiteY2" fmla="*/ 433607 h 856968"/>
                <a:gd name="connsiteX3" fmla="*/ 1183459 w 1727942"/>
                <a:gd name="connsiteY3" fmla="*/ 856952 h 856968"/>
                <a:gd name="connsiteX4" fmla="*/ 2 w 1727942"/>
                <a:gd name="connsiteY4" fmla="*/ 418595 h 856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7942" h="856968">
                  <a:moveTo>
                    <a:pt x="2" y="418595"/>
                  </a:moveTo>
                  <a:cubicBezTo>
                    <a:pt x="2" y="181961"/>
                    <a:pt x="895469" y="-2476"/>
                    <a:pt x="1183459" y="26"/>
                  </a:cubicBezTo>
                  <a:cubicBezTo>
                    <a:pt x="1471449" y="2528"/>
                    <a:pt x="1727943" y="302362"/>
                    <a:pt x="1727943" y="433607"/>
                  </a:cubicBezTo>
                  <a:cubicBezTo>
                    <a:pt x="1727943" y="564852"/>
                    <a:pt x="1471449" y="859454"/>
                    <a:pt x="1183459" y="856952"/>
                  </a:cubicBezTo>
                  <a:cubicBezTo>
                    <a:pt x="895469" y="854450"/>
                    <a:pt x="2" y="655229"/>
                    <a:pt x="2" y="418595"/>
                  </a:cubicBez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Slide Number Placeholder 5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28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007100" y="3856697"/>
            <a:ext cx="171450" cy="17145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2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7700431" y="995444"/>
            <a:ext cx="4764015" cy="4764010"/>
            <a:chOff x="5282216" y="140488"/>
            <a:chExt cx="6974995" cy="697498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816" y="1337444"/>
              <a:ext cx="4572000" cy="4571999"/>
            </a:xfrm>
            <a:prstGeom prst="rect">
              <a:avLst/>
            </a:prstGeom>
          </p:spPr>
        </p:pic>
        <p:sp>
          <p:nvSpPr>
            <p:cNvPr id="25" name="Donut 24"/>
            <p:cNvSpPr/>
            <p:nvPr/>
          </p:nvSpPr>
          <p:spPr>
            <a:xfrm>
              <a:off x="5282216" y="140488"/>
              <a:ext cx="6974995" cy="6974986"/>
            </a:xfrm>
            <a:prstGeom prst="donut">
              <a:avLst>
                <a:gd name="adj" fmla="val 17718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Product GMM Representation</a:t>
            </a:r>
            <a:endParaRPr lang="en-US" dirty="0"/>
          </a:p>
        </p:txBody>
      </p:sp>
      <p:sp>
        <p:nvSpPr>
          <p:cNvPr id="59" name="Slide Number Placeholder 5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9129545" y="5248605"/>
            <a:ext cx="2064620" cy="1096830"/>
            <a:chOff x="4267200" y="2457450"/>
            <a:chExt cx="3657600" cy="19431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4267200" y="3942422"/>
              <a:ext cx="36576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C:\Users\Jirka\projects\import\presentations\main\images\ground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69000" contrast="-100000"/>
                      </a14:imgEffect>
                    </a14:imgLayer>
                  </a14:imgProps>
                </a:ext>
              </a:extLst>
            </a:blip>
            <a:srcRect l="20187" r="19261"/>
            <a:stretch/>
          </p:blipFill>
          <p:spPr bwMode="auto">
            <a:xfrm>
              <a:off x="4267200" y="3949700"/>
              <a:ext cx="3657600" cy="4508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4" name="Oval 22"/>
            <p:cNvSpPr/>
            <p:nvPr/>
          </p:nvSpPr>
          <p:spPr>
            <a:xfrm>
              <a:off x="4724400" y="2457450"/>
              <a:ext cx="3100929" cy="1456525"/>
            </a:xfrm>
            <a:custGeom>
              <a:avLst/>
              <a:gdLst>
                <a:gd name="connsiteX0" fmla="*/ 0 w 1472273"/>
                <a:gd name="connsiteY0" fmla="*/ 553507 h 1107013"/>
                <a:gd name="connsiteX1" fmla="*/ 736137 w 1472273"/>
                <a:gd name="connsiteY1" fmla="*/ 0 h 1107013"/>
                <a:gd name="connsiteX2" fmla="*/ 1472274 w 1472273"/>
                <a:gd name="connsiteY2" fmla="*/ 553507 h 1107013"/>
                <a:gd name="connsiteX3" fmla="*/ 736137 w 1472273"/>
                <a:gd name="connsiteY3" fmla="*/ 1107014 h 1107013"/>
                <a:gd name="connsiteX4" fmla="*/ 0 w 1472273"/>
                <a:gd name="connsiteY4" fmla="*/ 553507 h 1107013"/>
                <a:gd name="connsiteX0" fmla="*/ 129161 w 1601435"/>
                <a:gd name="connsiteY0" fmla="*/ 553507 h 1162643"/>
                <a:gd name="connsiteX1" fmla="*/ 865298 w 1601435"/>
                <a:gd name="connsiteY1" fmla="*/ 0 h 1162643"/>
                <a:gd name="connsiteX2" fmla="*/ 1601435 w 1601435"/>
                <a:gd name="connsiteY2" fmla="*/ 553507 h 1162643"/>
                <a:gd name="connsiteX3" fmla="*/ 253380 w 1601435"/>
                <a:gd name="connsiteY3" fmla="*/ 1162643 h 1162643"/>
                <a:gd name="connsiteX4" fmla="*/ 129161 w 1601435"/>
                <a:gd name="connsiteY4" fmla="*/ 553507 h 1162643"/>
                <a:gd name="connsiteX0" fmla="*/ 129161 w 1611441"/>
                <a:gd name="connsiteY0" fmla="*/ 553507 h 1233464"/>
                <a:gd name="connsiteX1" fmla="*/ 865298 w 1611441"/>
                <a:gd name="connsiteY1" fmla="*/ 0 h 1233464"/>
                <a:gd name="connsiteX2" fmla="*/ 1601435 w 1611441"/>
                <a:gd name="connsiteY2" fmla="*/ 553507 h 1233464"/>
                <a:gd name="connsiteX3" fmla="*/ 387676 w 1611441"/>
                <a:gd name="connsiteY3" fmla="*/ 1152922 h 1233464"/>
                <a:gd name="connsiteX4" fmla="*/ 253380 w 1611441"/>
                <a:gd name="connsiteY4" fmla="*/ 1162643 h 1233464"/>
                <a:gd name="connsiteX5" fmla="*/ 129161 w 1611441"/>
                <a:gd name="connsiteY5" fmla="*/ 553507 h 1233464"/>
                <a:gd name="connsiteX0" fmla="*/ 71554 w 1633540"/>
                <a:gd name="connsiteY0" fmla="*/ 553507 h 1231634"/>
                <a:gd name="connsiteX1" fmla="*/ 807691 w 1633540"/>
                <a:gd name="connsiteY1" fmla="*/ 0 h 1231634"/>
                <a:gd name="connsiteX2" fmla="*/ 1543828 w 1633540"/>
                <a:gd name="connsiteY2" fmla="*/ 553507 h 1231634"/>
                <a:gd name="connsiteX3" fmla="*/ 1550428 w 1633540"/>
                <a:gd name="connsiteY3" fmla="*/ 1149446 h 1231634"/>
                <a:gd name="connsiteX4" fmla="*/ 195773 w 1633540"/>
                <a:gd name="connsiteY4" fmla="*/ 1162643 h 1231634"/>
                <a:gd name="connsiteX5" fmla="*/ 71554 w 1633540"/>
                <a:gd name="connsiteY5" fmla="*/ 553507 h 1231634"/>
                <a:gd name="connsiteX0" fmla="*/ 71554 w 1633540"/>
                <a:gd name="connsiteY0" fmla="*/ 553507 h 1205143"/>
                <a:gd name="connsiteX1" fmla="*/ 807691 w 1633540"/>
                <a:gd name="connsiteY1" fmla="*/ 0 h 1205143"/>
                <a:gd name="connsiteX2" fmla="*/ 1543828 w 1633540"/>
                <a:gd name="connsiteY2" fmla="*/ 553507 h 1205143"/>
                <a:gd name="connsiteX3" fmla="*/ 1550428 w 1633540"/>
                <a:gd name="connsiteY3" fmla="*/ 1149446 h 1205143"/>
                <a:gd name="connsiteX4" fmla="*/ 195773 w 1633540"/>
                <a:gd name="connsiteY4" fmla="*/ 1162643 h 1205143"/>
                <a:gd name="connsiteX5" fmla="*/ 71554 w 1633540"/>
                <a:gd name="connsiteY5" fmla="*/ 553507 h 1205143"/>
                <a:gd name="connsiteX0" fmla="*/ 72002 w 1641098"/>
                <a:gd name="connsiteY0" fmla="*/ 553507 h 1209762"/>
                <a:gd name="connsiteX1" fmla="*/ 808139 w 1641098"/>
                <a:gd name="connsiteY1" fmla="*/ 0 h 1209762"/>
                <a:gd name="connsiteX2" fmla="*/ 1544276 w 1641098"/>
                <a:gd name="connsiteY2" fmla="*/ 553507 h 1209762"/>
                <a:gd name="connsiteX3" fmla="*/ 1559568 w 1641098"/>
                <a:gd name="connsiteY3" fmla="*/ 1163353 h 1209762"/>
                <a:gd name="connsiteX4" fmla="*/ 196221 w 1641098"/>
                <a:gd name="connsiteY4" fmla="*/ 1162643 h 1209762"/>
                <a:gd name="connsiteX5" fmla="*/ 72002 w 1641098"/>
                <a:gd name="connsiteY5" fmla="*/ 553507 h 1209762"/>
                <a:gd name="connsiteX0" fmla="*/ 72002 w 1641098"/>
                <a:gd name="connsiteY0" fmla="*/ 553507 h 1207007"/>
                <a:gd name="connsiteX1" fmla="*/ 808139 w 1641098"/>
                <a:gd name="connsiteY1" fmla="*/ 0 h 1207007"/>
                <a:gd name="connsiteX2" fmla="*/ 1544276 w 1641098"/>
                <a:gd name="connsiteY2" fmla="*/ 553507 h 1207007"/>
                <a:gd name="connsiteX3" fmla="*/ 1559568 w 1641098"/>
                <a:gd name="connsiteY3" fmla="*/ 1163353 h 1207007"/>
                <a:gd name="connsiteX4" fmla="*/ 196221 w 1641098"/>
                <a:gd name="connsiteY4" fmla="*/ 1162643 h 1207007"/>
                <a:gd name="connsiteX5" fmla="*/ 72002 w 1641098"/>
                <a:gd name="connsiteY5" fmla="*/ 553507 h 1207007"/>
                <a:gd name="connsiteX0" fmla="*/ 74181 w 1643277"/>
                <a:gd name="connsiteY0" fmla="*/ 553507 h 1163353"/>
                <a:gd name="connsiteX1" fmla="*/ 810318 w 1643277"/>
                <a:gd name="connsiteY1" fmla="*/ 0 h 1163353"/>
                <a:gd name="connsiteX2" fmla="*/ 1546455 w 1643277"/>
                <a:gd name="connsiteY2" fmla="*/ 553507 h 1163353"/>
                <a:gd name="connsiteX3" fmla="*/ 1561747 w 1643277"/>
                <a:gd name="connsiteY3" fmla="*/ 1163353 h 1163353"/>
                <a:gd name="connsiteX4" fmla="*/ 198400 w 1643277"/>
                <a:gd name="connsiteY4" fmla="*/ 1162643 h 1163353"/>
                <a:gd name="connsiteX5" fmla="*/ 74181 w 1643277"/>
                <a:gd name="connsiteY5" fmla="*/ 553507 h 1163353"/>
                <a:gd name="connsiteX0" fmla="*/ 44641 w 1613737"/>
                <a:gd name="connsiteY0" fmla="*/ 553507 h 1176895"/>
                <a:gd name="connsiteX1" fmla="*/ 780778 w 1613737"/>
                <a:gd name="connsiteY1" fmla="*/ 0 h 1176895"/>
                <a:gd name="connsiteX2" fmla="*/ 1516915 w 1613737"/>
                <a:gd name="connsiteY2" fmla="*/ 553507 h 1176895"/>
                <a:gd name="connsiteX3" fmla="*/ 1532207 w 1613737"/>
                <a:gd name="connsiteY3" fmla="*/ 1163353 h 1176895"/>
                <a:gd name="connsiteX4" fmla="*/ 168860 w 1613737"/>
                <a:gd name="connsiteY4" fmla="*/ 1162643 h 1176895"/>
                <a:gd name="connsiteX5" fmla="*/ 44641 w 1613737"/>
                <a:gd name="connsiteY5" fmla="*/ 553507 h 1176895"/>
                <a:gd name="connsiteX0" fmla="*/ 44641 w 1613737"/>
                <a:gd name="connsiteY0" fmla="*/ 553507 h 1176895"/>
                <a:gd name="connsiteX1" fmla="*/ 780778 w 1613737"/>
                <a:gd name="connsiteY1" fmla="*/ 0 h 1176895"/>
                <a:gd name="connsiteX2" fmla="*/ 1516915 w 1613737"/>
                <a:gd name="connsiteY2" fmla="*/ 553507 h 1176895"/>
                <a:gd name="connsiteX3" fmla="*/ 1532207 w 1613737"/>
                <a:gd name="connsiteY3" fmla="*/ 1163353 h 1176895"/>
                <a:gd name="connsiteX4" fmla="*/ 168860 w 1613737"/>
                <a:gd name="connsiteY4" fmla="*/ 1162643 h 1176895"/>
                <a:gd name="connsiteX5" fmla="*/ 44641 w 1613737"/>
                <a:gd name="connsiteY5" fmla="*/ 553507 h 1176895"/>
                <a:gd name="connsiteX0" fmla="*/ 44641 w 1613737"/>
                <a:gd name="connsiteY0" fmla="*/ 553507 h 1164661"/>
                <a:gd name="connsiteX1" fmla="*/ 780778 w 1613737"/>
                <a:gd name="connsiteY1" fmla="*/ 0 h 1164661"/>
                <a:gd name="connsiteX2" fmla="*/ 1516915 w 1613737"/>
                <a:gd name="connsiteY2" fmla="*/ 553507 h 1164661"/>
                <a:gd name="connsiteX3" fmla="*/ 1532207 w 1613737"/>
                <a:gd name="connsiteY3" fmla="*/ 1163353 h 1164661"/>
                <a:gd name="connsiteX4" fmla="*/ 168860 w 1613737"/>
                <a:gd name="connsiteY4" fmla="*/ 1162643 h 1164661"/>
                <a:gd name="connsiteX5" fmla="*/ 44641 w 1613737"/>
                <a:gd name="connsiteY5" fmla="*/ 553507 h 1164661"/>
                <a:gd name="connsiteX0" fmla="*/ 26362 w 1595458"/>
                <a:gd name="connsiteY0" fmla="*/ 553507 h 1164661"/>
                <a:gd name="connsiteX1" fmla="*/ 762499 w 1595458"/>
                <a:gd name="connsiteY1" fmla="*/ 0 h 1164661"/>
                <a:gd name="connsiteX2" fmla="*/ 1498636 w 1595458"/>
                <a:gd name="connsiteY2" fmla="*/ 553507 h 1164661"/>
                <a:gd name="connsiteX3" fmla="*/ 1513928 w 1595458"/>
                <a:gd name="connsiteY3" fmla="*/ 1163353 h 1164661"/>
                <a:gd name="connsiteX4" fmla="*/ 150581 w 1595458"/>
                <a:gd name="connsiteY4" fmla="*/ 1162643 h 1164661"/>
                <a:gd name="connsiteX5" fmla="*/ 26362 w 1595458"/>
                <a:gd name="connsiteY5" fmla="*/ 553507 h 1164661"/>
                <a:gd name="connsiteX0" fmla="*/ 26362 w 1513963"/>
                <a:gd name="connsiteY0" fmla="*/ 553507 h 1164661"/>
                <a:gd name="connsiteX1" fmla="*/ 762499 w 1513963"/>
                <a:gd name="connsiteY1" fmla="*/ 0 h 1164661"/>
                <a:gd name="connsiteX2" fmla="*/ 1498636 w 1513963"/>
                <a:gd name="connsiteY2" fmla="*/ 553507 h 1164661"/>
                <a:gd name="connsiteX3" fmla="*/ 1513928 w 1513963"/>
                <a:gd name="connsiteY3" fmla="*/ 1163353 h 1164661"/>
                <a:gd name="connsiteX4" fmla="*/ 150581 w 1513963"/>
                <a:gd name="connsiteY4" fmla="*/ 1162643 h 1164661"/>
                <a:gd name="connsiteX5" fmla="*/ 26362 w 1513963"/>
                <a:gd name="connsiteY5" fmla="*/ 553507 h 1164661"/>
                <a:gd name="connsiteX0" fmla="*/ 26362 w 1605587"/>
                <a:gd name="connsiteY0" fmla="*/ 553507 h 1164661"/>
                <a:gd name="connsiteX1" fmla="*/ 762499 w 1605587"/>
                <a:gd name="connsiteY1" fmla="*/ 0 h 1164661"/>
                <a:gd name="connsiteX2" fmla="*/ 1498636 w 1605587"/>
                <a:gd name="connsiteY2" fmla="*/ 553507 h 1164661"/>
                <a:gd name="connsiteX3" fmla="*/ 1482637 w 1605587"/>
                <a:gd name="connsiteY3" fmla="*/ 893900 h 1164661"/>
                <a:gd name="connsiteX4" fmla="*/ 1513928 w 1605587"/>
                <a:gd name="connsiteY4" fmla="*/ 1163353 h 1164661"/>
                <a:gd name="connsiteX5" fmla="*/ 150581 w 1605587"/>
                <a:gd name="connsiteY5" fmla="*/ 1162643 h 1164661"/>
                <a:gd name="connsiteX6" fmla="*/ 26362 w 1605587"/>
                <a:gd name="connsiteY6" fmla="*/ 553507 h 1164661"/>
                <a:gd name="connsiteX0" fmla="*/ 26362 w 1616943"/>
                <a:gd name="connsiteY0" fmla="*/ 553507 h 1164661"/>
                <a:gd name="connsiteX1" fmla="*/ 762499 w 1616943"/>
                <a:gd name="connsiteY1" fmla="*/ 0 h 1164661"/>
                <a:gd name="connsiteX2" fmla="*/ 1498636 w 1616943"/>
                <a:gd name="connsiteY2" fmla="*/ 553507 h 1164661"/>
                <a:gd name="connsiteX3" fmla="*/ 1527835 w 1616943"/>
                <a:gd name="connsiteY3" fmla="*/ 984296 h 1164661"/>
                <a:gd name="connsiteX4" fmla="*/ 1513928 w 1616943"/>
                <a:gd name="connsiteY4" fmla="*/ 1163353 h 1164661"/>
                <a:gd name="connsiteX5" fmla="*/ 150581 w 1616943"/>
                <a:gd name="connsiteY5" fmla="*/ 1162643 h 1164661"/>
                <a:gd name="connsiteX6" fmla="*/ 26362 w 1616943"/>
                <a:gd name="connsiteY6" fmla="*/ 553507 h 1164661"/>
                <a:gd name="connsiteX0" fmla="*/ 26362 w 1560041"/>
                <a:gd name="connsiteY0" fmla="*/ 553507 h 1164661"/>
                <a:gd name="connsiteX1" fmla="*/ 762499 w 1560041"/>
                <a:gd name="connsiteY1" fmla="*/ 0 h 1164661"/>
                <a:gd name="connsiteX2" fmla="*/ 1498636 w 1560041"/>
                <a:gd name="connsiteY2" fmla="*/ 553507 h 1164661"/>
                <a:gd name="connsiteX3" fmla="*/ 1527835 w 1560041"/>
                <a:gd name="connsiteY3" fmla="*/ 984296 h 1164661"/>
                <a:gd name="connsiteX4" fmla="*/ 1513928 w 1560041"/>
                <a:gd name="connsiteY4" fmla="*/ 1163353 h 1164661"/>
                <a:gd name="connsiteX5" fmla="*/ 150581 w 1560041"/>
                <a:gd name="connsiteY5" fmla="*/ 1162643 h 1164661"/>
                <a:gd name="connsiteX6" fmla="*/ 26362 w 1560041"/>
                <a:gd name="connsiteY6" fmla="*/ 553507 h 1164661"/>
                <a:gd name="connsiteX0" fmla="*/ 26362 w 1577039"/>
                <a:gd name="connsiteY0" fmla="*/ 553507 h 1164661"/>
                <a:gd name="connsiteX1" fmla="*/ 762499 w 1577039"/>
                <a:gd name="connsiteY1" fmla="*/ 0 h 1164661"/>
                <a:gd name="connsiteX2" fmla="*/ 1498636 w 1577039"/>
                <a:gd name="connsiteY2" fmla="*/ 553507 h 1164661"/>
                <a:gd name="connsiteX3" fmla="*/ 1559126 w 1577039"/>
                <a:gd name="connsiteY3" fmla="*/ 695722 h 1164661"/>
                <a:gd name="connsiteX4" fmla="*/ 1527835 w 1577039"/>
                <a:gd name="connsiteY4" fmla="*/ 984296 h 1164661"/>
                <a:gd name="connsiteX5" fmla="*/ 1513928 w 1577039"/>
                <a:gd name="connsiteY5" fmla="*/ 1163353 h 1164661"/>
                <a:gd name="connsiteX6" fmla="*/ 150581 w 1577039"/>
                <a:gd name="connsiteY6" fmla="*/ 1162643 h 1164661"/>
                <a:gd name="connsiteX7" fmla="*/ 26362 w 1577039"/>
                <a:gd name="connsiteY7" fmla="*/ 553507 h 1164661"/>
                <a:gd name="connsiteX0" fmla="*/ 26362 w 2184978"/>
                <a:gd name="connsiteY0" fmla="*/ 553507 h 1164661"/>
                <a:gd name="connsiteX1" fmla="*/ 762499 w 2184978"/>
                <a:gd name="connsiteY1" fmla="*/ 0 h 1164661"/>
                <a:gd name="connsiteX2" fmla="*/ 1498636 w 2184978"/>
                <a:gd name="connsiteY2" fmla="*/ 553507 h 1164661"/>
                <a:gd name="connsiteX3" fmla="*/ 2184951 w 2184978"/>
                <a:gd name="connsiteY3" fmla="*/ 727013 h 1164661"/>
                <a:gd name="connsiteX4" fmla="*/ 1527835 w 2184978"/>
                <a:gd name="connsiteY4" fmla="*/ 984296 h 1164661"/>
                <a:gd name="connsiteX5" fmla="*/ 1513928 w 2184978"/>
                <a:gd name="connsiteY5" fmla="*/ 1163353 h 1164661"/>
                <a:gd name="connsiteX6" fmla="*/ 150581 w 2184978"/>
                <a:gd name="connsiteY6" fmla="*/ 1162643 h 1164661"/>
                <a:gd name="connsiteX7" fmla="*/ 26362 w 2184978"/>
                <a:gd name="connsiteY7" fmla="*/ 553507 h 1164661"/>
                <a:gd name="connsiteX0" fmla="*/ 26362 w 2184977"/>
                <a:gd name="connsiteY0" fmla="*/ 553507 h 1164661"/>
                <a:gd name="connsiteX1" fmla="*/ 762499 w 2184977"/>
                <a:gd name="connsiteY1" fmla="*/ 0 h 1164661"/>
                <a:gd name="connsiteX2" fmla="*/ 1498636 w 2184977"/>
                <a:gd name="connsiteY2" fmla="*/ 553507 h 1164661"/>
                <a:gd name="connsiteX3" fmla="*/ 2184951 w 2184977"/>
                <a:gd name="connsiteY3" fmla="*/ 727013 h 1164661"/>
                <a:gd name="connsiteX4" fmla="*/ 1515666 w 2184977"/>
                <a:gd name="connsiteY4" fmla="*/ 1038186 h 1164661"/>
                <a:gd name="connsiteX5" fmla="*/ 1513928 w 2184977"/>
                <a:gd name="connsiteY5" fmla="*/ 1163353 h 1164661"/>
                <a:gd name="connsiteX6" fmla="*/ 150581 w 2184977"/>
                <a:gd name="connsiteY6" fmla="*/ 1162643 h 1164661"/>
                <a:gd name="connsiteX7" fmla="*/ 26362 w 2184977"/>
                <a:gd name="connsiteY7" fmla="*/ 553507 h 1164661"/>
                <a:gd name="connsiteX0" fmla="*/ 26362 w 2184984"/>
                <a:gd name="connsiteY0" fmla="*/ 553507 h 1164661"/>
                <a:gd name="connsiteX1" fmla="*/ 762499 w 2184984"/>
                <a:gd name="connsiteY1" fmla="*/ 0 h 1164661"/>
                <a:gd name="connsiteX2" fmla="*/ 1498636 w 2184984"/>
                <a:gd name="connsiteY2" fmla="*/ 553507 h 1164661"/>
                <a:gd name="connsiteX3" fmla="*/ 2184951 w 2184984"/>
                <a:gd name="connsiteY3" fmla="*/ 727013 h 1164661"/>
                <a:gd name="connsiteX4" fmla="*/ 1515666 w 2184984"/>
                <a:gd name="connsiteY4" fmla="*/ 1038186 h 1164661"/>
                <a:gd name="connsiteX5" fmla="*/ 1513928 w 2184984"/>
                <a:gd name="connsiteY5" fmla="*/ 1163353 h 1164661"/>
                <a:gd name="connsiteX6" fmla="*/ 150581 w 2184984"/>
                <a:gd name="connsiteY6" fmla="*/ 1162643 h 1164661"/>
                <a:gd name="connsiteX7" fmla="*/ 26362 w 2184984"/>
                <a:gd name="connsiteY7" fmla="*/ 553507 h 1164661"/>
                <a:gd name="connsiteX0" fmla="*/ 26362 w 2187301"/>
                <a:gd name="connsiteY0" fmla="*/ 553507 h 1164661"/>
                <a:gd name="connsiteX1" fmla="*/ 762499 w 2187301"/>
                <a:gd name="connsiteY1" fmla="*/ 0 h 1164661"/>
                <a:gd name="connsiteX2" fmla="*/ 1498636 w 2187301"/>
                <a:gd name="connsiteY2" fmla="*/ 553507 h 1164661"/>
                <a:gd name="connsiteX3" fmla="*/ 2184951 w 2187301"/>
                <a:gd name="connsiteY3" fmla="*/ 727013 h 1164661"/>
                <a:gd name="connsiteX4" fmla="*/ 1515666 w 2187301"/>
                <a:gd name="connsiteY4" fmla="*/ 1038186 h 1164661"/>
                <a:gd name="connsiteX5" fmla="*/ 1513928 w 2187301"/>
                <a:gd name="connsiteY5" fmla="*/ 1163353 h 1164661"/>
                <a:gd name="connsiteX6" fmla="*/ 150581 w 2187301"/>
                <a:gd name="connsiteY6" fmla="*/ 1162643 h 1164661"/>
                <a:gd name="connsiteX7" fmla="*/ 26362 w 2187301"/>
                <a:gd name="connsiteY7" fmla="*/ 553507 h 1164661"/>
                <a:gd name="connsiteX0" fmla="*/ 26362 w 2218475"/>
                <a:gd name="connsiteY0" fmla="*/ 553507 h 1164661"/>
                <a:gd name="connsiteX1" fmla="*/ 762499 w 2218475"/>
                <a:gd name="connsiteY1" fmla="*/ 0 h 1164661"/>
                <a:gd name="connsiteX2" fmla="*/ 1498636 w 2218475"/>
                <a:gd name="connsiteY2" fmla="*/ 553507 h 1164661"/>
                <a:gd name="connsiteX3" fmla="*/ 2216242 w 2218475"/>
                <a:gd name="connsiteY3" fmla="*/ 667908 h 1164661"/>
                <a:gd name="connsiteX4" fmla="*/ 1515666 w 2218475"/>
                <a:gd name="connsiteY4" fmla="*/ 1038186 h 1164661"/>
                <a:gd name="connsiteX5" fmla="*/ 1513928 w 2218475"/>
                <a:gd name="connsiteY5" fmla="*/ 1163353 h 1164661"/>
                <a:gd name="connsiteX6" fmla="*/ 150581 w 2218475"/>
                <a:gd name="connsiteY6" fmla="*/ 1162643 h 1164661"/>
                <a:gd name="connsiteX7" fmla="*/ 26362 w 2218475"/>
                <a:gd name="connsiteY7" fmla="*/ 553507 h 1164661"/>
                <a:gd name="connsiteX0" fmla="*/ 26362 w 2221152"/>
                <a:gd name="connsiteY0" fmla="*/ 553507 h 1164661"/>
                <a:gd name="connsiteX1" fmla="*/ 762499 w 2221152"/>
                <a:gd name="connsiteY1" fmla="*/ 0 h 1164661"/>
                <a:gd name="connsiteX2" fmla="*/ 1498636 w 2221152"/>
                <a:gd name="connsiteY2" fmla="*/ 553507 h 1164661"/>
                <a:gd name="connsiteX3" fmla="*/ 1811194 w 2221152"/>
                <a:gd name="connsiteY3" fmla="*/ 624448 h 1164661"/>
                <a:gd name="connsiteX4" fmla="*/ 2216242 w 2221152"/>
                <a:gd name="connsiteY4" fmla="*/ 667908 h 1164661"/>
                <a:gd name="connsiteX5" fmla="*/ 1515666 w 2221152"/>
                <a:gd name="connsiteY5" fmla="*/ 1038186 h 1164661"/>
                <a:gd name="connsiteX6" fmla="*/ 1513928 w 2221152"/>
                <a:gd name="connsiteY6" fmla="*/ 1163353 h 1164661"/>
                <a:gd name="connsiteX7" fmla="*/ 150581 w 2221152"/>
                <a:gd name="connsiteY7" fmla="*/ 1162643 h 1164661"/>
                <a:gd name="connsiteX8" fmla="*/ 26362 w 2221152"/>
                <a:gd name="connsiteY8" fmla="*/ 553507 h 1164661"/>
                <a:gd name="connsiteX0" fmla="*/ 26362 w 2248716"/>
                <a:gd name="connsiteY0" fmla="*/ 553507 h 1164661"/>
                <a:gd name="connsiteX1" fmla="*/ 762499 w 2248716"/>
                <a:gd name="connsiteY1" fmla="*/ 0 h 1164661"/>
                <a:gd name="connsiteX2" fmla="*/ 1498636 w 2248716"/>
                <a:gd name="connsiteY2" fmla="*/ 553507 h 1164661"/>
                <a:gd name="connsiteX3" fmla="*/ 2150183 w 2248716"/>
                <a:gd name="connsiteY3" fmla="*/ 361949 h 1164661"/>
                <a:gd name="connsiteX4" fmla="*/ 2216242 w 2248716"/>
                <a:gd name="connsiteY4" fmla="*/ 667908 h 1164661"/>
                <a:gd name="connsiteX5" fmla="*/ 1515666 w 2248716"/>
                <a:gd name="connsiteY5" fmla="*/ 1038186 h 1164661"/>
                <a:gd name="connsiteX6" fmla="*/ 1513928 w 2248716"/>
                <a:gd name="connsiteY6" fmla="*/ 1163353 h 1164661"/>
                <a:gd name="connsiteX7" fmla="*/ 150581 w 2248716"/>
                <a:gd name="connsiteY7" fmla="*/ 1162643 h 1164661"/>
                <a:gd name="connsiteX8" fmla="*/ 26362 w 2248716"/>
                <a:gd name="connsiteY8" fmla="*/ 553507 h 1164661"/>
                <a:gd name="connsiteX0" fmla="*/ 26362 w 2245314"/>
                <a:gd name="connsiteY0" fmla="*/ 553507 h 1164661"/>
                <a:gd name="connsiteX1" fmla="*/ 762499 w 2245314"/>
                <a:gd name="connsiteY1" fmla="*/ 0 h 1164661"/>
                <a:gd name="connsiteX2" fmla="*/ 1498636 w 2245314"/>
                <a:gd name="connsiteY2" fmla="*/ 553507 h 1164661"/>
                <a:gd name="connsiteX3" fmla="*/ 2150183 w 2245314"/>
                <a:gd name="connsiteY3" fmla="*/ 361949 h 1164661"/>
                <a:gd name="connsiteX4" fmla="*/ 2216242 w 2245314"/>
                <a:gd name="connsiteY4" fmla="*/ 667908 h 1164661"/>
                <a:gd name="connsiteX5" fmla="*/ 1515666 w 2245314"/>
                <a:gd name="connsiteY5" fmla="*/ 1038186 h 1164661"/>
                <a:gd name="connsiteX6" fmla="*/ 1513928 w 2245314"/>
                <a:gd name="connsiteY6" fmla="*/ 1163353 h 1164661"/>
                <a:gd name="connsiteX7" fmla="*/ 150581 w 2245314"/>
                <a:gd name="connsiteY7" fmla="*/ 1162643 h 1164661"/>
                <a:gd name="connsiteX8" fmla="*/ 26362 w 2245314"/>
                <a:gd name="connsiteY8" fmla="*/ 553507 h 1164661"/>
                <a:gd name="connsiteX0" fmla="*/ 26362 w 2245314"/>
                <a:gd name="connsiteY0" fmla="*/ 554330 h 1165484"/>
                <a:gd name="connsiteX1" fmla="*/ 762499 w 2245314"/>
                <a:gd name="connsiteY1" fmla="*/ 823 h 1165484"/>
                <a:gd name="connsiteX2" fmla="*/ 1363040 w 2245314"/>
                <a:gd name="connsiteY2" fmla="*/ 434381 h 1165484"/>
                <a:gd name="connsiteX3" fmla="*/ 2150183 w 2245314"/>
                <a:gd name="connsiteY3" fmla="*/ 362772 h 1165484"/>
                <a:gd name="connsiteX4" fmla="*/ 2216242 w 2245314"/>
                <a:gd name="connsiteY4" fmla="*/ 668731 h 1165484"/>
                <a:gd name="connsiteX5" fmla="*/ 1515666 w 2245314"/>
                <a:gd name="connsiteY5" fmla="*/ 1039009 h 1165484"/>
                <a:gd name="connsiteX6" fmla="*/ 1513928 w 2245314"/>
                <a:gd name="connsiteY6" fmla="*/ 1164176 h 1165484"/>
                <a:gd name="connsiteX7" fmla="*/ 150581 w 2245314"/>
                <a:gd name="connsiteY7" fmla="*/ 1163466 h 1165484"/>
                <a:gd name="connsiteX8" fmla="*/ 26362 w 2245314"/>
                <a:gd name="connsiteY8" fmla="*/ 554330 h 1165484"/>
                <a:gd name="connsiteX0" fmla="*/ 26362 w 2245314"/>
                <a:gd name="connsiteY0" fmla="*/ 554330 h 1165484"/>
                <a:gd name="connsiteX1" fmla="*/ 762499 w 2245314"/>
                <a:gd name="connsiteY1" fmla="*/ 823 h 1165484"/>
                <a:gd name="connsiteX2" fmla="*/ 1363040 w 2245314"/>
                <a:gd name="connsiteY2" fmla="*/ 434381 h 1165484"/>
                <a:gd name="connsiteX3" fmla="*/ 2150183 w 2245314"/>
                <a:gd name="connsiteY3" fmla="*/ 362772 h 1165484"/>
                <a:gd name="connsiteX4" fmla="*/ 2216242 w 2245314"/>
                <a:gd name="connsiteY4" fmla="*/ 668731 h 1165484"/>
                <a:gd name="connsiteX5" fmla="*/ 1515666 w 2245314"/>
                <a:gd name="connsiteY5" fmla="*/ 1039009 h 1165484"/>
                <a:gd name="connsiteX6" fmla="*/ 1513928 w 2245314"/>
                <a:gd name="connsiteY6" fmla="*/ 1164176 h 1165484"/>
                <a:gd name="connsiteX7" fmla="*/ 150581 w 2245314"/>
                <a:gd name="connsiteY7" fmla="*/ 1163466 h 1165484"/>
                <a:gd name="connsiteX8" fmla="*/ 26362 w 2245314"/>
                <a:gd name="connsiteY8" fmla="*/ 554330 h 1165484"/>
                <a:gd name="connsiteX0" fmla="*/ 26362 w 2239987"/>
                <a:gd name="connsiteY0" fmla="*/ 554330 h 1165484"/>
                <a:gd name="connsiteX1" fmla="*/ 762499 w 2239987"/>
                <a:gd name="connsiteY1" fmla="*/ 823 h 1165484"/>
                <a:gd name="connsiteX2" fmla="*/ 1363040 w 2239987"/>
                <a:gd name="connsiteY2" fmla="*/ 434381 h 1165484"/>
                <a:gd name="connsiteX3" fmla="*/ 2150183 w 2239987"/>
                <a:gd name="connsiteY3" fmla="*/ 362772 h 1165484"/>
                <a:gd name="connsiteX4" fmla="*/ 2216242 w 2239987"/>
                <a:gd name="connsiteY4" fmla="*/ 668731 h 1165484"/>
                <a:gd name="connsiteX5" fmla="*/ 1515666 w 2239987"/>
                <a:gd name="connsiteY5" fmla="*/ 1039009 h 1165484"/>
                <a:gd name="connsiteX6" fmla="*/ 1513928 w 2239987"/>
                <a:gd name="connsiteY6" fmla="*/ 1164176 h 1165484"/>
                <a:gd name="connsiteX7" fmla="*/ 150581 w 2239987"/>
                <a:gd name="connsiteY7" fmla="*/ 1163466 h 1165484"/>
                <a:gd name="connsiteX8" fmla="*/ 26362 w 2239987"/>
                <a:gd name="connsiteY8" fmla="*/ 554330 h 1165484"/>
                <a:gd name="connsiteX0" fmla="*/ 26362 w 2241174"/>
                <a:gd name="connsiteY0" fmla="*/ 554330 h 1165484"/>
                <a:gd name="connsiteX1" fmla="*/ 762499 w 2241174"/>
                <a:gd name="connsiteY1" fmla="*/ 823 h 1165484"/>
                <a:gd name="connsiteX2" fmla="*/ 1363040 w 2241174"/>
                <a:gd name="connsiteY2" fmla="*/ 434381 h 1165484"/>
                <a:gd name="connsiteX3" fmla="*/ 2153659 w 2241174"/>
                <a:gd name="connsiteY3" fmla="*/ 366249 h 1165484"/>
                <a:gd name="connsiteX4" fmla="*/ 2216242 w 2241174"/>
                <a:gd name="connsiteY4" fmla="*/ 668731 h 1165484"/>
                <a:gd name="connsiteX5" fmla="*/ 1515666 w 2241174"/>
                <a:gd name="connsiteY5" fmla="*/ 1039009 h 1165484"/>
                <a:gd name="connsiteX6" fmla="*/ 1513928 w 2241174"/>
                <a:gd name="connsiteY6" fmla="*/ 1164176 h 1165484"/>
                <a:gd name="connsiteX7" fmla="*/ 150581 w 2241174"/>
                <a:gd name="connsiteY7" fmla="*/ 1163466 h 1165484"/>
                <a:gd name="connsiteX8" fmla="*/ 26362 w 2241174"/>
                <a:gd name="connsiteY8" fmla="*/ 554330 h 1165484"/>
                <a:gd name="connsiteX0" fmla="*/ 26362 w 2330264"/>
                <a:gd name="connsiteY0" fmla="*/ 554330 h 1165484"/>
                <a:gd name="connsiteX1" fmla="*/ 762499 w 2330264"/>
                <a:gd name="connsiteY1" fmla="*/ 823 h 1165484"/>
                <a:gd name="connsiteX2" fmla="*/ 1363040 w 2330264"/>
                <a:gd name="connsiteY2" fmla="*/ 434381 h 1165484"/>
                <a:gd name="connsiteX3" fmla="*/ 2153659 w 2330264"/>
                <a:gd name="connsiteY3" fmla="*/ 366249 h 1165484"/>
                <a:gd name="connsiteX4" fmla="*/ 2322284 w 2330264"/>
                <a:gd name="connsiteY4" fmla="*/ 609625 h 1165484"/>
                <a:gd name="connsiteX5" fmla="*/ 1515666 w 2330264"/>
                <a:gd name="connsiteY5" fmla="*/ 1039009 h 1165484"/>
                <a:gd name="connsiteX6" fmla="*/ 1513928 w 2330264"/>
                <a:gd name="connsiteY6" fmla="*/ 1164176 h 1165484"/>
                <a:gd name="connsiteX7" fmla="*/ 150581 w 2330264"/>
                <a:gd name="connsiteY7" fmla="*/ 1163466 h 1165484"/>
                <a:gd name="connsiteX8" fmla="*/ 26362 w 2330264"/>
                <a:gd name="connsiteY8" fmla="*/ 554330 h 1165484"/>
                <a:gd name="connsiteX0" fmla="*/ 26362 w 2322284"/>
                <a:gd name="connsiteY0" fmla="*/ 554330 h 1165484"/>
                <a:gd name="connsiteX1" fmla="*/ 762499 w 2322284"/>
                <a:gd name="connsiteY1" fmla="*/ 823 h 1165484"/>
                <a:gd name="connsiteX2" fmla="*/ 1363040 w 2322284"/>
                <a:gd name="connsiteY2" fmla="*/ 434381 h 1165484"/>
                <a:gd name="connsiteX3" fmla="*/ 2153659 w 2322284"/>
                <a:gd name="connsiteY3" fmla="*/ 366249 h 1165484"/>
                <a:gd name="connsiteX4" fmla="*/ 2322284 w 2322284"/>
                <a:gd name="connsiteY4" fmla="*/ 609625 h 1165484"/>
                <a:gd name="connsiteX5" fmla="*/ 1515666 w 2322284"/>
                <a:gd name="connsiteY5" fmla="*/ 1039009 h 1165484"/>
                <a:gd name="connsiteX6" fmla="*/ 1513928 w 2322284"/>
                <a:gd name="connsiteY6" fmla="*/ 1164176 h 1165484"/>
                <a:gd name="connsiteX7" fmla="*/ 150581 w 2322284"/>
                <a:gd name="connsiteY7" fmla="*/ 1163466 h 1165484"/>
                <a:gd name="connsiteX8" fmla="*/ 26362 w 2322284"/>
                <a:gd name="connsiteY8" fmla="*/ 554330 h 1165484"/>
                <a:gd name="connsiteX0" fmla="*/ 26362 w 2297947"/>
                <a:gd name="connsiteY0" fmla="*/ 554330 h 1165484"/>
                <a:gd name="connsiteX1" fmla="*/ 762499 w 2297947"/>
                <a:gd name="connsiteY1" fmla="*/ 823 h 1165484"/>
                <a:gd name="connsiteX2" fmla="*/ 1363040 w 2297947"/>
                <a:gd name="connsiteY2" fmla="*/ 434381 h 1165484"/>
                <a:gd name="connsiteX3" fmla="*/ 2153659 w 2297947"/>
                <a:gd name="connsiteY3" fmla="*/ 366249 h 1165484"/>
                <a:gd name="connsiteX4" fmla="*/ 2297947 w 2297947"/>
                <a:gd name="connsiteY4" fmla="*/ 602671 h 1165484"/>
                <a:gd name="connsiteX5" fmla="*/ 1515666 w 2297947"/>
                <a:gd name="connsiteY5" fmla="*/ 1039009 h 1165484"/>
                <a:gd name="connsiteX6" fmla="*/ 1513928 w 2297947"/>
                <a:gd name="connsiteY6" fmla="*/ 1164176 h 1165484"/>
                <a:gd name="connsiteX7" fmla="*/ 150581 w 2297947"/>
                <a:gd name="connsiteY7" fmla="*/ 1163466 h 1165484"/>
                <a:gd name="connsiteX8" fmla="*/ 26362 w 2297947"/>
                <a:gd name="connsiteY8" fmla="*/ 554330 h 1165484"/>
                <a:gd name="connsiteX0" fmla="*/ 26362 w 2301289"/>
                <a:gd name="connsiteY0" fmla="*/ 554330 h 1165484"/>
                <a:gd name="connsiteX1" fmla="*/ 762499 w 2301289"/>
                <a:gd name="connsiteY1" fmla="*/ 823 h 1165484"/>
                <a:gd name="connsiteX2" fmla="*/ 1363040 w 2301289"/>
                <a:gd name="connsiteY2" fmla="*/ 434381 h 1165484"/>
                <a:gd name="connsiteX3" fmla="*/ 2153659 w 2301289"/>
                <a:gd name="connsiteY3" fmla="*/ 366249 h 1165484"/>
                <a:gd name="connsiteX4" fmla="*/ 2297947 w 2301289"/>
                <a:gd name="connsiteY4" fmla="*/ 602671 h 1165484"/>
                <a:gd name="connsiteX5" fmla="*/ 1515666 w 2301289"/>
                <a:gd name="connsiteY5" fmla="*/ 1039009 h 1165484"/>
                <a:gd name="connsiteX6" fmla="*/ 1513928 w 2301289"/>
                <a:gd name="connsiteY6" fmla="*/ 1164176 h 1165484"/>
                <a:gd name="connsiteX7" fmla="*/ 150581 w 2301289"/>
                <a:gd name="connsiteY7" fmla="*/ 1163466 h 1165484"/>
                <a:gd name="connsiteX8" fmla="*/ 26362 w 2301289"/>
                <a:gd name="connsiteY8" fmla="*/ 554330 h 1165484"/>
                <a:gd name="connsiteX0" fmla="*/ 26362 w 2301289"/>
                <a:gd name="connsiteY0" fmla="*/ 554262 h 1165416"/>
                <a:gd name="connsiteX1" fmla="*/ 762499 w 2301289"/>
                <a:gd name="connsiteY1" fmla="*/ 755 h 1165416"/>
                <a:gd name="connsiteX2" fmla="*/ 1363040 w 2301289"/>
                <a:gd name="connsiteY2" fmla="*/ 434313 h 1165416"/>
                <a:gd name="connsiteX3" fmla="*/ 1826840 w 2301289"/>
                <a:gd name="connsiteY3" fmla="*/ 421809 h 1165416"/>
                <a:gd name="connsiteX4" fmla="*/ 2153659 w 2301289"/>
                <a:gd name="connsiteY4" fmla="*/ 366181 h 1165416"/>
                <a:gd name="connsiteX5" fmla="*/ 2297947 w 2301289"/>
                <a:gd name="connsiteY5" fmla="*/ 602603 h 1165416"/>
                <a:gd name="connsiteX6" fmla="*/ 1515666 w 2301289"/>
                <a:gd name="connsiteY6" fmla="*/ 1038941 h 1165416"/>
                <a:gd name="connsiteX7" fmla="*/ 1513928 w 2301289"/>
                <a:gd name="connsiteY7" fmla="*/ 1164108 h 1165416"/>
                <a:gd name="connsiteX8" fmla="*/ 150581 w 2301289"/>
                <a:gd name="connsiteY8" fmla="*/ 1163398 h 1165416"/>
                <a:gd name="connsiteX9" fmla="*/ 26362 w 2301289"/>
                <a:gd name="connsiteY9" fmla="*/ 554262 h 1165416"/>
                <a:gd name="connsiteX0" fmla="*/ 26362 w 2516523"/>
                <a:gd name="connsiteY0" fmla="*/ 810588 h 1421742"/>
                <a:gd name="connsiteX1" fmla="*/ 762499 w 2516523"/>
                <a:gd name="connsiteY1" fmla="*/ 257081 h 1421742"/>
                <a:gd name="connsiteX2" fmla="*/ 1363040 w 2516523"/>
                <a:gd name="connsiteY2" fmla="*/ 690639 h 1421742"/>
                <a:gd name="connsiteX3" fmla="*/ 2496125 w 2516523"/>
                <a:gd name="connsiteY3" fmla="*/ 158 h 1421742"/>
                <a:gd name="connsiteX4" fmla="*/ 2153659 w 2516523"/>
                <a:gd name="connsiteY4" fmla="*/ 622507 h 1421742"/>
                <a:gd name="connsiteX5" fmla="*/ 2297947 w 2516523"/>
                <a:gd name="connsiteY5" fmla="*/ 858929 h 1421742"/>
                <a:gd name="connsiteX6" fmla="*/ 1515666 w 2516523"/>
                <a:gd name="connsiteY6" fmla="*/ 1295267 h 1421742"/>
                <a:gd name="connsiteX7" fmla="*/ 1513928 w 2516523"/>
                <a:gd name="connsiteY7" fmla="*/ 1420434 h 1421742"/>
                <a:gd name="connsiteX8" fmla="*/ 150581 w 2516523"/>
                <a:gd name="connsiteY8" fmla="*/ 1419724 h 1421742"/>
                <a:gd name="connsiteX9" fmla="*/ 26362 w 2516523"/>
                <a:gd name="connsiteY9" fmla="*/ 810588 h 1421742"/>
                <a:gd name="connsiteX0" fmla="*/ 26362 w 2516523"/>
                <a:gd name="connsiteY0" fmla="*/ 810588 h 1421742"/>
                <a:gd name="connsiteX1" fmla="*/ 762499 w 2516523"/>
                <a:gd name="connsiteY1" fmla="*/ 257081 h 1421742"/>
                <a:gd name="connsiteX2" fmla="*/ 1183984 w 2516523"/>
                <a:gd name="connsiteY2" fmla="*/ 774082 h 1421742"/>
                <a:gd name="connsiteX3" fmla="*/ 2496125 w 2516523"/>
                <a:gd name="connsiteY3" fmla="*/ 158 h 1421742"/>
                <a:gd name="connsiteX4" fmla="*/ 2153659 w 2516523"/>
                <a:gd name="connsiteY4" fmla="*/ 622507 h 1421742"/>
                <a:gd name="connsiteX5" fmla="*/ 2297947 w 2516523"/>
                <a:gd name="connsiteY5" fmla="*/ 858929 h 1421742"/>
                <a:gd name="connsiteX6" fmla="*/ 1515666 w 2516523"/>
                <a:gd name="connsiteY6" fmla="*/ 1295267 h 1421742"/>
                <a:gd name="connsiteX7" fmla="*/ 1513928 w 2516523"/>
                <a:gd name="connsiteY7" fmla="*/ 1420434 h 1421742"/>
                <a:gd name="connsiteX8" fmla="*/ 150581 w 2516523"/>
                <a:gd name="connsiteY8" fmla="*/ 1419724 h 1421742"/>
                <a:gd name="connsiteX9" fmla="*/ 26362 w 2516523"/>
                <a:gd name="connsiteY9" fmla="*/ 810588 h 1421742"/>
                <a:gd name="connsiteX0" fmla="*/ 26362 w 2516523"/>
                <a:gd name="connsiteY0" fmla="*/ 810588 h 1421742"/>
                <a:gd name="connsiteX1" fmla="*/ 762499 w 2516523"/>
                <a:gd name="connsiteY1" fmla="*/ 257081 h 1421742"/>
                <a:gd name="connsiteX2" fmla="*/ 1183984 w 2516523"/>
                <a:gd name="connsiteY2" fmla="*/ 774082 h 1421742"/>
                <a:gd name="connsiteX3" fmla="*/ 2496125 w 2516523"/>
                <a:gd name="connsiteY3" fmla="*/ 158 h 1421742"/>
                <a:gd name="connsiteX4" fmla="*/ 2153659 w 2516523"/>
                <a:gd name="connsiteY4" fmla="*/ 622507 h 1421742"/>
                <a:gd name="connsiteX5" fmla="*/ 2297947 w 2516523"/>
                <a:gd name="connsiteY5" fmla="*/ 858929 h 1421742"/>
                <a:gd name="connsiteX6" fmla="*/ 1515666 w 2516523"/>
                <a:gd name="connsiteY6" fmla="*/ 1295267 h 1421742"/>
                <a:gd name="connsiteX7" fmla="*/ 1513928 w 2516523"/>
                <a:gd name="connsiteY7" fmla="*/ 1420434 h 1421742"/>
                <a:gd name="connsiteX8" fmla="*/ 150581 w 2516523"/>
                <a:gd name="connsiteY8" fmla="*/ 1419724 h 1421742"/>
                <a:gd name="connsiteX9" fmla="*/ 26362 w 2516523"/>
                <a:gd name="connsiteY9" fmla="*/ 810588 h 1421742"/>
                <a:gd name="connsiteX0" fmla="*/ 26362 w 2582292"/>
                <a:gd name="connsiteY0" fmla="*/ 810430 h 1421584"/>
                <a:gd name="connsiteX1" fmla="*/ 762499 w 2582292"/>
                <a:gd name="connsiteY1" fmla="*/ 256923 h 1421584"/>
                <a:gd name="connsiteX2" fmla="*/ 1183984 w 2582292"/>
                <a:gd name="connsiteY2" fmla="*/ 773924 h 1421584"/>
                <a:gd name="connsiteX3" fmla="*/ 2496125 w 2582292"/>
                <a:gd name="connsiteY3" fmla="*/ 0 h 1421584"/>
                <a:gd name="connsiteX4" fmla="*/ 2153659 w 2582292"/>
                <a:gd name="connsiteY4" fmla="*/ 622349 h 1421584"/>
                <a:gd name="connsiteX5" fmla="*/ 2297947 w 2582292"/>
                <a:gd name="connsiteY5" fmla="*/ 858771 h 1421584"/>
                <a:gd name="connsiteX6" fmla="*/ 1515666 w 2582292"/>
                <a:gd name="connsiteY6" fmla="*/ 1295109 h 1421584"/>
                <a:gd name="connsiteX7" fmla="*/ 1513928 w 2582292"/>
                <a:gd name="connsiteY7" fmla="*/ 1420276 h 1421584"/>
                <a:gd name="connsiteX8" fmla="*/ 150581 w 2582292"/>
                <a:gd name="connsiteY8" fmla="*/ 1419566 h 1421584"/>
                <a:gd name="connsiteX9" fmla="*/ 26362 w 2582292"/>
                <a:gd name="connsiteY9" fmla="*/ 810430 h 1421584"/>
                <a:gd name="connsiteX0" fmla="*/ 26362 w 2587852"/>
                <a:gd name="connsiteY0" fmla="*/ 810430 h 1421584"/>
                <a:gd name="connsiteX1" fmla="*/ 762499 w 2587852"/>
                <a:gd name="connsiteY1" fmla="*/ 256923 h 1421584"/>
                <a:gd name="connsiteX2" fmla="*/ 1183984 w 2587852"/>
                <a:gd name="connsiteY2" fmla="*/ 773924 h 1421584"/>
                <a:gd name="connsiteX3" fmla="*/ 2496125 w 2587852"/>
                <a:gd name="connsiteY3" fmla="*/ 0 h 1421584"/>
                <a:gd name="connsiteX4" fmla="*/ 2212764 w 2587852"/>
                <a:gd name="connsiteY4" fmla="*/ 672762 h 1421584"/>
                <a:gd name="connsiteX5" fmla="*/ 2297947 w 2587852"/>
                <a:gd name="connsiteY5" fmla="*/ 858771 h 1421584"/>
                <a:gd name="connsiteX6" fmla="*/ 1515666 w 2587852"/>
                <a:gd name="connsiteY6" fmla="*/ 1295109 h 1421584"/>
                <a:gd name="connsiteX7" fmla="*/ 1513928 w 2587852"/>
                <a:gd name="connsiteY7" fmla="*/ 1420276 h 1421584"/>
                <a:gd name="connsiteX8" fmla="*/ 150581 w 2587852"/>
                <a:gd name="connsiteY8" fmla="*/ 1419566 h 1421584"/>
                <a:gd name="connsiteX9" fmla="*/ 26362 w 2587852"/>
                <a:gd name="connsiteY9" fmla="*/ 810430 h 1421584"/>
                <a:gd name="connsiteX0" fmla="*/ 26362 w 2587852"/>
                <a:gd name="connsiteY0" fmla="*/ 810430 h 1421584"/>
                <a:gd name="connsiteX1" fmla="*/ 762499 w 2587852"/>
                <a:gd name="connsiteY1" fmla="*/ 256923 h 1421584"/>
                <a:gd name="connsiteX2" fmla="*/ 1183984 w 2587852"/>
                <a:gd name="connsiteY2" fmla="*/ 773924 h 1421584"/>
                <a:gd name="connsiteX3" fmla="*/ 2496125 w 2587852"/>
                <a:gd name="connsiteY3" fmla="*/ 0 h 1421584"/>
                <a:gd name="connsiteX4" fmla="*/ 2212764 w 2587852"/>
                <a:gd name="connsiteY4" fmla="*/ 672762 h 1421584"/>
                <a:gd name="connsiteX5" fmla="*/ 2297947 w 2587852"/>
                <a:gd name="connsiteY5" fmla="*/ 858771 h 1421584"/>
                <a:gd name="connsiteX6" fmla="*/ 1515666 w 2587852"/>
                <a:gd name="connsiteY6" fmla="*/ 1295109 h 1421584"/>
                <a:gd name="connsiteX7" fmla="*/ 1513928 w 2587852"/>
                <a:gd name="connsiteY7" fmla="*/ 1420276 h 1421584"/>
                <a:gd name="connsiteX8" fmla="*/ 150581 w 2587852"/>
                <a:gd name="connsiteY8" fmla="*/ 1419566 h 1421584"/>
                <a:gd name="connsiteX9" fmla="*/ 26362 w 2587852"/>
                <a:gd name="connsiteY9" fmla="*/ 810430 h 1421584"/>
                <a:gd name="connsiteX0" fmla="*/ 26362 w 2587852"/>
                <a:gd name="connsiteY0" fmla="*/ 810430 h 1421584"/>
                <a:gd name="connsiteX1" fmla="*/ 762499 w 2587852"/>
                <a:gd name="connsiteY1" fmla="*/ 256923 h 1421584"/>
                <a:gd name="connsiteX2" fmla="*/ 1183984 w 2587852"/>
                <a:gd name="connsiteY2" fmla="*/ 773924 h 1421584"/>
                <a:gd name="connsiteX3" fmla="*/ 2496125 w 2587852"/>
                <a:gd name="connsiteY3" fmla="*/ 0 h 1421584"/>
                <a:gd name="connsiteX4" fmla="*/ 2212764 w 2587852"/>
                <a:gd name="connsiteY4" fmla="*/ 672762 h 1421584"/>
                <a:gd name="connsiteX5" fmla="*/ 2297947 w 2587852"/>
                <a:gd name="connsiteY5" fmla="*/ 858771 h 1421584"/>
                <a:gd name="connsiteX6" fmla="*/ 1515666 w 2587852"/>
                <a:gd name="connsiteY6" fmla="*/ 1295109 h 1421584"/>
                <a:gd name="connsiteX7" fmla="*/ 1513928 w 2587852"/>
                <a:gd name="connsiteY7" fmla="*/ 1420276 h 1421584"/>
                <a:gd name="connsiteX8" fmla="*/ 150581 w 2587852"/>
                <a:gd name="connsiteY8" fmla="*/ 1419566 h 1421584"/>
                <a:gd name="connsiteX9" fmla="*/ 26362 w 2587852"/>
                <a:gd name="connsiteY9" fmla="*/ 810430 h 1421584"/>
                <a:gd name="connsiteX0" fmla="*/ 26362 w 2587852"/>
                <a:gd name="connsiteY0" fmla="*/ 819294 h 1430448"/>
                <a:gd name="connsiteX1" fmla="*/ 762499 w 2587852"/>
                <a:gd name="connsiteY1" fmla="*/ 265787 h 1430448"/>
                <a:gd name="connsiteX2" fmla="*/ 1183984 w 2587852"/>
                <a:gd name="connsiteY2" fmla="*/ 782788 h 1430448"/>
                <a:gd name="connsiteX3" fmla="*/ 2496125 w 2587852"/>
                <a:gd name="connsiteY3" fmla="*/ 8864 h 1430448"/>
                <a:gd name="connsiteX4" fmla="*/ 2212764 w 2587852"/>
                <a:gd name="connsiteY4" fmla="*/ 681626 h 1430448"/>
                <a:gd name="connsiteX5" fmla="*/ 2297947 w 2587852"/>
                <a:gd name="connsiteY5" fmla="*/ 867635 h 1430448"/>
                <a:gd name="connsiteX6" fmla="*/ 1515666 w 2587852"/>
                <a:gd name="connsiteY6" fmla="*/ 1303973 h 1430448"/>
                <a:gd name="connsiteX7" fmla="*/ 1513928 w 2587852"/>
                <a:gd name="connsiteY7" fmla="*/ 1429140 h 1430448"/>
                <a:gd name="connsiteX8" fmla="*/ 150581 w 2587852"/>
                <a:gd name="connsiteY8" fmla="*/ 1428430 h 1430448"/>
                <a:gd name="connsiteX9" fmla="*/ 26362 w 2587852"/>
                <a:gd name="connsiteY9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188184 w 2592052"/>
                <a:gd name="connsiteY2" fmla="*/ 782788 h 1430448"/>
                <a:gd name="connsiteX3" fmla="*/ 2500325 w 2592052"/>
                <a:gd name="connsiteY3" fmla="*/ 8864 h 1430448"/>
                <a:gd name="connsiteX4" fmla="*/ 2216964 w 2592052"/>
                <a:gd name="connsiteY4" fmla="*/ 681626 h 1430448"/>
                <a:gd name="connsiteX5" fmla="*/ 2302147 w 2592052"/>
                <a:gd name="connsiteY5" fmla="*/ 867635 h 1430448"/>
                <a:gd name="connsiteX6" fmla="*/ 1519866 w 2592052"/>
                <a:gd name="connsiteY6" fmla="*/ 1303973 h 1430448"/>
                <a:gd name="connsiteX7" fmla="*/ 1518128 w 2592052"/>
                <a:gd name="connsiteY7" fmla="*/ 1429140 h 1430448"/>
                <a:gd name="connsiteX8" fmla="*/ 154781 w 2592052"/>
                <a:gd name="connsiteY8" fmla="*/ 1428430 h 1430448"/>
                <a:gd name="connsiteX9" fmla="*/ 30562 w 2592052"/>
                <a:gd name="connsiteY9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78310 w 2592052"/>
                <a:gd name="connsiteY2" fmla="*/ 664242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38327 w 2592052"/>
                <a:gd name="connsiteY2" fmla="*/ 735516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38327 w 2592052"/>
                <a:gd name="connsiteY2" fmla="*/ 735516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38327 w 2592052"/>
                <a:gd name="connsiteY2" fmla="*/ 735516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38327 w 2592052"/>
                <a:gd name="connsiteY2" fmla="*/ 735516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38327 w 2592052"/>
                <a:gd name="connsiteY2" fmla="*/ 735516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439 h 1430593"/>
                <a:gd name="connsiteX1" fmla="*/ 834496 w 2592052"/>
                <a:gd name="connsiteY1" fmla="*/ 304177 h 1430593"/>
                <a:gd name="connsiteX2" fmla="*/ 1038327 w 2592052"/>
                <a:gd name="connsiteY2" fmla="*/ 735661 h 1430593"/>
                <a:gd name="connsiteX3" fmla="*/ 1188184 w 2592052"/>
                <a:gd name="connsiteY3" fmla="*/ 782933 h 1430593"/>
                <a:gd name="connsiteX4" fmla="*/ 2500325 w 2592052"/>
                <a:gd name="connsiteY4" fmla="*/ 9009 h 1430593"/>
                <a:gd name="connsiteX5" fmla="*/ 2216964 w 2592052"/>
                <a:gd name="connsiteY5" fmla="*/ 681771 h 1430593"/>
                <a:gd name="connsiteX6" fmla="*/ 2302147 w 2592052"/>
                <a:gd name="connsiteY6" fmla="*/ 867780 h 1430593"/>
                <a:gd name="connsiteX7" fmla="*/ 1519866 w 2592052"/>
                <a:gd name="connsiteY7" fmla="*/ 1304118 h 1430593"/>
                <a:gd name="connsiteX8" fmla="*/ 1518128 w 2592052"/>
                <a:gd name="connsiteY8" fmla="*/ 1429285 h 1430593"/>
                <a:gd name="connsiteX9" fmla="*/ 154781 w 2592052"/>
                <a:gd name="connsiteY9" fmla="*/ 1428575 h 1430593"/>
                <a:gd name="connsiteX10" fmla="*/ 30562 w 2592052"/>
                <a:gd name="connsiteY10" fmla="*/ 819439 h 1430593"/>
                <a:gd name="connsiteX0" fmla="*/ 26895 w 2588385"/>
                <a:gd name="connsiteY0" fmla="*/ 819439 h 1430593"/>
                <a:gd name="connsiteX1" fmla="*/ 771724 w 2588385"/>
                <a:gd name="connsiteY1" fmla="*/ 297223 h 1430593"/>
                <a:gd name="connsiteX2" fmla="*/ 1034660 w 2588385"/>
                <a:gd name="connsiteY2" fmla="*/ 735661 h 1430593"/>
                <a:gd name="connsiteX3" fmla="*/ 1184517 w 2588385"/>
                <a:gd name="connsiteY3" fmla="*/ 782933 h 1430593"/>
                <a:gd name="connsiteX4" fmla="*/ 2496658 w 2588385"/>
                <a:gd name="connsiteY4" fmla="*/ 9009 h 1430593"/>
                <a:gd name="connsiteX5" fmla="*/ 2213297 w 2588385"/>
                <a:gd name="connsiteY5" fmla="*/ 681771 h 1430593"/>
                <a:gd name="connsiteX6" fmla="*/ 2298480 w 2588385"/>
                <a:gd name="connsiteY6" fmla="*/ 867780 h 1430593"/>
                <a:gd name="connsiteX7" fmla="*/ 1516199 w 2588385"/>
                <a:gd name="connsiteY7" fmla="*/ 1304118 h 1430593"/>
                <a:gd name="connsiteX8" fmla="*/ 1514461 w 2588385"/>
                <a:gd name="connsiteY8" fmla="*/ 1429285 h 1430593"/>
                <a:gd name="connsiteX9" fmla="*/ 151114 w 2588385"/>
                <a:gd name="connsiteY9" fmla="*/ 1428575 h 1430593"/>
                <a:gd name="connsiteX10" fmla="*/ 26895 w 2588385"/>
                <a:gd name="connsiteY10" fmla="*/ 819439 h 1430593"/>
                <a:gd name="connsiteX0" fmla="*/ 26895 w 2588385"/>
                <a:gd name="connsiteY0" fmla="*/ 819439 h 1430593"/>
                <a:gd name="connsiteX1" fmla="*/ 457510 w 2588385"/>
                <a:gd name="connsiteY1" fmla="*/ 440134 h 1430593"/>
                <a:gd name="connsiteX2" fmla="*/ 771724 w 2588385"/>
                <a:gd name="connsiteY2" fmla="*/ 297223 h 1430593"/>
                <a:gd name="connsiteX3" fmla="*/ 1034660 w 2588385"/>
                <a:gd name="connsiteY3" fmla="*/ 735661 h 1430593"/>
                <a:gd name="connsiteX4" fmla="*/ 1184517 w 2588385"/>
                <a:gd name="connsiteY4" fmla="*/ 782933 h 1430593"/>
                <a:gd name="connsiteX5" fmla="*/ 2496658 w 2588385"/>
                <a:gd name="connsiteY5" fmla="*/ 9009 h 1430593"/>
                <a:gd name="connsiteX6" fmla="*/ 2213297 w 2588385"/>
                <a:gd name="connsiteY6" fmla="*/ 681771 h 1430593"/>
                <a:gd name="connsiteX7" fmla="*/ 2298480 w 2588385"/>
                <a:gd name="connsiteY7" fmla="*/ 867780 h 1430593"/>
                <a:gd name="connsiteX8" fmla="*/ 1516199 w 2588385"/>
                <a:gd name="connsiteY8" fmla="*/ 1304118 h 1430593"/>
                <a:gd name="connsiteX9" fmla="*/ 1514461 w 2588385"/>
                <a:gd name="connsiteY9" fmla="*/ 1429285 h 1430593"/>
                <a:gd name="connsiteX10" fmla="*/ 151114 w 2588385"/>
                <a:gd name="connsiteY10" fmla="*/ 1428575 h 1430593"/>
                <a:gd name="connsiteX11" fmla="*/ 26895 w 2588385"/>
                <a:gd name="connsiteY11" fmla="*/ 819439 h 1430593"/>
                <a:gd name="connsiteX0" fmla="*/ 14955 w 2576445"/>
                <a:gd name="connsiteY0" fmla="*/ 819439 h 1430593"/>
                <a:gd name="connsiteX1" fmla="*/ 555089 w 2576445"/>
                <a:gd name="connsiteY1" fmla="*/ 747831 h 1430593"/>
                <a:gd name="connsiteX2" fmla="*/ 759784 w 2576445"/>
                <a:gd name="connsiteY2" fmla="*/ 297223 h 1430593"/>
                <a:gd name="connsiteX3" fmla="*/ 1022720 w 2576445"/>
                <a:gd name="connsiteY3" fmla="*/ 735661 h 1430593"/>
                <a:gd name="connsiteX4" fmla="*/ 1172577 w 2576445"/>
                <a:gd name="connsiteY4" fmla="*/ 782933 h 1430593"/>
                <a:gd name="connsiteX5" fmla="*/ 2484718 w 2576445"/>
                <a:gd name="connsiteY5" fmla="*/ 9009 h 1430593"/>
                <a:gd name="connsiteX6" fmla="*/ 2201357 w 2576445"/>
                <a:gd name="connsiteY6" fmla="*/ 681771 h 1430593"/>
                <a:gd name="connsiteX7" fmla="*/ 2286540 w 2576445"/>
                <a:gd name="connsiteY7" fmla="*/ 867780 h 1430593"/>
                <a:gd name="connsiteX8" fmla="*/ 1504259 w 2576445"/>
                <a:gd name="connsiteY8" fmla="*/ 1304118 h 1430593"/>
                <a:gd name="connsiteX9" fmla="*/ 1502521 w 2576445"/>
                <a:gd name="connsiteY9" fmla="*/ 1429285 h 1430593"/>
                <a:gd name="connsiteX10" fmla="*/ 139174 w 2576445"/>
                <a:gd name="connsiteY10" fmla="*/ 1428575 h 1430593"/>
                <a:gd name="connsiteX11" fmla="*/ 14955 w 2576445"/>
                <a:gd name="connsiteY11" fmla="*/ 819439 h 1430593"/>
                <a:gd name="connsiteX0" fmla="*/ 5611 w 2968672"/>
                <a:gd name="connsiteY0" fmla="*/ 200568 h 1430593"/>
                <a:gd name="connsiteX1" fmla="*/ 947316 w 2968672"/>
                <a:gd name="connsiteY1" fmla="*/ 747831 h 1430593"/>
                <a:gd name="connsiteX2" fmla="*/ 1152011 w 2968672"/>
                <a:gd name="connsiteY2" fmla="*/ 297223 h 1430593"/>
                <a:gd name="connsiteX3" fmla="*/ 1414947 w 2968672"/>
                <a:gd name="connsiteY3" fmla="*/ 735661 h 1430593"/>
                <a:gd name="connsiteX4" fmla="*/ 1564804 w 2968672"/>
                <a:gd name="connsiteY4" fmla="*/ 782933 h 1430593"/>
                <a:gd name="connsiteX5" fmla="*/ 2876945 w 2968672"/>
                <a:gd name="connsiteY5" fmla="*/ 9009 h 1430593"/>
                <a:gd name="connsiteX6" fmla="*/ 2593584 w 2968672"/>
                <a:gd name="connsiteY6" fmla="*/ 681771 h 1430593"/>
                <a:gd name="connsiteX7" fmla="*/ 2678767 w 2968672"/>
                <a:gd name="connsiteY7" fmla="*/ 867780 h 1430593"/>
                <a:gd name="connsiteX8" fmla="*/ 1896486 w 2968672"/>
                <a:gd name="connsiteY8" fmla="*/ 1304118 h 1430593"/>
                <a:gd name="connsiteX9" fmla="*/ 1894748 w 2968672"/>
                <a:gd name="connsiteY9" fmla="*/ 1429285 h 1430593"/>
                <a:gd name="connsiteX10" fmla="*/ 531401 w 2968672"/>
                <a:gd name="connsiteY10" fmla="*/ 1428575 h 1430593"/>
                <a:gd name="connsiteX11" fmla="*/ 5611 w 2968672"/>
                <a:gd name="connsiteY11" fmla="*/ 200568 h 1430593"/>
                <a:gd name="connsiteX0" fmla="*/ 17458 w 2980519"/>
                <a:gd name="connsiteY0" fmla="*/ 200568 h 1430593"/>
                <a:gd name="connsiteX1" fmla="*/ 959163 w 2980519"/>
                <a:gd name="connsiteY1" fmla="*/ 747831 h 1430593"/>
                <a:gd name="connsiteX2" fmla="*/ 1163858 w 2980519"/>
                <a:gd name="connsiteY2" fmla="*/ 297223 h 1430593"/>
                <a:gd name="connsiteX3" fmla="*/ 1426794 w 2980519"/>
                <a:gd name="connsiteY3" fmla="*/ 735661 h 1430593"/>
                <a:gd name="connsiteX4" fmla="*/ 1576651 w 2980519"/>
                <a:gd name="connsiteY4" fmla="*/ 782933 h 1430593"/>
                <a:gd name="connsiteX5" fmla="*/ 2888792 w 2980519"/>
                <a:gd name="connsiteY5" fmla="*/ 9009 h 1430593"/>
                <a:gd name="connsiteX6" fmla="*/ 2605431 w 2980519"/>
                <a:gd name="connsiteY6" fmla="*/ 681771 h 1430593"/>
                <a:gd name="connsiteX7" fmla="*/ 2690614 w 2980519"/>
                <a:gd name="connsiteY7" fmla="*/ 867780 h 1430593"/>
                <a:gd name="connsiteX8" fmla="*/ 1908333 w 2980519"/>
                <a:gd name="connsiteY8" fmla="*/ 1304118 h 1430593"/>
                <a:gd name="connsiteX9" fmla="*/ 1906595 w 2980519"/>
                <a:gd name="connsiteY9" fmla="*/ 1429285 h 1430593"/>
                <a:gd name="connsiteX10" fmla="*/ 543248 w 2980519"/>
                <a:gd name="connsiteY10" fmla="*/ 1428575 h 1430593"/>
                <a:gd name="connsiteX11" fmla="*/ 361153 w 2980519"/>
                <a:gd name="connsiteY11" fmla="*/ 1025976 h 1430593"/>
                <a:gd name="connsiteX12" fmla="*/ 17458 w 2980519"/>
                <a:gd name="connsiteY12" fmla="*/ 200568 h 1430593"/>
                <a:gd name="connsiteX0" fmla="*/ 7556 w 2970617"/>
                <a:gd name="connsiteY0" fmla="*/ 200568 h 1430593"/>
                <a:gd name="connsiteX1" fmla="*/ 949261 w 2970617"/>
                <a:gd name="connsiteY1" fmla="*/ 747831 h 1430593"/>
                <a:gd name="connsiteX2" fmla="*/ 1153956 w 2970617"/>
                <a:gd name="connsiteY2" fmla="*/ 297223 h 1430593"/>
                <a:gd name="connsiteX3" fmla="*/ 1416892 w 2970617"/>
                <a:gd name="connsiteY3" fmla="*/ 735661 h 1430593"/>
                <a:gd name="connsiteX4" fmla="*/ 1566749 w 2970617"/>
                <a:gd name="connsiteY4" fmla="*/ 782933 h 1430593"/>
                <a:gd name="connsiteX5" fmla="*/ 2878890 w 2970617"/>
                <a:gd name="connsiteY5" fmla="*/ 9009 h 1430593"/>
                <a:gd name="connsiteX6" fmla="*/ 2595529 w 2970617"/>
                <a:gd name="connsiteY6" fmla="*/ 681771 h 1430593"/>
                <a:gd name="connsiteX7" fmla="*/ 2680712 w 2970617"/>
                <a:gd name="connsiteY7" fmla="*/ 867780 h 1430593"/>
                <a:gd name="connsiteX8" fmla="*/ 1898431 w 2970617"/>
                <a:gd name="connsiteY8" fmla="*/ 1304118 h 1430593"/>
                <a:gd name="connsiteX9" fmla="*/ 1896693 w 2970617"/>
                <a:gd name="connsiteY9" fmla="*/ 1429285 h 1430593"/>
                <a:gd name="connsiteX10" fmla="*/ 533346 w 2970617"/>
                <a:gd name="connsiteY10" fmla="*/ 1428575 h 1430593"/>
                <a:gd name="connsiteX11" fmla="*/ 507707 w 2970617"/>
                <a:gd name="connsiteY11" fmla="*/ 1145925 h 1430593"/>
                <a:gd name="connsiteX12" fmla="*/ 7556 w 2970617"/>
                <a:gd name="connsiteY12" fmla="*/ 200568 h 1430593"/>
                <a:gd name="connsiteX0" fmla="*/ 7556 w 2970617"/>
                <a:gd name="connsiteY0" fmla="*/ 200568 h 1430593"/>
                <a:gd name="connsiteX1" fmla="*/ 949261 w 2970617"/>
                <a:gd name="connsiteY1" fmla="*/ 747831 h 1430593"/>
                <a:gd name="connsiteX2" fmla="*/ 1153956 w 2970617"/>
                <a:gd name="connsiteY2" fmla="*/ 297223 h 1430593"/>
                <a:gd name="connsiteX3" fmla="*/ 1416892 w 2970617"/>
                <a:gd name="connsiteY3" fmla="*/ 735661 h 1430593"/>
                <a:gd name="connsiteX4" fmla="*/ 1566749 w 2970617"/>
                <a:gd name="connsiteY4" fmla="*/ 782933 h 1430593"/>
                <a:gd name="connsiteX5" fmla="*/ 2878890 w 2970617"/>
                <a:gd name="connsiteY5" fmla="*/ 9009 h 1430593"/>
                <a:gd name="connsiteX6" fmla="*/ 2595529 w 2970617"/>
                <a:gd name="connsiteY6" fmla="*/ 681771 h 1430593"/>
                <a:gd name="connsiteX7" fmla="*/ 2680712 w 2970617"/>
                <a:gd name="connsiteY7" fmla="*/ 867780 h 1430593"/>
                <a:gd name="connsiteX8" fmla="*/ 1898431 w 2970617"/>
                <a:gd name="connsiteY8" fmla="*/ 1304118 h 1430593"/>
                <a:gd name="connsiteX9" fmla="*/ 1896693 w 2970617"/>
                <a:gd name="connsiteY9" fmla="*/ 1429285 h 1430593"/>
                <a:gd name="connsiteX10" fmla="*/ 533346 w 2970617"/>
                <a:gd name="connsiteY10" fmla="*/ 1428575 h 1430593"/>
                <a:gd name="connsiteX11" fmla="*/ 507707 w 2970617"/>
                <a:gd name="connsiteY11" fmla="*/ 1145925 h 1430593"/>
                <a:gd name="connsiteX12" fmla="*/ 7556 w 2970617"/>
                <a:gd name="connsiteY12" fmla="*/ 200568 h 1430593"/>
                <a:gd name="connsiteX0" fmla="*/ 7556 w 2970617"/>
                <a:gd name="connsiteY0" fmla="*/ 200568 h 1430593"/>
                <a:gd name="connsiteX1" fmla="*/ 949261 w 2970617"/>
                <a:gd name="connsiteY1" fmla="*/ 747831 h 1430593"/>
                <a:gd name="connsiteX2" fmla="*/ 1153956 w 2970617"/>
                <a:gd name="connsiteY2" fmla="*/ 297223 h 1430593"/>
                <a:gd name="connsiteX3" fmla="*/ 1416892 w 2970617"/>
                <a:gd name="connsiteY3" fmla="*/ 735661 h 1430593"/>
                <a:gd name="connsiteX4" fmla="*/ 1566749 w 2970617"/>
                <a:gd name="connsiteY4" fmla="*/ 782933 h 1430593"/>
                <a:gd name="connsiteX5" fmla="*/ 2878890 w 2970617"/>
                <a:gd name="connsiteY5" fmla="*/ 9009 h 1430593"/>
                <a:gd name="connsiteX6" fmla="*/ 2595529 w 2970617"/>
                <a:gd name="connsiteY6" fmla="*/ 681771 h 1430593"/>
                <a:gd name="connsiteX7" fmla="*/ 2680712 w 2970617"/>
                <a:gd name="connsiteY7" fmla="*/ 867780 h 1430593"/>
                <a:gd name="connsiteX8" fmla="*/ 1898431 w 2970617"/>
                <a:gd name="connsiteY8" fmla="*/ 1304118 h 1430593"/>
                <a:gd name="connsiteX9" fmla="*/ 1896693 w 2970617"/>
                <a:gd name="connsiteY9" fmla="*/ 1429285 h 1430593"/>
                <a:gd name="connsiteX10" fmla="*/ 533346 w 2970617"/>
                <a:gd name="connsiteY10" fmla="*/ 1428575 h 1430593"/>
                <a:gd name="connsiteX11" fmla="*/ 507707 w 2970617"/>
                <a:gd name="connsiteY11" fmla="*/ 1145925 h 1430593"/>
                <a:gd name="connsiteX12" fmla="*/ 7556 w 2970617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66762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66762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66762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66762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82408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82408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403 h 1430428"/>
                <a:gd name="connsiteX1" fmla="*/ 1049274 w 3070630"/>
                <a:gd name="connsiteY1" fmla="*/ 747666 h 1430428"/>
                <a:gd name="connsiteX2" fmla="*/ 1253969 w 3070630"/>
                <a:gd name="connsiteY2" fmla="*/ 297058 h 1430428"/>
                <a:gd name="connsiteX3" fmla="*/ 1516905 w 3070630"/>
                <a:gd name="connsiteY3" fmla="*/ 735496 h 1430428"/>
                <a:gd name="connsiteX4" fmla="*/ 1658070 w 3070630"/>
                <a:gd name="connsiteY4" fmla="*/ 798413 h 1430428"/>
                <a:gd name="connsiteX5" fmla="*/ 2978903 w 3070630"/>
                <a:gd name="connsiteY5" fmla="*/ 8844 h 1430428"/>
                <a:gd name="connsiteX6" fmla="*/ 2695542 w 3070630"/>
                <a:gd name="connsiteY6" fmla="*/ 681606 h 1430428"/>
                <a:gd name="connsiteX7" fmla="*/ 2780725 w 3070630"/>
                <a:gd name="connsiteY7" fmla="*/ 867615 h 1430428"/>
                <a:gd name="connsiteX8" fmla="*/ 1998444 w 3070630"/>
                <a:gd name="connsiteY8" fmla="*/ 1303953 h 1430428"/>
                <a:gd name="connsiteX9" fmla="*/ 1996706 w 3070630"/>
                <a:gd name="connsiteY9" fmla="*/ 1429120 h 1430428"/>
                <a:gd name="connsiteX10" fmla="*/ 633359 w 3070630"/>
                <a:gd name="connsiteY10" fmla="*/ 1428410 h 1430428"/>
                <a:gd name="connsiteX11" fmla="*/ 607720 w 3070630"/>
                <a:gd name="connsiteY11" fmla="*/ 1145760 h 1430428"/>
                <a:gd name="connsiteX12" fmla="*/ 107569 w 3070630"/>
                <a:gd name="connsiteY12" fmla="*/ 200403 h 1430428"/>
                <a:gd name="connsiteX0" fmla="*/ 107569 w 3070630"/>
                <a:gd name="connsiteY0" fmla="*/ 200403 h 1430428"/>
                <a:gd name="connsiteX1" fmla="*/ 1049274 w 3070630"/>
                <a:gd name="connsiteY1" fmla="*/ 747666 h 1430428"/>
                <a:gd name="connsiteX2" fmla="*/ 1253969 w 3070630"/>
                <a:gd name="connsiteY2" fmla="*/ 297058 h 1430428"/>
                <a:gd name="connsiteX3" fmla="*/ 1516905 w 3070630"/>
                <a:gd name="connsiteY3" fmla="*/ 735496 h 1430428"/>
                <a:gd name="connsiteX4" fmla="*/ 1658070 w 3070630"/>
                <a:gd name="connsiteY4" fmla="*/ 798413 h 1430428"/>
                <a:gd name="connsiteX5" fmla="*/ 2978903 w 3070630"/>
                <a:gd name="connsiteY5" fmla="*/ 8844 h 1430428"/>
                <a:gd name="connsiteX6" fmla="*/ 2695542 w 3070630"/>
                <a:gd name="connsiteY6" fmla="*/ 681606 h 1430428"/>
                <a:gd name="connsiteX7" fmla="*/ 2780725 w 3070630"/>
                <a:gd name="connsiteY7" fmla="*/ 867615 h 1430428"/>
                <a:gd name="connsiteX8" fmla="*/ 1998444 w 3070630"/>
                <a:gd name="connsiteY8" fmla="*/ 1303953 h 1430428"/>
                <a:gd name="connsiteX9" fmla="*/ 1996706 w 3070630"/>
                <a:gd name="connsiteY9" fmla="*/ 1429120 h 1430428"/>
                <a:gd name="connsiteX10" fmla="*/ 633359 w 3070630"/>
                <a:gd name="connsiteY10" fmla="*/ 1428410 h 1430428"/>
                <a:gd name="connsiteX11" fmla="*/ 607720 w 3070630"/>
                <a:gd name="connsiteY11" fmla="*/ 1145760 h 1430428"/>
                <a:gd name="connsiteX12" fmla="*/ 107569 w 3070630"/>
                <a:gd name="connsiteY12" fmla="*/ 200403 h 1430428"/>
                <a:gd name="connsiteX0" fmla="*/ 106384 w 3081614"/>
                <a:gd name="connsiteY0" fmla="*/ 214310 h 1430428"/>
                <a:gd name="connsiteX1" fmla="*/ 1060258 w 3081614"/>
                <a:gd name="connsiteY1" fmla="*/ 747666 h 1430428"/>
                <a:gd name="connsiteX2" fmla="*/ 1264953 w 3081614"/>
                <a:gd name="connsiteY2" fmla="*/ 297058 h 1430428"/>
                <a:gd name="connsiteX3" fmla="*/ 1527889 w 3081614"/>
                <a:gd name="connsiteY3" fmla="*/ 735496 h 1430428"/>
                <a:gd name="connsiteX4" fmla="*/ 1669054 w 3081614"/>
                <a:gd name="connsiteY4" fmla="*/ 798413 h 1430428"/>
                <a:gd name="connsiteX5" fmla="*/ 2989887 w 3081614"/>
                <a:gd name="connsiteY5" fmla="*/ 8844 h 1430428"/>
                <a:gd name="connsiteX6" fmla="*/ 2706526 w 3081614"/>
                <a:gd name="connsiteY6" fmla="*/ 681606 h 1430428"/>
                <a:gd name="connsiteX7" fmla="*/ 2791709 w 3081614"/>
                <a:gd name="connsiteY7" fmla="*/ 867615 h 1430428"/>
                <a:gd name="connsiteX8" fmla="*/ 2009428 w 3081614"/>
                <a:gd name="connsiteY8" fmla="*/ 1303953 h 1430428"/>
                <a:gd name="connsiteX9" fmla="*/ 2007690 w 3081614"/>
                <a:gd name="connsiteY9" fmla="*/ 1429120 h 1430428"/>
                <a:gd name="connsiteX10" fmla="*/ 644343 w 3081614"/>
                <a:gd name="connsiteY10" fmla="*/ 1428410 h 1430428"/>
                <a:gd name="connsiteX11" fmla="*/ 618704 w 3081614"/>
                <a:gd name="connsiteY11" fmla="*/ 1145760 h 1430428"/>
                <a:gd name="connsiteX12" fmla="*/ 106384 w 3081614"/>
                <a:gd name="connsiteY12" fmla="*/ 214310 h 1430428"/>
                <a:gd name="connsiteX0" fmla="*/ 72789 w 3048019"/>
                <a:gd name="connsiteY0" fmla="*/ 214310 h 1430428"/>
                <a:gd name="connsiteX1" fmla="*/ 1026663 w 3048019"/>
                <a:gd name="connsiteY1" fmla="*/ 747666 h 1430428"/>
                <a:gd name="connsiteX2" fmla="*/ 1231358 w 3048019"/>
                <a:gd name="connsiteY2" fmla="*/ 297058 h 1430428"/>
                <a:gd name="connsiteX3" fmla="*/ 1494294 w 3048019"/>
                <a:gd name="connsiteY3" fmla="*/ 735496 h 1430428"/>
                <a:gd name="connsiteX4" fmla="*/ 1635459 w 3048019"/>
                <a:gd name="connsiteY4" fmla="*/ 798413 h 1430428"/>
                <a:gd name="connsiteX5" fmla="*/ 2956292 w 3048019"/>
                <a:gd name="connsiteY5" fmla="*/ 8844 h 1430428"/>
                <a:gd name="connsiteX6" fmla="*/ 2672931 w 3048019"/>
                <a:gd name="connsiteY6" fmla="*/ 681606 h 1430428"/>
                <a:gd name="connsiteX7" fmla="*/ 2758114 w 3048019"/>
                <a:gd name="connsiteY7" fmla="*/ 867615 h 1430428"/>
                <a:gd name="connsiteX8" fmla="*/ 1975833 w 3048019"/>
                <a:gd name="connsiteY8" fmla="*/ 1303953 h 1430428"/>
                <a:gd name="connsiteX9" fmla="*/ 1974095 w 3048019"/>
                <a:gd name="connsiteY9" fmla="*/ 1429120 h 1430428"/>
                <a:gd name="connsiteX10" fmla="*/ 610748 w 3048019"/>
                <a:gd name="connsiteY10" fmla="*/ 1428410 h 1430428"/>
                <a:gd name="connsiteX11" fmla="*/ 585109 w 3048019"/>
                <a:gd name="connsiteY11" fmla="*/ 1145760 h 1430428"/>
                <a:gd name="connsiteX12" fmla="*/ 72789 w 3048019"/>
                <a:gd name="connsiteY12" fmla="*/ 214310 h 1430428"/>
                <a:gd name="connsiteX0" fmla="*/ 100529 w 3075759"/>
                <a:gd name="connsiteY0" fmla="*/ 214310 h 1430428"/>
                <a:gd name="connsiteX1" fmla="*/ 1054403 w 3075759"/>
                <a:gd name="connsiteY1" fmla="*/ 747666 h 1430428"/>
                <a:gd name="connsiteX2" fmla="*/ 1259098 w 3075759"/>
                <a:gd name="connsiteY2" fmla="*/ 297058 h 1430428"/>
                <a:gd name="connsiteX3" fmla="*/ 1522034 w 3075759"/>
                <a:gd name="connsiteY3" fmla="*/ 735496 h 1430428"/>
                <a:gd name="connsiteX4" fmla="*/ 1663199 w 3075759"/>
                <a:gd name="connsiteY4" fmla="*/ 798413 h 1430428"/>
                <a:gd name="connsiteX5" fmla="*/ 2984032 w 3075759"/>
                <a:gd name="connsiteY5" fmla="*/ 8844 h 1430428"/>
                <a:gd name="connsiteX6" fmla="*/ 2700671 w 3075759"/>
                <a:gd name="connsiteY6" fmla="*/ 681606 h 1430428"/>
                <a:gd name="connsiteX7" fmla="*/ 2785854 w 3075759"/>
                <a:gd name="connsiteY7" fmla="*/ 867615 h 1430428"/>
                <a:gd name="connsiteX8" fmla="*/ 2003573 w 3075759"/>
                <a:gd name="connsiteY8" fmla="*/ 1303953 h 1430428"/>
                <a:gd name="connsiteX9" fmla="*/ 2001835 w 3075759"/>
                <a:gd name="connsiteY9" fmla="*/ 1429120 h 1430428"/>
                <a:gd name="connsiteX10" fmla="*/ 638488 w 3075759"/>
                <a:gd name="connsiteY10" fmla="*/ 1428410 h 1430428"/>
                <a:gd name="connsiteX11" fmla="*/ 612849 w 3075759"/>
                <a:gd name="connsiteY11" fmla="*/ 1145760 h 1430428"/>
                <a:gd name="connsiteX12" fmla="*/ 100529 w 3075759"/>
                <a:gd name="connsiteY12" fmla="*/ 214310 h 1430428"/>
                <a:gd name="connsiteX0" fmla="*/ 96479 w 3116907"/>
                <a:gd name="connsiteY0" fmla="*/ 151728 h 1430428"/>
                <a:gd name="connsiteX1" fmla="*/ 1095551 w 3116907"/>
                <a:gd name="connsiteY1" fmla="*/ 747666 h 1430428"/>
                <a:gd name="connsiteX2" fmla="*/ 1300246 w 3116907"/>
                <a:gd name="connsiteY2" fmla="*/ 297058 h 1430428"/>
                <a:gd name="connsiteX3" fmla="*/ 1563182 w 3116907"/>
                <a:gd name="connsiteY3" fmla="*/ 735496 h 1430428"/>
                <a:gd name="connsiteX4" fmla="*/ 1704347 w 3116907"/>
                <a:gd name="connsiteY4" fmla="*/ 798413 h 1430428"/>
                <a:gd name="connsiteX5" fmla="*/ 3025180 w 3116907"/>
                <a:gd name="connsiteY5" fmla="*/ 8844 h 1430428"/>
                <a:gd name="connsiteX6" fmla="*/ 2741819 w 3116907"/>
                <a:gd name="connsiteY6" fmla="*/ 681606 h 1430428"/>
                <a:gd name="connsiteX7" fmla="*/ 2827002 w 3116907"/>
                <a:gd name="connsiteY7" fmla="*/ 867615 h 1430428"/>
                <a:gd name="connsiteX8" fmla="*/ 2044721 w 3116907"/>
                <a:gd name="connsiteY8" fmla="*/ 1303953 h 1430428"/>
                <a:gd name="connsiteX9" fmla="*/ 2042983 w 3116907"/>
                <a:gd name="connsiteY9" fmla="*/ 1429120 h 1430428"/>
                <a:gd name="connsiteX10" fmla="*/ 679636 w 3116907"/>
                <a:gd name="connsiteY10" fmla="*/ 1428410 h 1430428"/>
                <a:gd name="connsiteX11" fmla="*/ 653997 w 3116907"/>
                <a:gd name="connsiteY11" fmla="*/ 1145760 h 1430428"/>
                <a:gd name="connsiteX12" fmla="*/ 96479 w 3116907"/>
                <a:gd name="connsiteY12" fmla="*/ 151728 h 1430428"/>
                <a:gd name="connsiteX0" fmla="*/ 82759 w 3103187"/>
                <a:gd name="connsiteY0" fmla="*/ 151728 h 1430428"/>
                <a:gd name="connsiteX1" fmla="*/ 1081831 w 3103187"/>
                <a:gd name="connsiteY1" fmla="*/ 747666 h 1430428"/>
                <a:gd name="connsiteX2" fmla="*/ 1286526 w 3103187"/>
                <a:gd name="connsiteY2" fmla="*/ 297058 h 1430428"/>
                <a:gd name="connsiteX3" fmla="*/ 1549462 w 3103187"/>
                <a:gd name="connsiteY3" fmla="*/ 735496 h 1430428"/>
                <a:gd name="connsiteX4" fmla="*/ 1690627 w 3103187"/>
                <a:gd name="connsiteY4" fmla="*/ 798413 h 1430428"/>
                <a:gd name="connsiteX5" fmla="*/ 3011460 w 3103187"/>
                <a:gd name="connsiteY5" fmla="*/ 8844 h 1430428"/>
                <a:gd name="connsiteX6" fmla="*/ 2728099 w 3103187"/>
                <a:gd name="connsiteY6" fmla="*/ 681606 h 1430428"/>
                <a:gd name="connsiteX7" fmla="*/ 2813282 w 3103187"/>
                <a:gd name="connsiteY7" fmla="*/ 867615 h 1430428"/>
                <a:gd name="connsiteX8" fmla="*/ 2031001 w 3103187"/>
                <a:gd name="connsiteY8" fmla="*/ 1303953 h 1430428"/>
                <a:gd name="connsiteX9" fmla="*/ 2029263 w 3103187"/>
                <a:gd name="connsiteY9" fmla="*/ 1429120 h 1430428"/>
                <a:gd name="connsiteX10" fmla="*/ 665916 w 3103187"/>
                <a:gd name="connsiteY10" fmla="*/ 1428410 h 1430428"/>
                <a:gd name="connsiteX11" fmla="*/ 640277 w 3103187"/>
                <a:gd name="connsiteY11" fmla="*/ 1145760 h 1430428"/>
                <a:gd name="connsiteX12" fmla="*/ 82759 w 3103187"/>
                <a:gd name="connsiteY12" fmla="*/ 151728 h 1430428"/>
                <a:gd name="connsiteX0" fmla="*/ 82759 w 3103187"/>
                <a:gd name="connsiteY0" fmla="*/ 151728 h 1430428"/>
                <a:gd name="connsiteX1" fmla="*/ 1081831 w 3103187"/>
                <a:gd name="connsiteY1" fmla="*/ 747666 h 1430428"/>
                <a:gd name="connsiteX2" fmla="*/ 1286526 w 3103187"/>
                <a:gd name="connsiteY2" fmla="*/ 297058 h 1430428"/>
                <a:gd name="connsiteX3" fmla="*/ 1549462 w 3103187"/>
                <a:gd name="connsiteY3" fmla="*/ 735496 h 1430428"/>
                <a:gd name="connsiteX4" fmla="*/ 1690627 w 3103187"/>
                <a:gd name="connsiteY4" fmla="*/ 798413 h 1430428"/>
                <a:gd name="connsiteX5" fmla="*/ 3011460 w 3103187"/>
                <a:gd name="connsiteY5" fmla="*/ 8844 h 1430428"/>
                <a:gd name="connsiteX6" fmla="*/ 2728099 w 3103187"/>
                <a:gd name="connsiteY6" fmla="*/ 681606 h 1430428"/>
                <a:gd name="connsiteX7" fmla="*/ 2813282 w 3103187"/>
                <a:gd name="connsiteY7" fmla="*/ 867615 h 1430428"/>
                <a:gd name="connsiteX8" fmla="*/ 2031001 w 3103187"/>
                <a:gd name="connsiteY8" fmla="*/ 1303953 h 1430428"/>
                <a:gd name="connsiteX9" fmla="*/ 2029263 w 3103187"/>
                <a:gd name="connsiteY9" fmla="*/ 1429120 h 1430428"/>
                <a:gd name="connsiteX10" fmla="*/ 665916 w 3103187"/>
                <a:gd name="connsiteY10" fmla="*/ 1428410 h 1430428"/>
                <a:gd name="connsiteX11" fmla="*/ 640277 w 3103187"/>
                <a:gd name="connsiteY11" fmla="*/ 1145760 h 1430428"/>
                <a:gd name="connsiteX12" fmla="*/ 82759 w 3103187"/>
                <a:gd name="connsiteY12" fmla="*/ 151728 h 1430428"/>
                <a:gd name="connsiteX0" fmla="*/ 82759 w 3103187"/>
                <a:gd name="connsiteY0" fmla="*/ 151728 h 1430428"/>
                <a:gd name="connsiteX1" fmla="*/ 1081831 w 3103187"/>
                <a:gd name="connsiteY1" fmla="*/ 747666 h 1430428"/>
                <a:gd name="connsiteX2" fmla="*/ 1286526 w 3103187"/>
                <a:gd name="connsiteY2" fmla="*/ 297058 h 1430428"/>
                <a:gd name="connsiteX3" fmla="*/ 1549462 w 3103187"/>
                <a:gd name="connsiteY3" fmla="*/ 735496 h 1430428"/>
                <a:gd name="connsiteX4" fmla="*/ 1690627 w 3103187"/>
                <a:gd name="connsiteY4" fmla="*/ 798413 h 1430428"/>
                <a:gd name="connsiteX5" fmla="*/ 3011460 w 3103187"/>
                <a:gd name="connsiteY5" fmla="*/ 8844 h 1430428"/>
                <a:gd name="connsiteX6" fmla="*/ 2728099 w 3103187"/>
                <a:gd name="connsiteY6" fmla="*/ 681606 h 1430428"/>
                <a:gd name="connsiteX7" fmla="*/ 2813282 w 3103187"/>
                <a:gd name="connsiteY7" fmla="*/ 867615 h 1430428"/>
                <a:gd name="connsiteX8" fmla="*/ 2031001 w 3103187"/>
                <a:gd name="connsiteY8" fmla="*/ 1303953 h 1430428"/>
                <a:gd name="connsiteX9" fmla="*/ 2029263 w 3103187"/>
                <a:gd name="connsiteY9" fmla="*/ 1429120 h 1430428"/>
                <a:gd name="connsiteX10" fmla="*/ 665916 w 3103187"/>
                <a:gd name="connsiteY10" fmla="*/ 1428410 h 1430428"/>
                <a:gd name="connsiteX11" fmla="*/ 640277 w 3103187"/>
                <a:gd name="connsiteY11" fmla="*/ 1145760 h 1430428"/>
                <a:gd name="connsiteX12" fmla="*/ 82759 w 3103187"/>
                <a:gd name="connsiteY12" fmla="*/ 151728 h 1430428"/>
                <a:gd name="connsiteX0" fmla="*/ 46170 w 3066598"/>
                <a:gd name="connsiteY0" fmla="*/ 151728 h 1430428"/>
                <a:gd name="connsiteX1" fmla="*/ 1045242 w 3066598"/>
                <a:gd name="connsiteY1" fmla="*/ 747666 h 1430428"/>
                <a:gd name="connsiteX2" fmla="*/ 1249937 w 3066598"/>
                <a:gd name="connsiteY2" fmla="*/ 297058 h 1430428"/>
                <a:gd name="connsiteX3" fmla="*/ 1512873 w 3066598"/>
                <a:gd name="connsiteY3" fmla="*/ 735496 h 1430428"/>
                <a:gd name="connsiteX4" fmla="*/ 1654038 w 3066598"/>
                <a:gd name="connsiteY4" fmla="*/ 798413 h 1430428"/>
                <a:gd name="connsiteX5" fmla="*/ 2974871 w 3066598"/>
                <a:gd name="connsiteY5" fmla="*/ 8844 h 1430428"/>
                <a:gd name="connsiteX6" fmla="*/ 2691510 w 3066598"/>
                <a:gd name="connsiteY6" fmla="*/ 681606 h 1430428"/>
                <a:gd name="connsiteX7" fmla="*/ 2776693 w 3066598"/>
                <a:gd name="connsiteY7" fmla="*/ 867615 h 1430428"/>
                <a:gd name="connsiteX8" fmla="*/ 1994412 w 3066598"/>
                <a:gd name="connsiteY8" fmla="*/ 1303953 h 1430428"/>
                <a:gd name="connsiteX9" fmla="*/ 1992674 w 3066598"/>
                <a:gd name="connsiteY9" fmla="*/ 1429120 h 1430428"/>
                <a:gd name="connsiteX10" fmla="*/ 629327 w 3066598"/>
                <a:gd name="connsiteY10" fmla="*/ 1428410 h 1430428"/>
                <a:gd name="connsiteX11" fmla="*/ 603688 w 3066598"/>
                <a:gd name="connsiteY11" fmla="*/ 1145760 h 1430428"/>
                <a:gd name="connsiteX12" fmla="*/ 46170 w 3066598"/>
                <a:gd name="connsiteY12" fmla="*/ 151728 h 1430428"/>
                <a:gd name="connsiteX0" fmla="*/ 43880 w 3109506"/>
                <a:gd name="connsiteY0" fmla="*/ 158681 h 1430428"/>
                <a:gd name="connsiteX1" fmla="*/ 1088150 w 3109506"/>
                <a:gd name="connsiteY1" fmla="*/ 747666 h 1430428"/>
                <a:gd name="connsiteX2" fmla="*/ 1292845 w 3109506"/>
                <a:gd name="connsiteY2" fmla="*/ 297058 h 1430428"/>
                <a:gd name="connsiteX3" fmla="*/ 1555781 w 3109506"/>
                <a:gd name="connsiteY3" fmla="*/ 735496 h 1430428"/>
                <a:gd name="connsiteX4" fmla="*/ 1696946 w 3109506"/>
                <a:gd name="connsiteY4" fmla="*/ 798413 h 1430428"/>
                <a:gd name="connsiteX5" fmla="*/ 3017779 w 3109506"/>
                <a:gd name="connsiteY5" fmla="*/ 8844 h 1430428"/>
                <a:gd name="connsiteX6" fmla="*/ 2734418 w 3109506"/>
                <a:gd name="connsiteY6" fmla="*/ 681606 h 1430428"/>
                <a:gd name="connsiteX7" fmla="*/ 2819601 w 3109506"/>
                <a:gd name="connsiteY7" fmla="*/ 867615 h 1430428"/>
                <a:gd name="connsiteX8" fmla="*/ 2037320 w 3109506"/>
                <a:gd name="connsiteY8" fmla="*/ 1303953 h 1430428"/>
                <a:gd name="connsiteX9" fmla="*/ 2035582 w 3109506"/>
                <a:gd name="connsiteY9" fmla="*/ 1429120 h 1430428"/>
                <a:gd name="connsiteX10" fmla="*/ 672235 w 3109506"/>
                <a:gd name="connsiteY10" fmla="*/ 1428410 h 1430428"/>
                <a:gd name="connsiteX11" fmla="*/ 646596 w 3109506"/>
                <a:gd name="connsiteY11" fmla="*/ 1145760 h 1430428"/>
                <a:gd name="connsiteX12" fmla="*/ 43880 w 3109506"/>
                <a:gd name="connsiteY12" fmla="*/ 158681 h 1430428"/>
                <a:gd name="connsiteX0" fmla="*/ 44561 w 3096280"/>
                <a:gd name="connsiteY0" fmla="*/ 153466 h 1430428"/>
                <a:gd name="connsiteX1" fmla="*/ 1074924 w 3096280"/>
                <a:gd name="connsiteY1" fmla="*/ 747666 h 1430428"/>
                <a:gd name="connsiteX2" fmla="*/ 1279619 w 3096280"/>
                <a:gd name="connsiteY2" fmla="*/ 297058 h 1430428"/>
                <a:gd name="connsiteX3" fmla="*/ 1542555 w 3096280"/>
                <a:gd name="connsiteY3" fmla="*/ 735496 h 1430428"/>
                <a:gd name="connsiteX4" fmla="*/ 1683720 w 3096280"/>
                <a:gd name="connsiteY4" fmla="*/ 798413 h 1430428"/>
                <a:gd name="connsiteX5" fmla="*/ 3004553 w 3096280"/>
                <a:gd name="connsiteY5" fmla="*/ 8844 h 1430428"/>
                <a:gd name="connsiteX6" fmla="*/ 2721192 w 3096280"/>
                <a:gd name="connsiteY6" fmla="*/ 681606 h 1430428"/>
                <a:gd name="connsiteX7" fmla="*/ 2806375 w 3096280"/>
                <a:gd name="connsiteY7" fmla="*/ 867615 h 1430428"/>
                <a:gd name="connsiteX8" fmla="*/ 2024094 w 3096280"/>
                <a:gd name="connsiteY8" fmla="*/ 1303953 h 1430428"/>
                <a:gd name="connsiteX9" fmla="*/ 2022356 w 3096280"/>
                <a:gd name="connsiteY9" fmla="*/ 1429120 h 1430428"/>
                <a:gd name="connsiteX10" fmla="*/ 659009 w 3096280"/>
                <a:gd name="connsiteY10" fmla="*/ 1428410 h 1430428"/>
                <a:gd name="connsiteX11" fmla="*/ 633370 w 3096280"/>
                <a:gd name="connsiteY11" fmla="*/ 1145760 h 1430428"/>
                <a:gd name="connsiteX12" fmla="*/ 44561 w 3096280"/>
                <a:gd name="connsiteY12" fmla="*/ 153466 h 1430428"/>
                <a:gd name="connsiteX0" fmla="*/ 44561 w 3096280"/>
                <a:gd name="connsiteY0" fmla="*/ 153466 h 1430428"/>
                <a:gd name="connsiteX1" fmla="*/ 1074924 w 3096280"/>
                <a:gd name="connsiteY1" fmla="*/ 747666 h 1430428"/>
                <a:gd name="connsiteX2" fmla="*/ 1279619 w 3096280"/>
                <a:gd name="connsiteY2" fmla="*/ 297058 h 1430428"/>
                <a:gd name="connsiteX3" fmla="*/ 1542555 w 3096280"/>
                <a:gd name="connsiteY3" fmla="*/ 735496 h 1430428"/>
                <a:gd name="connsiteX4" fmla="*/ 1683720 w 3096280"/>
                <a:gd name="connsiteY4" fmla="*/ 798413 h 1430428"/>
                <a:gd name="connsiteX5" fmla="*/ 3004553 w 3096280"/>
                <a:gd name="connsiteY5" fmla="*/ 8844 h 1430428"/>
                <a:gd name="connsiteX6" fmla="*/ 2721192 w 3096280"/>
                <a:gd name="connsiteY6" fmla="*/ 681606 h 1430428"/>
                <a:gd name="connsiteX7" fmla="*/ 2806375 w 3096280"/>
                <a:gd name="connsiteY7" fmla="*/ 867615 h 1430428"/>
                <a:gd name="connsiteX8" fmla="*/ 2024094 w 3096280"/>
                <a:gd name="connsiteY8" fmla="*/ 1303953 h 1430428"/>
                <a:gd name="connsiteX9" fmla="*/ 2022356 w 3096280"/>
                <a:gd name="connsiteY9" fmla="*/ 1429120 h 1430428"/>
                <a:gd name="connsiteX10" fmla="*/ 659009 w 3096280"/>
                <a:gd name="connsiteY10" fmla="*/ 1428410 h 1430428"/>
                <a:gd name="connsiteX11" fmla="*/ 633370 w 3096280"/>
                <a:gd name="connsiteY11" fmla="*/ 1145760 h 1430428"/>
                <a:gd name="connsiteX12" fmla="*/ 44561 w 3096280"/>
                <a:gd name="connsiteY12" fmla="*/ 153466 h 1430428"/>
                <a:gd name="connsiteX0" fmla="*/ 47308 w 3046875"/>
                <a:gd name="connsiteY0" fmla="*/ 125652 h 1430428"/>
                <a:gd name="connsiteX1" fmla="*/ 1025519 w 3046875"/>
                <a:gd name="connsiteY1" fmla="*/ 747666 h 1430428"/>
                <a:gd name="connsiteX2" fmla="*/ 1230214 w 3046875"/>
                <a:gd name="connsiteY2" fmla="*/ 297058 h 1430428"/>
                <a:gd name="connsiteX3" fmla="*/ 1493150 w 3046875"/>
                <a:gd name="connsiteY3" fmla="*/ 735496 h 1430428"/>
                <a:gd name="connsiteX4" fmla="*/ 1634315 w 3046875"/>
                <a:gd name="connsiteY4" fmla="*/ 798413 h 1430428"/>
                <a:gd name="connsiteX5" fmla="*/ 2955148 w 3046875"/>
                <a:gd name="connsiteY5" fmla="*/ 8844 h 1430428"/>
                <a:gd name="connsiteX6" fmla="*/ 2671787 w 3046875"/>
                <a:gd name="connsiteY6" fmla="*/ 681606 h 1430428"/>
                <a:gd name="connsiteX7" fmla="*/ 2756970 w 3046875"/>
                <a:gd name="connsiteY7" fmla="*/ 867615 h 1430428"/>
                <a:gd name="connsiteX8" fmla="*/ 1974689 w 3046875"/>
                <a:gd name="connsiteY8" fmla="*/ 1303953 h 1430428"/>
                <a:gd name="connsiteX9" fmla="*/ 1972951 w 3046875"/>
                <a:gd name="connsiteY9" fmla="*/ 1429120 h 1430428"/>
                <a:gd name="connsiteX10" fmla="*/ 609604 w 3046875"/>
                <a:gd name="connsiteY10" fmla="*/ 1428410 h 1430428"/>
                <a:gd name="connsiteX11" fmla="*/ 583965 w 3046875"/>
                <a:gd name="connsiteY11" fmla="*/ 1145760 h 1430428"/>
                <a:gd name="connsiteX12" fmla="*/ 47308 w 3046875"/>
                <a:gd name="connsiteY12" fmla="*/ 125652 h 1430428"/>
                <a:gd name="connsiteX0" fmla="*/ 47308 w 3046875"/>
                <a:gd name="connsiteY0" fmla="*/ 125652 h 1430428"/>
                <a:gd name="connsiteX1" fmla="*/ 1025519 w 3046875"/>
                <a:gd name="connsiteY1" fmla="*/ 747666 h 1430428"/>
                <a:gd name="connsiteX2" fmla="*/ 1230214 w 3046875"/>
                <a:gd name="connsiteY2" fmla="*/ 297058 h 1430428"/>
                <a:gd name="connsiteX3" fmla="*/ 1493150 w 3046875"/>
                <a:gd name="connsiteY3" fmla="*/ 735496 h 1430428"/>
                <a:gd name="connsiteX4" fmla="*/ 1634315 w 3046875"/>
                <a:gd name="connsiteY4" fmla="*/ 798413 h 1430428"/>
                <a:gd name="connsiteX5" fmla="*/ 2955148 w 3046875"/>
                <a:gd name="connsiteY5" fmla="*/ 8844 h 1430428"/>
                <a:gd name="connsiteX6" fmla="*/ 2671787 w 3046875"/>
                <a:gd name="connsiteY6" fmla="*/ 681606 h 1430428"/>
                <a:gd name="connsiteX7" fmla="*/ 2756970 w 3046875"/>
                <a:gd name="connsiteY7" fmla="*/ 867615 h 1430428"/>
                <a:gd name="connsiteX8" fmla="*/ 1974689 w 3046875"/>
                <a:gd name="connsiteY8" fmla="*/ 1303953 h 1430428"/>
                <a:gd name="connsiteX9" fmla="*/ 1972951 w 3046875"/>
                <a:gd name="connsiteY9" fmla="*/ 1429120 h 1430428"/>
                <a:gd name="connsiteX10" fmla="*/ 609604 w 3046875"/>
                <a:gd name="connsiteY10" fmla="*/ 1428410 h 1430428"/>
                <a:gd name="connsiteX11" fmla="*/ 583965 w 3046875"/>
                <a:gd name="connsiteY11" fmla="*/ 1145760 h 1430428"/>
                <a:gd name="connsiteX12" fmla="*/ 47308 w 3046875"/>
                <a:gd name="connsiteY12" fmla="*/ 125652 h 1430428"/>
                <a:gd name="connsiteX0" fmla="*/ 78863 w 3078430"/>
                <a:gd name="connsiteY0" fmla="*/ 125652 h 1430428"/>
                <a:gd name="connsiteX1" fmla="*/ 1057074 w 3078430"/>
                <a:gd name="connsiteY1" fmla="*/ 747666 h 1430428"/>
                <a:gd name="connsiteX2" fmla="*/ 1261769 w 3078430"/>
                <a:gd name="connsiteY2" fmla="*/ 297058 h 1430428"/>
                <a:gd name="connsiteX3" fmla="*/ 1524705 w 3078430"/>
                <a:gd name="connsiteY3" fmla="*/ 735496 h 1430428"/>
                <a:gd name="connsiteX4" fmla="*/ 1665870 w 3078430"/>
                <a:gd name="connsiteY4" fmla="*/ 798413 h 1430428"/>
                <a:gd name="connsiteX5" fmla="*/ 2986703 w 3078430"/>
                <a:gd name="connsiteY5" fmla="*/ 8844 h 1430428"/>
                <a:gd name="connsiteX6" fmla="*/ 2703342 w 3078430"/>
                <a:gd name="connsiteY6" fmla="*/ 681606 h 1430428"/>
                <a:gd name="connsiteX7" fmla="*/ 2788525 w 3078430"/>
                <a:gd name="connsiteY7" fmla="*/ 867615 h 1430428"/>
                <a:gd name="connsiteX8" fmla="*/ 2006244 w 3078430"/>
                <a:gd name="connsiteY8" fmla="*/ 1303953 h 1430428"/>
                <a:gd name="connsiteX9" fmla="*/ 2004506 w 3078430"/>
                <a:gd name="connsiteY9" fmla="*/ 1429120 h 1430428"/>
                <a:gd name="connsiteX10" fmla="*/ 641159 w 3078430"/>
                <a:gd name="connsiteY10" fmla="*/ 1428410 h 1430428"/>
                <a:gd name="connsiteX11" fmla="*/ 615520 w 3078430"/>
                <a:gd name="connsiteY11" fmla="*/ 1145760 h 1430428"/>
                <a:gd name="connsiteX12" fmla="*/ 78863 w 3078430"/>
                <a:gd name="connsiteY12" fmla="*/ 125652 h 1430428"/>
                <a:gd name="connsiteX0" fmla="*/ 76361 w 3108957"/>
                <a:gd name="connsiteY0" fmla="*/ 137821 h 1430428"/>
                <a:gd name="connsiteX1" fmla="*/ 1087601 w 3108957"/>
                <a:gd name="connsiteY1" fmla="*/ 747666 h 1430428"/>
                <a:gd name="connsiteX2" fmla="*/ 1292296 w 3108957"/>
                <a:gd name="connsiteY2" fmla="*/ 297058 h 1430428"/>
                <a:gd name="connsiteX3" fmla="*/ 1555232 w 3108957"/>
                <a:gd name="connsiteY3" fmla="*/ 735496 h 1430428"/>
                <a:gd name="connsiteX4" fmla="*/ 1696397 w 3108957"/>
                <a:gd name="connsiteY4" fmla="*/ 798413 h 1430428"/>
                <a:gd name="connsiteX5" fmla="*/ 3017230 w 3108957"/>
                <a:gd name="connsiteY5" fmla="*/ 8844 h 1430428"/>
                <a:gd name="connsiteX6" fmla="*/ 2733869 w 3108957"/>
                <a:gd name="connsiteY6" fmla="*/ 681606 h 1430428"/>
                <a:gd name="connsiteX7" fmla="*/ 2819052 w 3108957"/>
                <a:gd name="connsiteY7" fmla="*/ 867615 h 1430428"/>
                <a:gd name="connsiteX8" fmla="*/ 2036771 w 3108957"/>
                <a:gd name="connsiteY8" fmla="*/ 1303953 h 1430428"/>
                <a:gd name="connsiteX9" fmla="*/ 2035033 w 3108957"/>
                <a:gd name="connsiteY9" fmla="*/ 1429120 h 1430428"/>
                <a:gd name="connsiteX10" fmla="*/ 671686 w 3108957"/>
                <a:gd name="connsiteY10" fmla="*/ 1428410 h 1430428"/>
                <a:gd name="connsiteX11" fmla="*/ 646047 w 3108957"/>
                <a:gd name="connsiteY11" fmla="*/ 1145760 h 1430428"/>
                <a:gd name="connsiteX12" fmla="*/ 76361 w 3108957"/>
                <a:gd name="connsiteY12" fmla="*/ 137821 h 1430428"/>
                <a:gd name="connsiteX0" fmla="*/ 77135 w 3099301"/>
                <a:gd name="connsiteY0" fmla="*/ 132606 h 1430428"/>
                <a:gd name="connsiteX1" fmla="*/ 1077945 w 3099301"/>
                <a:gd name="connsiteY1" fmla="*/ 747666 h 1430428"/>
                <a:gd name="connsiteX2" fmla="*/ 1282640 w 3099301"/>
                <a:gd name="connsiteY2" fmla="*/ 297058 h 1430428"/>
                <a:gd name="connsiteX3" fmla="*/ 1545576 w 3099301"/>
                <a:gd name="connsiteY3" fmla="*/ 735496 h 1430428"/>
                <a:gd name="connsiteX4" fmla="*/ 1686741 w 3099301"/>
                <a:gd name="connsiteY4" fmla="*/ 798413 h 1430428"/>
                <a:gd name="connsiteX5" fmla="*/ 3007574 w 3099301"/>
                <a:gd name="connsiteY5" fmla="*/ 8844 h 1430428"/>
                <a:gd name="connsiteX6" fmla="*/ 2724213 w 3099301"/>
                <a:gd name="connsiteY6" fmla="*/ 681606 h 1430428"/>
                <a:gd name="connsiteX7" fmla="*/ 2809396 w 3099301"/>
                <a:gd name="connsiteY7" fmla="*/ 867615 h 1430428"/>
                <a:gd name="connsiteX8" fmla="*/ 2027115 w 3099301"/>
                <a:gd name="connsiteY8" fmla="*/ 1303953 h 1430428"/>
                <a:gd name="connsiteX9" fmla="*/ 2025377 w 3099301"/>
                <a:gd name="connsiteY9" fmla="*/ 1429120 h 1430428"/>
                <a:gd name="connsiteX10" fmla="*/ 662030 w 3099301"/>
                <a:gd name="connsiteY10" fmla="*/ 1428410 h 1430428"/>
                <a:gd name="connsiteX11" fmla="*/ 636391 w 3099301"/>
                <a:gd name="connsiteY11" fmla="*/ 1145760 h 1430428"/>
                <a:gd name="connsiteX12" fmla="*/ 77135 w 3099301"/>
                <a:gd name="connsiteY12" fmla="*/ 132606 h 1430428"/>
                <a:gd name="connsiteX0" fmla="*/ 77135 w 3099301"/>
                <a:gd name="connsiteY0" fmla="*/ 132606 h 1430428"/>
                <a:gd name="connsiteX1" fmla="*/ 1077945 w 3099301"/>
                <a:gd name="connsiteY1" fmla="*/ 747666 h 1430428"/>
                <a:gd name="connsiteX2" fmla="*/ 1308717 w 3099301"/>
                <a:gd name="connsiteY2" fmla="*/ 236214 h 1430428"/>
                <a:gd name="connsiteX3" fmla="*/ 1545576 w 3099301"/>
                <a:gd name="connsiteY3" fmla="*/ 735496 h 1430428"/>
                <a:gd name="connsiteX4" fmla="*/ 1686741 w 3099301"/>
                <a:gd name="connsiteY4" fmla="*/ 798413 h 1430428"/>
                <a:gd name="connsiteX5" fmla="*/ 3007574 w 3099301"/>
                <a:gd name="connsiteY5" fmla="*/ 8844 h 1430428"/>
                <a:gd name="connsiteX6" fmla="*/ 2724213 w 3099301"/>
                <a:gd name="connsiteY6" fmla="*/ 681606 h 1430428"/>
                <a:gd name="connsiteX7" fmla="*/ 2809396 w 3099301"/>
                <a:gd name="connsiteY7" fmla="*/ 867615 h 1430428"/>
                <a:gd name="connsiteX8" fmla="*/ 2027115 w 3099301"/>
                <a:gd name="connsiteY8" fmla="*/ 1303953 h 1430428"/>
                <a:gd name="connsiteX9" fmla="*/ 2025377 w 3099301"/>
                <a:gd name="connsiteY9" fmla="*/ 1429120 h 1430428"/>
                <a:gd name="connsiteX10" fmla="*/ 662030 w 3099301"/>
                <a:gd name="connsiteY10" fmla="*/ 1428410 h 1430428"/>
                <a:gd name="connsiteX11" fmla="*/ 636391 w 3099301"/>
                <a:gd name="connsiteY11" fmla="*/ 1145760 h 1430428"/>
                <a:gd name="connsiteX12" fmla="*/ 77135 w 3099301"/>
                <a:gd name="connsiteY12" fmla="*/ 132606 h 1430428"/>
                <a:gd name="connsiteX0" fmla="*/ 77135 w 3099301"/>
                <a:gd name="connsiteY0" fmla="*/ 132606 h 1430428"/>
                <a:gd name="connsiteX1" fmla="*/ 1077945 w 3099301"/>
                <a:gd name="connsiteY1" fmla="*/ 747666 h 1430428"/>
                <a:gd name="connsiteX2" fmla="*/ 1308717 w 3099301"/>
                <a:gd name="connsiteY2" fmla="*/ 236214 h 1430428"/>
                <a:gd name="connsiteX3" fmla="*/ 1545576 w 3099301"/>
                <a:gd name="connsiteY3" fmla="*/ 735496 h 1430428"/>
                <a:gd name="connsiteX4" fmla="*/ 1686741 w 3099301"/>
                <a:gd name="connsiteY4" fmla="*/ 798413 h 1430428"/>
                <a:gd name="connsiteX5" fmla="*/ 3007574 w 3099301"/>
                <a:gd name="connsiteY5" fmla="*/ 8844 h 1430428"/>
                <a:gd name="connsiteX6" fmla="*/ 2724213 w 3099301"/>
                <a:gd name="connsiteY6" fmla="*/ 681606 h 1430428"/>
                <a:gd name="connsiteX7" fmla="*/ 2809396 w 3099301"/>
                <a:gd name="connsiteY7" fmla="*/ 867615 h 1430428"/>
                <a:gd name="connsiteX8" fmla="*/ 2027115 w 3099301"/>
                <a:gd name="connsiteY8" fmla="*/ 1303953 h 1430428"/>
                <a:gd name="connsiteX9" fmla="*/ 2025377 w 3099301"/>
                <a:gd name="connsiteY9" fmla="*/ 1429120 h 1430428"/>
                <a:gd name="connsiteX10" fmla="*/ 662030 w 3099301"/>
                <a:gd name="connsiteY10" fmla="*/ 1428410 h 1430428"/>
                <a:gd name="connsiteX11" fmla="*/ 636391 w 3099301"/>
                <a:gd name="connsiteY11" fmla="*/ 1145760 h 1430428"/>
                <a:gd name="connsiteX12" fmla="*/ 77135 w 3099301"/>
                <a:gd name="connsiteY12" fmla="*/ 132606 h 1430428"/>
                <a:gd name="connsiteX0" fmla="*/ 77135 w 3099301"/>
                <a:gd name="connsiteY0" fmla="*/ 132606 h 1430428"/>
                <a:gd name="connsiteX1" fmla="*/ 1077945 w 3099301"/>
                <a:gd name="connsiteY1" fmla="*/ 747666 h 1430428"/>
                <a:gd name="connsiteX2" fmla="*/ 1305240 w 3099301"/>
                <a:gd name="connsiteY2" fmla="*/ 239691 h 1430428"/>
                <a:gd name="connsiteX3" fmla="*/ 1545576 w 3099301"/>
                <a:gd name="connsiteY3" fmla="*/ 735496 h 1430428"/>
                <a:gd name="connsiteX4" fmla="*/ 1686741 w 3099301"/>
                <a:gd name="connsiteY4" fmla="*/ 798413 h 1430428"/>
                <a:gd name="connsiteX5" fmla="*/ 3007574 w 3099301"/>
                <a:gd name="connsiteY5" fmla="*/ 8844 h 1430428"/>
                <a:gd name="connsiteX6" fmla="*/ 2724213 w 3099301"/>
                <a:gd name="connsiteY6" fmla="*/ 681606 h 1430428"/>
                <a:gd name="connsiteX7" fmla="*/ 2809396 w 3099301"/>
                <a:gd name="connsiteY7" fmla="*/ 867615 h 1430428"/>
                <a:gd name="connsiteX8" fmla="*/ 2027115 w 3099301"/>
                <a:gd name="connsiteY8" fmla="*/ 1303953 h 1430428"/>
                <a:gd name="connsiteX9" fmla="*/ 2025377 w 3099301"/>
                <a:gd name="connsiteY9" fmla="*/ 1429120 h 1430428"/>
                <a:gd name="connsiteX10" fmla="*/ 662030 w 3099301"/>
                <a:gd name="connsiteY10" fmla="*/ 1428410 h 1430428"/>
                <a:gd name="connsiteX11" fmla="*/ 636391 w 3099301"/>
                <a:gd name="connsiteY11" fmla="*/ 1145760 h 1430428"/>
                <a:gd name="connsiteX12" fmla="*/ 77135 w 3099301"/>
                <a:gd name="connsiteY12" fmla="*/ 132606 h 143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9301" h="1430428">
                  <a:moveTo>
                    <a:pt x="77135" y="132606"/>
                  </a:moveTo>
                  <a:cubicBezTo>
                    <a:pt x="510576" y="-83246"/>
                    <a:pt x="953807" y="834702"/>
                    <a:pt x="1077945" y="747666"/>
                  </a:cubicBezTo>
                  <a:cubicBezTo>
                    <a:pt x="1120378" y="591094"/>
                    <a:pt x="1029124" y="255627"/>
                    <a:pt x="1305240" y="239691"/>
                  </a:cubicBezTo>
                  <a:cubicBezTo>
                    <a:pt x="1581356" y="223755"/>
                    <a:pt x="1537041" y="645272"/>
                    <a:pt x="1545576" y="735496"/>
                  </a:cubicBezTo>
                  <a:cubicBezTo>
                    <a:pt x="1663630" y="792690"/>
                    <a:pt x="1590549" y="777262"/>
                    <a:pt x="1686741" y="798413"/>
                  </a:cubicBezTo>
                  <a:cubicBezTo>
                    <a:pt x="1869346" y="686056"/>
                    <a:pt x="2882758" y="-91059"/>
                    <a:pt x="3007574" y="8844"/>
                  </a:cubicBezTo>
                  <a:cubicBezTo>
                    <a:pt x="3342737" y="320832"/>
                    <a:pt x="2645695" y="651474"/>
                    <a:pt x="2724213" y="681606"/>
                  </a:cubicBezTo>
                  <a:cubicBezTo>
                    <a:pt x="2795139" y="773686"/>
                    <a:pt x="2804760" y="824735"/>
                    <a:pt x="2809396" y="867615"/>
                  </a:cubicBezTo>
                  <a:cubicBezTo>
                    <a:pt x="2866414" y="988089"/>
                    <a:pt x="2177197" y="1243399"/>
                    <a:pt x="2027115" y="1303953"/>
                  </a:cubicBezTo>
                  <a:cubicBezTo>
                    <a:pt x="2019582" y="1381892"/>
                    <a:pt x="2019655" y="1330438"/>
                    <a:pt x="2025377" y="1429120"/>
                  </a:cubicBezTo>
                  <a:cubicBezTo>
                    <a:pt x="1785055" y="1424601"/>
                    <a:pt x="803916" y="1434438"/>
                    <a:pt x="662030" y="1428410"/>
                  </a:cubicBezTo>
                  <a:cubicBezTo>
                    <a:pt x="647832" y="1300348"/>
                    <a:pt x="645795" y="1280892"/>
                    <a:pt x="636391" y="1145760"/>
                  </a:cubicBezTo>
                  <a:cubicBezTo>
                    <a:pt x="548759" y="941092"/>
                    <a:pt x="-246788" y="468408"/>
                    <a:pt x="77135" y="132606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4737814" y="2860730"/>
              <a:ext cx="3180681" cy="1037138"/>
              <a:chOff x="2007969" y="2792992"/>
              <a:chExt cx="2745554" cy="895254"/>
            </a:xfrm>
            <a:solidFill>
              <a:srgbClr val="FFC000">
                <a:alpha val="51000"/>
              </a:srgbClr>
            </a:solidFill>
          </p:grpSpPr>
          <p:sp>
            <p:nvSpPr>
              <p:cNvPr id="48" name="Oval 3"/>
              <p:cNvSpPr/>
              <p:nvPr/>
            </p:nvSpPr>
            <p:spPr>
              <a:xfrm rot="2467886">
                <a:off x="2007969" y="2934270"/>
                <a:ext cx="1284680" cy="440545"/>
              </a:xfrm>
              <a:custGeom>
                <a:avLst/>
                <a:gdLst>
                  <a:gd name="connsiteX0" fmla="*/ 0 w 856925"/>
                  <a:gd name="connsiteY0" fmla="*/ 428463 h 856925"/>
                  <a:gd name="connsiteX1" fmla="*/ 428463 w 856925"/>
                  <a:gd name="connsiteY1" fmla="*/ 0 h 856925"/>
                  <a:gd name="connsiteX2" fmla="*/ 856926 w 856925"/>
                  <a:gd name="connsiteY2" fmla="*/ 428463 h 856925"/>
                  <a:gd name="connsiteX3" fmla="*/ 428463 w 856925"/>
                  <a:gd name="connsiteY3" fmla="*/ 856926 h 856925"/>
                  <a:gd name="connsiteX4" fmla="*/ 0 w 856925"/>
                  <a:gd name="connsiteY4" fmla="*/ 428463 h 856925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777"/>
                  <a:gd name="connsiteY0" fmla="*/ 428604 h 857237"/>
                  <a:gd name="connsiteX1" fmla="*/ 428463 w 1284777"/>
                  <a:gd name="connsiteY1" fmla="*/ 141 h 857237"/>
                  <a:gd name="connsiteX2" fmla="*/ 1284679 w 1284777"/>
                  <a:gd name="connsiteY2" fmla="*/ 465800 h 857237"/>
                  <a:gd name="connsiteX3" fmla="*/ 428463 w 1284777"/>
                  <a:gd name="connsiteY3" fmla="*/ 857067 h 857237"/>
                  <a:gd name="connsiteX4" fmla="*/ 0 w 1284777"/>
                  <a:gd name="connsiteY4" fmla="*/ 428604 h 857237"/>
                  <a:gd name="connsiteX0" fmla="*/ 0 w 1284679"/>
                  <a:gd name="connsiteY0" fmla="*/ 428604 h 857173"/>
                  <a:gd name="connsiteX1" fmla="*/ 428463 w 1284679"/>
                  <a:gd name="connsiteY1" fmla="*/ 141 h 857173"/>
                  <a:gd name="connsiteX2" fmla="*/ 1284679 w 1284679"/>
                  <a:gd name="connsiteY2" fmla="*/ 465800 h 857173"/>
                  <a:gd name="connsiteX3" fmla="*/ 428463 w 1284679"/>
                  <a:gd name="connsiteY3" fmla="*/ 857067 h 857173"/>
                  <a:gd name="connsiteX4" fmla="*/ 0 w 1284679"/>
                  <a:gd name="connsiteY4" fmla="*/ 428604 h 8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679" h="857173">
                    <a:moveTo>
                      <a:pt x="0" y="428604"/>
                    </a:moveTo>
                    <a:cubicBezTo>
                      <a:pt x="0" y="191970"/>
                      <a:pt x="214350" y="-6058"/>
                      <a:pt x="428463" y="141"/>
                    </a:cubicBezTo>
                    <a:cubicBezTo>
                      <a:pt x="642576" y="6340"/>
                      <a:pt x="1284679" y="334555"/>
                      <a:pt x="1284679" y="465800"/>
                    </a:cubicBezTo>
                    <a:cubicBezTo>
                      <a:pt x="1284679" y="597045"/>
                      <a:pt x="642576" y="863266"/>
                      <a:pt x="428463" y="857067"/>
                    </a:cubicBezTo>
                    <a:cubicBezTo>
                      <a:pt x="214350" y="850868"/>
                      <a:pt x="0" y="665238"/>
                      <a:pt x="0" y="428604"/>
                    </a:cubicBezTo>
                    <a:close/>
                  </a:path>
                </a:pathLst>
              </a:custGeom>
              <a:solidFill>
                <a:srgbClr val="92D050">
                  <a:alpha val="70000"/>
                </a:srgbClr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3"/>
              <p:cNvSpPr/>
              <p:nvPr/>
            </p:nvSpPr>
            <p:spPr>
              <a:xfrm rot="5400000">
                <a:off x="2695534" y="3083335"/>
                <a:ext cx="895254" cy="314568"/>
              </a:xfrm>
              <a:custGeom>
                <a:avLst/>
                <a:gdLst>
                  <a:gd name="connsiteX0" fmla="*/ 0 w 856925"/>
                  <a:gd name="connsiteY0" fmla="*/ 428463 h 856925"/>
                  <a:gd name="connsiteX1" fmla="*/ 428463 w 856925"/>
                  <a:gd name="connsiteY1" fmla="*/ 0 h 856925"/>
                  <a:gd name="connsiteX2" fmla="*/ 856926 w 856925"/>
                  <a:gd name="connsiteY2" fmla="*/ 428463 h 856925"/>
                  <a:gd name="connsiteX3" fmla="*/ 428463 w 856925"/>
                  <a:gd name="connsiteY3" fmla="*/ 856926 h 856925"/>
                  <a:gd name="connsiteX4" fmla="*/ 0 w 856925"/>
                  <a:gd name="connsiteY4" fmla="*/ 428463 h 856925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777"/>
                  <a:gd name="connsiteY0" fmla="*/ 428604 h 857237"/>
                  <a:gd name="connsiteX1" fmla="*/ 428463 w 1284777"/>
                  <a:gd name="connsiteY1" fmla="*/ 141 h 857237"/>
                  <a:gd name="connsiteX2" fmla="*/ 1284679 w 1284777"/>
                  <a:gd name="connsiteY2" fmla="*/ 465800 h 857237"/>
                  <a:gd name="connsiteX3" fmla="*/ 428463 w 1284777"/>
                  <a:gd name="connsiteY3" fmla="*/ 857067 h 857237"/>
                  <a:gd name="connsiteX4" fmla="*/ 0 w 1284777"/>
                  <a:gd name="connsiteY4" fmla="*/ 428604 h 857237"/>
                  <a:gd name="connsiteX0" fmla="*/ 0 w 1284679"/>
                  <a:gd name="connsiteY0" fmla="*/ 428604 h 857173"/>
                  <a:gd name="connsiteX1" fmla="*/ 428463 w 1284679"/>
                  <a:gd name="connsiteY1" fmla="*/ 141 h 857173"/>
                  <a:gd name="connsiteX2" fmla="*/ 1284679 w 1284679"/>
                  <a:gd name="connsiteY2" fmla="*/ 465800 h 857173"/>
                  <a:gd name="connsiteX3" fmla="*/ 428463 w 1284679"/>
                  <a:gd name="connsiteY3" fmla="*/ 857067 h 857173"/>
                  <a:gd name="connsiteX4" fmla="*/ 0 w 1284679"/>
                  <a:gd name="connsiteY4" fmla="*/ 428604 h 8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679" h="857173">
                    <a:moveTo>
                      <a:pt x="0" y="428604"/>
                    </a:moveTo>
                    <a:cubicBezTo>
                      <a:pt x="0" y="191970"/>
                      <a:pt x="214350" y="-6058"/>
                      <a:pt x="428463" y="141"/>
                    </a:cubicBezTo>
                    <a:cubicBezTo>
                      <a:pt x="642576" y="6340"/>
                      <a:pt x="1284679" y="334555"/>
                      <a:pt x="1284679" y="465800"/>
                    </a:cubicBezTo>
                    <a:cubicBezTo>
                      <a:pt x="1284679" y="597045"/>
                      <a:pt x="642576" y="863266"/>
                      <a:pt x="428463" y="857067"/>
                    </a:cubicBezTo>
                    <a:cubicBezTo>
                      <a:pt x="214350" y="850868"/>
                      <a:pt x="0" y="665238"/>
                      <a:pt x="0" y="428604"/>
                    </a:cubicBezTo>
                    <a:close/>
                  </a:path>
                </a:pathLst>
              </a:custGeom>
              <a:solidFill>
                <a:srgbClr val="92D050">
                  <a:alpha val="70000"/>
                </a:srgbClr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3"/>
              <p:cNvSpPr/>
              <p:nvPr/>
            </p:nvSpPr>
            <p:spPr>
              <a:xfrm rot="9327619">
                <a:off x="3167684" y="3251540"/>
                <a:ext cx="1184067" cy="314568"/>
              </a:xfrm>
              <a:custGeom>
                <a:avLst/>
                <a:gdLst>
                  <a:gd name="connsiteX0" fmla="*/ 0 w 856925"/>
                  <a:gd name="connsiteY0" fmla="*/ 428463 h 856925"/>
                  <a:gd name="connsiteX1" fmla="*/ 428463 w 856925"/>
                  <a:gd name="connsiteY1" fmla="*/ 0 h 856925"/>
                  <a:gd name="connsiteX2" fmla="*/ 856926 w 856925"/>
                  <a:gd name="connsiteY2" fmla="*/ 428463 h 856925"/>
                  <a:gd name="connsiteX3" fmla="*/ 428463 w 856925"/>
                  <a:gd name="connsiteY3" fmla="*/ 856926 h 856925"/>
                  <a:gd name="connsiteX4" fmla="*/ 0 w 856925"/>
                  <a:gd name="connsiteY4" fmla="*/ 428463 h 856925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777"/>
                  <a:gd name="connsiteY0" fmla="*/ 428604 h 857237"/>
                  <a:gd name="connsiteX1" fmla="*/ 428463 w 1284777"/>
                  <a:gd name="connsiteY1" fmla="*/ 141 h 857237"/>
                  <a:gd name="connsiteX2" fmla="*/ 1284679 w 1284777"/>
                  <a:gd name="connsiteY2" fmla="*/ 465800 h 857237"/>
                  <a:gd name="connsiteX3" fmla="*/ 428463 w 1284777"/>
                  <a:gd name="connsiteY3" fmla="*/ 857067 h 857237"/>
                  <a:gd name="connsiteX4" fmla="*/ 0 w 1284777"/>
                  <a:gd name="connsiteY4" fmla="*/ 428604 h 857237"/>
                  <a:gd name="connsiteX0" fmla="*/ 0 w 1284679"/>
                  <a:gd name="connsiteY0" fmla="*/ 428604 h 857173"/>
                  <a:gd name="connsiteX1" fmla="*/ 428463 w 1284679"/>
                  <a:gd name="connsiteY1" fmla="*/ 141 h 857173"/>
                  <a:gd name="connsiteX2" fmla="*/ 1284679 w 1284679"/>
                  <a:gd name="connsiteY2" fmla="*/ 465800 h 857173"/>
                  <a:gd name="connsiteX3" fmla="*/ 428463 w 1284679"/>
                  <a:gd name="connsiteY3" fmla="*/ 857067 h 857173"/>
                  <a:gd name="connsiteX4" fmla="*/ 0 w 1284679"/>
                  <a:gd name="connsiteY4" fmla="*/ 428604 h 8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679" h="857173">
                    <a:moveTo>
                      <a:pt x="0" y="428604"/>
                    </a:moveTo>
                    <a:cubicBezTo>
                      <a:pt x="0" y="191970"/>
                      <a:pt x="214350" y="-6058"/>
                      <a:pt x="428463" y="141"/>
                    </a:cubicBezTo>
                    <a:cubicBezTo>
                      <a:pt x="642576" y="6340"/>
                      <a:pt x="1284679" y="334555"/>
                      <a:pt x="1284679" y="465800"/>
                    </a:cubicBezTo>
                    <a:cubicBezTo>
                      <a:pt x="1284679" y="597045"/>
                      <a:pt x="642576" y="863266"/>
                      <a:pt x="428463" y="857067"/>
                    </a:cubicBezTo>
                    <a:cubicBezTo>
                      <a:pt x="214350" y="850868"/>
                      <a:pt x="0" y="665238"/>
                      <a:pt x="0" y="428604"/>
                    </a:cubicBezTo>
                    <a:close/>
                  </a:path>
                </a:pathLst>
              </a:custGeom>
              <a:solidFill>
                <a:srgbClr val="92D050">
                  <a:alpha val="70000"/>
                </a:srgbClr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3"/>
              <p:cNvSpPr/>
              <p:nvPr/>
            </p:nvSpPr>
            <p:spPr>
              <a:xfrm rot="8684305">
                <a:off x="2944866" y="2986360"/>
                <a:ext cx="1808657" cy="314568"/>
              </a:xfrm>
              <a:custGeom>
                <a:avLst/>
                <a:gdLst>
                  <a:gd name="connsiteX0" fmla="*/ 0 w 856925"/>
                  <a:gd name="connsiteY0" fmla="*/ 428463 h 856925"/>
                  <a:gd name="connsiteX1" fmla="*/ 428463 w 856925"/>
                  <a:gd name="connsiteY1" fmla="*/ 0 h 856925"/>
                  <a:gd name="connsiteX2" fmla="*/ 856926 w 856925"/>
                  <a:gd name="connsiteY2" fmla="*/ 428463 h 856925"/>
                  <a:gd name="connsiteX3" fmla="*/ 428463 w 856925"/>
                  <a:gd name="connsiteY3" fmla="*/ 856926 h 856925"/>
                  <a:gd name="connsiteX4" fmla="*/ 0 w 856925"/>
                  <a:gd name="connsiteY4" fmla="*/ 428463 h 856925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777"/>
                  <a:gd name="connsiteY0" fmla="*/ 428604 h 857237"/>
                  <a:gd name="connsiteX1" fmla="*/ 428463 w 1284777"/>
                  <a:gd name="connsiteY1" fmla="*/ 141 h 857237"/>
                  <a:gd name="connsiteX2" fmla="*/ 1284679 w 1284777"/>
                  <a:gd name="connsiteY2" fmla="*/ 465800 h 857237"/>
                  <a:gd name="connsiteX3" fmla="*/ 428463 w 1284777"/>
                  <a:gd name="connsiteY3" fmla="*/ 857067 h 857237"/>
                  <a:gd name="connsiteX4" fmla="*/ 0 w 1284777"/>
                  <a:gd name="connsiteY4" fmla="*/ 428604 h 857237"/>
                  <a:gd name="connsiteX0" fmla="*/ 0 w 1284679"/>
                  <a:gd name="connsiteY0" fmla="*/ 428604 h 857173"/>
                  <a:gd name="connsiteX1" fmla="*/ 428463 w 1284679"/>
                  <a:gd name="connsiteY1" fmla="*/ 141 h 857173"/>
                  <a:gd name="connsiteX2" fmla="*/ 1284679 w 1284679"/>
                  <a:gd name="connsiteY2" fmla="*/ 465800 h 857173"/>
                  <a:gd name="connsiteX3" fmla="*/ 428463 w 1284679"/>
                  <a:gd name="connsiteY3" fmla="*/ 857067 h 857173"/>
                  <a:gd name="connsiteX4" fmla="*/ 0 w 1284679"/>
                  <a:gd name="connsiteY4" fmla="*/ 428604 h 8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679" h="857173">
                    <a:moveTo>
                      <a:pt x="0" y="428604"/>
                    </a:moveTo>
                    <a:cubicBezTo>
                      <a:pt x="0" y="191970"/>
                      <a:pt x="214350" y="-6058"/>
                      <a:pt x="428463" y="141"/>
                    </a:cubicBezTo>
                    <a:cubicBezTo>
                      <a:pt x="642576" y="6340"/>
                      <a:pt x="1284679" y="334555"/>
                      <a:pt x="1284679" y="465800"/>
                    </a:cubicBezTo>
                    <a:cubicBezTo>
                      <a:pt x="1284679" y="597045"/>
                      <a:pt x="642576" y="863266"/>
                      <a:pt x="428463" y="857067"/>
                    </a:cubicBezTo>
                    <a:cubicBezTo>
                      <a:pt x="214350" y="850868"/>
                      <a:pt x="0" y="665238"/>
                      <a:pt x="0" y="428604"/>
                    </a:cubicBezTo>
                    <a:close/>
                  </a:path>
                </a:pathLst>
              </a:custGeom>
              <a:solidFill>
                <a:srgbClr val="92D050">
                  <a:alpha val="70000"/>
                </a:srgbClr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3"/>
              <p:cNvSpPr/>
              <p:nvPr/>
            </p:nvSpPr>
            <p:spPr>
              <a:xfrm rot="5400000">
                <a:off x="2881779" y="2847165"/>
                <a:ext cx="538127" cy="1091197"/>
              </a:xfrm>
              <a:custGeom>
                <a:avLst/>
                <a:gdLst>
                  <a:gd name="connsiteX0" fmla="*/ 0 w 856925"/>
                  <a:gd name="connsiteY0" fmla="*/ 428463 h 856925"/>
                  <a:gd name="connsiteX1" fmla="*/ 428463 w 856925"/>
                  <a:gd name="connsiteY1" fmla="*/ 0 h 856925"/>
                  <a:gd name="connsiteX2" fmla="*/ 856926 w 856925"/>
                  <a:gd name="connsiteY2" fmla="*/ 428463 h 856925"/>
                  <a:gd name="connsiteX3" fmla="*/ 428463 w 856925"/>
                  <a:gd name="connsiteY3" fmla="*/ 856926 h 856925"/>
                  <a:gd name="connsiteX4" fmla="*/ 0 w 856925"/>
                  <a:gd name="connsiteY4" fmla="*/ 428463 h 856925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777"/>
                  <a:gd name="connsiteY0" fmla="*/ 428604 h 857237"/>
                  <a:gd name="connsiteX1" fmla="*/ 428463 w 1284777"/>
                  <a:gd name="connsiteY1" fmla="*/ 141 h 857237"/>
                  <a:gd name="connsiteX2" fmla="*/ 1284679 w 1284777"/>
                  <a:gd name="connsiteY2" fmla="*/ 465800 h 857237"/>
                  <a:gd name="connsiteX3" fmla="*/ 428463 w 1284777"/>
                  <a:gd name="connsiteY3" fmla="*/ 857067 h 857237"/>
                  <a:gd name="connsiteX4" fmla="*/ 0 w 1284777"/>
                  <a:gd name="connsiteY4" fmla="*/ 428604 h 857237"/>
                  <a:gd name="connsiteX0" fmla="*/ 0 w 1284679"/>
                  <a:gd name="connsiteY0" fmla="*/ 428604 h 857173"/>
                  <a:gd name="connsiteX1" fmla="*/ 428463 w 1284679"/>
                  <a:gd name="connsiteY1" fmla="*/ 141 h 857173"/>
                  <a:gd name="connsiteX2" fmla="*/ 1284679 w 1284679"/>
                  <a:gd name="connsiteY2" fmla="*/ 465800 h 857173"/>
                  <a:gd name="connsiteX3" fmla="*/ 428463 w 1284679"/>
                  <a:gd name="connsiteY3" fmla="*/ 857067 h 857173"/>
                  <a:gd name="connsiteX4" fmla="*/ 0 w 1284679"/>
                  <a:gd name="connsiteY4" fmla="*/ 428604 h 857173"/>
                  <a:gd name="connsiteX0" fmla="*/ 0 w 1783524"/>
                  <a:gd name="connsiteY0" fmla="*/ 418804 h 857327"/>
                  <a:gd name="connsiteX1" fmla="*/ 927308 w 1783524"/>
                  <a:gd name="connsiteY1" fmla="*/ 234 h 857327"/>
                  <a:gd name="connsiteX2" fmla="*/ 1783524 w 1783524"/>
                  <a:gd name="connsiteY2" fmla="*/ 465893 h 857327"/>
                  <a:gd name="connsiteX3" fmla="*/ 927308 w 1783524"/>
                  <a:gd name="connsiteY3" fmla="*/ 857160 h 857327"/>
                  <a:gd name="connsiteX4" fmla="*/ 0 w 1783524"/>
                  <a:gd name="connsiteY4" fmla="*/ 418804 h 857327"/>
                  <a:gd name="connsiteX0" fmla="*/ -2 w 2039671"/>
                  <a:gd name="connsiteY0" fmla="*/ 418803 h 857328"/>
                  <a:gd name="connsiteX1" fmla="*/ 1183455 w 2039671"/>
                  <a:gd name="connsiteY1" fmla="*/ 234 h 857328"/>
                  <a:gd name="connsiteX2" fmla="*/ 2039671 w 2039671"/>
                  <a:gd name="connsiteY2" fmla="*/ 465893 h 857328"/>
                  <a:gd name="connsiteX3" fmla="*/ 1183455 w 2039671"/>
                  <a:gd name="connsiteY3" fmla="*/ 857160 h 857328"/>
                  <a:gd name="connsiteX4" fmla="*/ -2 w 2039671"/>
                  <a:gd name="connsiteY4" fmla="*/ 418803 h 857328"/>
                  <a:gd name="connsiteX0" fmla="*/ 2 w 1727942"/>
                  <a:gd name="connsiteY0" fmla="*/ 418595 h 856968"/>
                  <a:gd name="connsiteX1" fmla="*/ 1183459 w 1727942"/>
                  <a:gd name="connsiteY1" fmla="*/ 26 h 856968"/>
                  <a:gd name="connsiteX2" fmla="*/ 1727943 w 1727942"/>
                  <a:gd name="connsiteY2" fmla="*/ 433607 h 856968"/>
                  <a:gd name="connsiteX3" fmla="*/ 1183459 w 1727942"/>
                  <a:gd name="connsiteY3" fmla="*/ 856952 h 856968"/>
                  <a:gd name="connsiteX4" fmla="*/ 2 w 1727942"/>
                  <a:gd name="connsiteY4" fmla="*/ 418595 h 856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7942" h="856968">
                    <a:moveTo>
                      <a:pt x="2" y="418595"/>
                    </a:moveTo>
                    <a:cubicBezTo>
                      <a:pt x="2" y="181961"/>
                      <a:pt x="895469" y="-2476"/>
                      <a:pt x="1183459" y="26"/>
                    </a:cubicBezTo>
                    <a:cubicBezTo>
                      <a:pt x="1471449" y="2528"/>
                      <a:pt x="1727943" y="302362"/>
                      <a:pt x="1727943" y="433607"/>
                    </a:cubicBezTo>
                    <a:cubicBezTo>
                      <a:pt x="1727943" y="564852"/>
                      <a:pt x="1471449" y="859454"/>
                      <a:pt x="1183459" y="856952"/>
                    </a:cubicBezTo>
                    <a:cubicBezTo>
                      <a:pt x="895469" y="854450"/>
                      <a:pt x="2" y="655229"/>
                      <a:pt x="2" y="418595"/>
                    </a:cubicBezTo>
                    <a:close/>
                  </a:path>
                </a:pathLst>
              </a:custGeom>
              <a:solidFill>
                <a:srgbClr val="92D050">
                  <a:alpha val="70000"/>
                </a:srgbClr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6007100" y="3856697"/>
              <a:ext cx="171450" cy="17145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32285" y="1147844"/>
            <a:ext cx="4764015" cy="4764010"/>
            <a:chOff x="5282216" y="140488"/>
            <a:chExt cx="6974995" cy="697498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816" y="1347955"/>
              <a:ext cx="4572000" cy="4550977"/>
            </a:xfrm>
            <a:prstGeom prst="rect">
              <a:avLst/>
            </a:prstGeom>
          </p:spPr>
        </p:pic>
        <p:sp>
          <p:nvSpPr>
            <p:cNvPr id="21" name="Donut 20"/>
            <p:cNvSpPr/>
            <p:nvPr/>
          </p:nvSpPr>
          <p:spPr>
            <a:xfrm>
              <a:off x="5282216" y="140488"/>
              <a:ext cx="6974995" cy="6974986"/>
            </a:xfrm>
            <a:prstGeom prst="donut">
              <a:avLst>
                <a:gd name="adj" fmla="val 17718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68490" y="4800600"/>
            <a:ext cx="2557775" cy="1544835"/>
            <a:chOff x="3393546" y="1663781"/>
            <a:chExt cx="4531254" cy="2736769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4267200" y="3942422"/>
              <a:ext cx="36576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438650" y="2685122"/>
              <a:ext cx="1085850" cy="800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 descr="C:\Users\Jirka\projects\import\presentations\main\images\ground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69000" contrast="-100000"/>
                      </a14:imgEffect>
                    </a14:imgLayer>
                  </a14:imgProps>
                </a:ext>
              </a:extLst>
            </a:blip>
            <a:srcRect l="20187" r="19261"/>
            <a:stretch/>
          </p:blipFill>
          <p:spPr bwMode="auto">
            <a:xfrm>
              <a:off x="4267200" y="3949700"/>
              <a:ext cx="3657600" cy="4508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Chord 24"/>
            <p:cNvSpPr/>
            <p:nvPr/>
          </p:nvSpPr>
          <p:spPr>
            <a:xfrm rot="6694740">
              <a:off x="4318033" y="739294"/>
              <a:ext cx="2217991" cy="4066966"/>
            </a:xfrm>
            <a:custGeom>
              <a:avLst/>
              <a:gdLst>
                <a:gd name="connsiteX0" fmla="*/ 1463417 w 1714500"/>
                <a:gd name="connsiteY0" fmla="*/ 1463417 h 1714500"/>
                <a:gd name="connsiteX1" fmla="*/ 428625 w 1714500"/>
                <a:gd name="connsiteY1" fmla="*/ 1599650 h 1714500"/>
                <a:gd name="connsiteX2" fmla="*/ 29210 w 1714500"/>
                <a:gd name="connsiteY2" fmla="*/ 635377 h 1714500"/>
                <a:gd name="connsiteX3" fmla="*/ 857250 w 1714500"/>
                <a:gd name="connsiteY3" fmla="*/ 0 h 1714500"/>
                <a:gd name="connsiteX4" fmla="*/ 1463417 w 1714500"/>
                <a:gd name="connsiteY4" fmla="*/ 1463417 h 1714500"/>
                <a:gd name="connsiteX0" fmla="*/ 1452437 w 1453497"/>
                <a:gd name="connsiteY0" fmla="*/ 1463417 h 1736720"/>
                <a:gd name="connsiteX1" fmla="*/ 977942 w 1453497"/>
                <a:gd name="connsiteY1" fmla="*/ 1715984 h 1736720"/>
                <a:gd name="connsiteX2" fmla="*/ 417645 w 1453497"/>
                <a:gd name="connsiteY2" fmla="*/ 1599650 h 1736720"/>
                <a:gd name="connsiteX3" fmla="*/ 18230 w 1453497"/>
                <a:gd name="connsiteY3" fmla="*/ 635377 h 1736720"/>
                <a:gd name="connsiteX4" fmla="*/ 846270 w 1453497"/>
                <a:gd name="connsiteY4" fmla="*/ 0 h 1736720"/>
                <a:gd name="connsiteX5" fmla="*/ 1452437 w 1453497"/>
                <a:gd name="connsiteY5" fmla="*/ 1463417 h 1736720"/>
                <a:gd name="connsiteX0" fmla="*/ 1481560 w 1482620"/>
                <a:gd name="connsiteY0" fmla="*/ 1463417 h 1721398"/>
                <a:gd name="connsiteX1" fmla="*/ 1007065 w 1482620"/>
                <a:gd name="connsiteY1" fmla="*/ 1715984 h 1721398"/>
                <a:gd name="connsiteX2" fmla="*/ 446768 w 1482620"/>
                <a:gd name="connsiteY2" fmla="*/ 1599650 h 1721398"/>
                <a:gd name="connsiteX3" fmla="*/ 138380 w 1482620"/>
                <a:gd name="connsiteY3" fmla="*/ 1185355 h 1721398"/>
                <a:gd name="connsiteX4" fmla="*/ 47353 w 1482620"/>
                <a:gd name="connsiteY4" fmla="*/ 635377 h 1721398"/>
                <a:gd name="connsiteX5" fmla="*/ 875393 w 1482620"/>
                <a:gd name="connsiteY5" fmla="*/ 0 h 1721398"/>
                <a:gd name="connsiteX6" fmla="*/ 1481560 w 1482620"/>
                <a:gd name="connsiteY6" fmla="*/ 1463417 h 1721398"/>
                <a:gd name="connsiteX0" fmla="*/ 1445200 w 1446260"/>
                <a:gd name="connsiteY0" fmla="*/ 1522823 h 1780804"/>
                <a:gd name="connsiteX1" fmla="*/ 970705 w 1446260"/>
                <a:gd name="connsiteY1" fmla="*/ 1775390 h 1780804"/>
                <a:gd name="connsiteX2" fmla="*/ 410408 w 1446260"/>
                <a:gd name="connsiteY2" fmla="*/ 1659056 h 1780804"/>
                <a:gd name="connsiteX3" fmla="*/ 102020 w 1446260"/>
                <a:gd name="connsiteY3" fmla="*/ 1244761 h 1780804"/>
                <a:gd name="connsiteX4" fmla="*/ 10993 w 1446260"/>
                <a:gd name="connsiteY4" fmla="*/ 694783 h 1780804"/>
                <a:gd name="connsiteX5" fmla="*/ 321614 w 1446260"/>
                <a:gd name="connsiteY5" fmla="*/ 324653 h 1780804"/>
                <a:gd name="connsiteX6" fmla="*/ 839033 w 1446260"/>
                <a:gd name="connsiteY6" fmla="*/ 59406 h 1780804"/>
                <a:gd name="connsiteX7" fmla="*/ 1445200 w 1446260"/>
                <a:gd name="connsiteY7" fmla="*/ 1522823 h 1780804"/>
                <a:gd name="connsiteX0" fmla="*/ 1462952 w 1464012"/>
                <a:gd name="connsiteY0" fmla="*/ 1522823 h 1780804"/>
                <a:gd name="connsiteX1" fmla="*/ 988457 w 1464012"/>
                <a:gd name="connsiteY1" fmla="*/ 1775390 h 1780804"/>
                <a:gd name="connsiteX2" fmla="*/ 428160 w 1464012"/>
                <a:gd name="connsiteY2" fmla="*/ 1659056 h 1780804"/>
                <a:gd name="connsiteX3" fmla="*/ 119772 w 1464012"/>
                <a:gd name="connsiteY3" fmla="*/ 1244761 h 1780804"/>
                <a:gd name="connsiteX4" fmla="*/ 24027 w 1464012"/>
                <a:gd name="connsiteY4" fmla="*/ 964526 h 1780804"/>
                <a:gd name="connsiteX5" fmla="*/ 28745 w 1464012"/>
                <a:gd name="connsiteY5" fmla="*/ 694783 h 1780804"/>
                <a:gd name="connsiteX6" fmla="*/ 339366 w 1464012"/>
                <a:gd name="connsiteY6" fmla="*/ 324653 h 1780804"/>
                <a:gd name="connsiteX7" fmla="*/ 856785 w 1464012"/>
                <a:gd name="connsiteY7" fmla="*/ 59406 h 1780804"/>
                <a:gd name="connsiteX8" fmla="*/ 1462952 w 1464012"/>
                <a:gd name="connsiteY8" fmla="*/ 1522823 h 1780804"/>
                <a:gd name="connsiteX0" fmla="*/ 1462952 w 1464012"/>
                <a:gd name="connsiteY0" fmla="*/ 1522823 h 1779152"/>
                <a:gd name="connsiteX1" fmla="*/ 988457 w 1464012"/>
                <a:gd name="connsiteY1" fmla="*/ 1775390 h 1779152"/>
                <a:gd name="connsiteX2" fmla="*/ 428160 w 1464012"/>
                <a:gd name="connsiteY2" fmla="*/ 1659056 h 1779152"/>
                <a:gd name="connsiteX3" fmla="*/ 245586 w 1464012"/>
                <a:gd name="connsiteY3" fmla="*/ 1452621 h 1779152"/>
                <a:gd name="connsiteX4" fmla="*/ 119772 w 1464012"/>
                <a:gd name="connsiteY4" fmla="*/ 1244761 h 1779152"/>
                <a:gd name="connsiteX5" fmla="*/ 24027 w 1464012"/>
                <a:gd name="connsiteY5" fmla="*/ 964526 h 1779152"/>
                <a:gd name="connsiteX6" fmla="*/ 28745 w 1464012"/>
                <a:gd name="connsiteY6" fmla="*/ 694783 h 1779152"/>
                <a:gd name="connsiteX7" fmla="*/ 339366 w 1464012"/>
                <a:gd name="connsiteY7" fmla="*/ 324653 h 1779152"/>
                <a:gd name="connsiteX8" fmla="*/ 856785 w 1464012"/>
                <a:gd name="connsiteY8" fmla="*/ 59406 h 1779152"/>
                <a:gd name="connsiteX9" fmla="*/ 1462952 w 1464012"/>
                <a:gd name="connsiteY9" fmla="*/ 1522823 h 1779152"/>
                <a:gd name="connsiteX0" fmla="*/ 1462952 w 1464012"/>
                <a:gd name="connsiteY0" fmla="*/ 1522823 h 1803706"/>
                <a:gd name="connsiteX1" fmla="*/ 988457 w 1464012"/>
                <a:gd name="connsiteY1" fmla="*/ 1775390 h 1803706"/>
                <a:gd name="connsiteX2" fmla="*/ 772440 w 1464012"/>
                <a:gd name="connsiteY2" fmla="*/ 1784656 h 1803706"/>
                <a:gd name="connsiteX3" fmla="*/ 428160 w 1464012"/>
                <a:gd name="connsiteY3" fmla="*/ 1659056 h 1803706"/>
                <a:gd name="connsiteX4" fmla="*/ 245586 w 1464012"/>
                <a:gd name="connsiteY4" fmla="*/ 1452621 h 1803706"/>
                <a:gd name="connsiteX5" fmla="*/ 119772 w 1464012"/>
                <a:gd name="connsiteY5" fmla="*/ 1244761 h 1803706"/>
                <a:gd name="connsiteX6" fmla="*/ 24027 w 1464012"/>
                <a:gd name="connsiteY6" fmla="*/ 964526 h 1803706"/>
                <a:gd name="connsiteX7" fmla="*/ 28745 w 1464012"/>
                <a:gd name="connsiteY7" fmla="*/ 694783 h 1803706"/>
                <a:gd name="connsiteX8" fmla="*/ 339366 w 1464012"/>
                <a:gd name="connsiteY8" fmla="*/ 324653 h 1803706"/>
                <a:gd name="connsiteX9" fmla="*/ 856785 w 1464012"/>
                <a:gd name="connsiteY9" fmla="*/ 59406 h 1803706"/>
                <a:gd name="connsiteX10" fmla="*/ 1462952 w 1464012"/>
                <a:gd name="connsiteY10" fmla="*/ 1522823 h 1803706"/>
                <a:gd name="connsiteX0" fmla="*/ 1462952 w 1474055"/>
                <a:gd name="connsiteY0" fmla="*/ 1522823 h 1803706"/>
                <a:gd name="connsiteX1" fmla="*/ 1230089 w 1474055"/>
                <a:gd name="connsiteY1" fmla="*/ 1755544 h 1803706"/>
                <a:gd name="connsiteX2" fmla="*/ 988457 w 1474055"/>
                <a:gd name="connsiteY2" fmla="*/ 1775390 h 1803706"/>
                <a:gd name="connsiteX3" fmla="*/ 772440 w 1474055"/>
                <a:gd name="connsiteY3" fmla="*/ 1784656 h 1803706"/>
                <a:gd name="connsiteX4" fmla="*/ 428160 w 1474055"/>
                <a:gd name="connsiteY4" fmla="*/ 1659056 h 1803706"/>
                <a:gd name="connsiteX5" fmla="*/ 245586 w 1474055"/>
                <a:gd name="connsiteY5" fmla="*/ 1452621 h 1803706"/>
                <a:gd name="connsiteX6" fmla="*/ 119772 w 1474055"/>
                <a:gd name="connsiteY6" fmla="*/ 1244761 h 1803706"/>
                <a:gd name="connsiteX7" fmla="*/ 24027 w 1474055"/>
                <a:gd name="connsiteY7" fmla="*/ 964526 h 1803706"/>
                <a:gd name="connsiteX8" fmla="*/ 28745 w 1474055"/>
                <a:gd name="connsiteY8" fmla="*/ 694783 h 1803706"/>
                <a:gd name="connsiteX9" fmla="*/ 339366 w 1474055"/>
                <a:gd name="connsiteY9" fmla="*/ 324653 h 1803706"/>
                <a:gd name="connsiteX10" fmla="*/ 856785 w 1474055"/>
                <a:gd name="connsiteY10" fmla="*/ 59406 h 1803706"/>
                <a:gd name="connsiteX11" fmla="*/ 1462952 w 1474055"/>
                <a:gd name="connsiteY11" fmla="*/ 1522823 h 1803706"/>
                <a:gd name="connsiteX0" fmla="*/ 1449413 w 1460516"/>
                <a:gd name="connsiteY0" fmla="*/ 1519376 h 1800259"/>
                <a:gd name="connsiteX1" fmla="*/ 1216550 w 1460516"/>
                <a:gd name="connsiteY1" fmla="*/ 1752097 h 1800259"/>
                <a:gd name="connsiteX2" fmla="*/ 974918 w 1460516"/>
                <a:gd name="connsiteY2" fmla="*/ 1771943 h 1800259"/>
                <a:gd name="connsiteX3" fmla="*/ 758901 w 1460516"/>
                <a:gd name="connsiteY3" fmla="*/ 1781209 h 1800259"/>
                <a:gd name="connsiteX4" fmla="*/ 414621 w 1460516"/>
                <a:gd name="connsiteY4" fmla="*/ 1655609 h 1800259"/>
                <a:gd name="connsiteX5" fmla="*/ 232047 w 1460516"/>
                <a:gd name="connsiteY5" fmla="*/ 1449174 h 1800259"/>
                <a:gd name="connsiteX6" fmla="*/ 106233 w 1460516"/>
                <a:gd name="connsiteY6" fmla="*/ 1241314 h 1800259"/>
                <a:gd name="connsiteX7" fmla="*/ 10488 w 1460516"/>
                <a:gd name="connsiteY7" fmla="*/ 961079 h 1800259"/>
                <a:gd name="connsiteX8" fmla="*/ 15206 w 1460516"/>
                <a:gd name="connsiteY8" fmla="*/ 691336 h 1800259"/>
                <a:gd name="connsiteX9" fmla="*/ 123533 w 1460516"/>
                <a:gd name="connsiteY9" fmla="*/ 484693 h 1800259"/>
                <a:gd name="connsiteX10" fmla="*/ 325827 w 1460516"/>
                <a:gd name="connsiteY10" fmla="*/ 321206 h 1800259"/>
                <a:gd name="connsiteX11" fmla="*/ 843246 w 1460516"/>
                <a:gd name="connsiteY11" fmla="*/ 55959 h 1800259"/>
                <a:gd name="connsiteX12" fmla="*/ 1449413 w 1460516"/>
                <a:gd name="connsiteY12" fmla="*/ 1519376 h 1800259"/>
                <a:gd name="connsiteX0" fmla="*/ 1449413 w 1460516"/>
                <a:gd name="connsiteY0" fmla="*/ 1554880 h 1835763"/>
                <a:gd name="connsiteX1" fmla="*/ 1216550 w 1460516"/>
                <a:gd name="connsiteY1" fmla="*/ 1787601 h 1835763"/>
                <a:gd name="connsiteX2" fmla="*/ 974918 w 1460516"/>
                <a:gd name="connsiteY2" fmla="*/ 1807447 h 1835763"/>
                <a:gd name="connsiteX3" fmla="*/ 758901 w 1460516"/>
                <a:gd name="connsiteY3" fmla="*/ 1816713 h 1835763"/>
                <a:gd name="connsiteX4" fmla="*/ 414621 w 1460516"/>
                <a:gd name="connsiteY4" fmla="*/ 1691113 h 1835763"/>
                <a:gd name="connsiteX5" fmla="*/ 232047 w 1460516"/>
                <a:gd name="connsiteY5" fmla="*/ 1484678 h 1835763"/>
                <a:gd name="connsiteX6" fmla="*/ 106233 w 1460516"/>
                <a:gd name="connsiteY6" fmla="*/ 1276818 h 1835763"/>
                <a:gd name="connsiteX7" fmla="*/ 10488 w 1460516"/>
                <a:gd name="connsiteY7" fmla="*/ 996583 h 1835763"/>
                <a:gd name="connsiteX8" fmla="*/ 15206 w 1460516"/>
                <a:gd name="connsiteY8" fmla="*/ 726840 h 1835763"/>
                <a:gd name="connsiteX9" fmla="*/ 123533 w 1460516"/>
                <a:gd name="connsiteY9" fmla="*/ 520197 h 1835763"/>
                <a:gd name="connsiteX10" fmla="*/ 325827 w 1460516"/>
                <a:gd name="connsiteY10" fmla="*/ 356710 h 1835763"/>
                <a:gd name="connsiteX11" fmla="*/ 521071 w 1460516"/>
                <a:gd name="connsiteY11" fmla="*/ 176148 h 1835763"/>
                <a:gd name="connsiteX12" fmla="*/ 843246 w 1460516"/>
                <a:gd name="connsiteY12" fmla="*/ 91463 h 1835763"/>
                <a:gd name="connsiteX13" fmla="*/ 1449413 w 1460516"/>
                <a:gd name="connsiteY13" fmla="*/ 1554880 h 1835763"/>
                <a:gd name="connsiteX0" fmla="*/ 1449413 w 1460516"/>
                <a:gd name="connsiteY0" fmla="*/ 1554880 h 2305040"/>
                <a:gd name="connsiteX1" fmla="*/ 1216550 w 1460516"/>
                <a:gd name="connsiteY1" fmla="*/ 1787601 h 2305040"/>
                <a:gd name="connsiteX2" fmla="*/ 889523 w 1460516"/>
                <a:gd name="connsiteY2" fmla="*/ 2302393 h 2305040"/>
                <a:gd name="connsiteX3" fmla="*/ 758901 w 1460516"/>
                <a:gd name="connsiteY3" fmla="*/ 1816713 h 2305040"/>
                <a:gd name="connsiteX4" fmla="*/ 414621 w 1460516"/>
                <a:gd name="connsiteY4" fmla="*/ 1691113 h 2305040"/>
                <a:gd name="connsiteX5" fmla="*/ 232047 w 1460516"/>
                <a:gd name="connsiteY5" fmla="*/ 1484678 h 2305040"/>
                <a:gd name="connsiteX6" fmla="*/ 106233 w 1460516"/>
                <a:gd name="connsiteY6" fmla="*/ 1276818 h 2305040"/>
                <a:gd name="connsiteX7" fmla="*/ 10488 w 1460516"/>
                <a:gd name="connsiteY7" fmla="*/ 996583 h 2305040"/>
                <a:gd name="connsiteX8" fmla="*/ 15206 w 1460516"/>
                <a:gd name="connsiteY8" fmla="*/ 726840 h 2305040"/>
                <a:gd name="connsiteX9" fmla="*/ 123533 w 1460516"/>
                <a:gd name="connsiteY9" fmla="*/ 520197 h 2305040"/>
                <a:gd name="connsiteX10" fmla="*/ 325827 w 1460516"/>
                <a:gd name="connsiteY10" fmla="*/ 356710 h 2305040"/>
                <a:gd name="connsiteX11" fmla="*/ 521071 w 1460516"/>
                <a:gd name="connsiteY11" fmla="*/ 176148 h 2305040"/>
                <a:gd name="connsiteX12" fmla="*/ 843246 w 1460516"/>
                <a:gd name="connsiteY12" fmla="*/ 91463 h 2305040"/>
                <a:gd name="connsiteX13" fmla="*/ 1449413 w 1460516"/>
                <a:gd name="connsiteY13" fmla="*/ 1554880 h 2305040"/>
                <a:gd name="connsiteX0" fmla="*/ 1449413 w 1460516"/>
                <a:gd name="connsiteY0" fmla="*/ 1554880 h 2312529"/>
                <a:gd name="connsiteX1" fmla="*/ 1216550 w 1460516"/>
                <a:gd name="connsiteY1" fmla="*/ 1787601 h 2312529"/>
                <a:gd name="connsiteX2" fmla="*/ 889523 w 1460516"/>
                <a:gd name="connsiteY2" fmla="*/ 2302393 h 2312529"/>
                <a:gd name="connsiteX3" fmla="*/ 444317 w 1460516"/>
                <a:gd name="connsiteY3" fmla="*/ 2216441 h 2312529"/>
                <a:gd name="connsiteX4" fmla="*/ 414621 w 1460516"/>
                <a:gd name="connsiteY4" fmla="*/ 1691113 h 2312529"/>
                <a:gd name="connsiteX5" fmla="*/ 232047 w 1460516"/>
                <a:gd name="connsiteY5" fmla="*/ 1484678 h 2312529"/>
                <a:gd name="connsiteX6" fmla="*/ 106233 w 1460516"/>
                <a:gd name="connsiteY6" fmla="*/ 1276818 h 2312529"/>
                <a:gd name="connsiteX7" fmla="*/ 10488 w 1460516"/>
                <a:gd name="connsiteY7" fmla="*/ 996583 h 2312529"/>
                <a:gd name="connsiteX8" fmla="*/ 15206 w 1460516"/>
                <a:gd name="connsiteY8" fmla="*/ 726840 h 2312529"/>
                <a:gd name="connsiteX9" fmla="*/ 123533 w 1460516"/>
                <a:gd name="connsiteY9" fmla="*/ 520197 h 2312529"/>
                <a:gd name="connsiteX10" fmla="*/ 325827 w 1460516"/>
                <a:gd name="connsiteY10" fmla="*/ 356710 h 2312529"/>
                <a:gd name="connsiteX11" fmla="*/ 521071 w 1460516"/>
                <a:gd name="connsiteY11" fmla="*/ 176148 h 2312529"/>
                <a:gd name="connsiteX12" fmla="*/ 843246 w 1460516"/>
                <a:gd name="connsiteY12" fmla="*/ 91463 h 2312529"/>
                <a:gd name="connsiteX13" fmla="*/ 1449413 w 1460516"/>
                <a:gd name="connsiteY13" fmla="*/ 1554880 h 2312529"/>
                <a:gd name="connsiteX0" fmla="*/ 1449413 w 1457608"/>
                <a:gd name="connsiteY0" fmla="*/ 1554880 h 2312529"/>
                <a:gd name="connsiteX1" fmla="*/ 1122643 w 1457608"/>
                <a:gd name="connsiteY1" fmla="*/ 1826383 h 2312529"/>
                <a:gd name="connsiteX2" fmla="*/ 889523 w 1457608"/>
                <a:gd name="connsiteY2" fmla="*/ 2302393 h 2312529"/>
                <a:gd name="connsiteX3" fmla="*/ 444317 w 1457608"/>
                <a:gd name="connsiteY3" fmla="*/ 2216441 h 2312529"/>
                <a:gd name="connsiteX4" fmla="*/ 414621 w 1457608"/>
                <a:gd name="connsiteY4" fmla="*/ 1691113 h 2312529"/>
                <a:gd name="connsiteX5" fmla="*/ 232047 w 1457608"/>
                <a:gd name="connsiteY5" fmla="*/ 1484678 h 2312529"/>
                <a:gd name="connsiteX6" fmla="*/ 106233 w 1457608"/>
                <a:gd name="connsiteY6" fmla="*/ 1276818 h 2312529"/>
                <a:gd name="connsiteX7" fmla="*/ 10488 w 1457608"/>
                <a:gd name="connsiteY7" fmla="*/ 996583 h 2312529"/>
                <a:gd name="connsiteX8" fmla="*/ 15206 w 1457608"/>
                <a:gd name="connsiteY8" fmla="*/ 726840 h 2312529"/>
                <a:gd name="connsiteX9" fmla="*/ 123533 w 1457608"/>
                <a:gd name="connsiteY9" fmla="*/ 520197 h 2312529"/>
                <a:gd name="connsiteX10" fmla="*/ 325827 w 1457608"/>
                <a:gd name="connsiteY10" fmla="*/ 356710 h 2312529"/>
                <a:gd name="connsiteX11" fmla="*/ 521071 w 1457608"/>
                <a:gd name="connsiteY11" fmla="*/ 176148 h 2312529"/>
                <a:gd name="connsiteX12" fmla="*/ 843246 w 1457608"/>
                <a:gd name="connsiteY12" fmla="*/ 91463 h 2312529"/>
                <a:gd name="connsiteX13" fmla="*/ 1449413 w 1457608"/>
                <a:gd name="connsiteY13" fmla="*/ 1554880 h 2312529"/>
                <a:gd name="connsiteX0" fmla="*/ 1291314 w 1305920"/>
                <a:gd name="connsiteY0" fmla="*/ 1220452 h 2312529"/>
                <a:gd name="connsiteX1" fmla="*/ 1122643 w 1305920"/>
                <a:gd name="connsiteY1" fmla="*/ 1826383 h 2312529"/>
                <a:gd name="connsiteX2" fmla="*/ 889523 w 1305920"/>
                <a:gd name="connsiteY2" fmla="*/ 2302393 h 2312529"/>
                <a:gd name="connsiteX3" fmla="*/ 444317 w 1305920"/>
                <a:gd name="connsiteY3" fmla="*/ 2216441 h 2312529"/>
                <a:gd name="connsiteX4" fmla="*/ 414621 w 1305920"/>
                <a:gd name="connsiteY4" fmla="*/ 1691113 h 2312529"/>
                <a:gd name="connsiteX5" fmla="*/ 232047 w 1305920"/>
                <a:gd name="connsiteY5" fmla="*/ 1484678 h 2312529"/>
                <a:gd name="connsiteX6" fmla="*/ 106233 w 1305920"/>
                <a:gd name="connsiteY6" fmla="*/ 1276818 h 2312529"/>
                <a:gd name="connsiteX7" fmla="*/ 10488 w 1305920"/>
                <a:gd name="connsiteY7" fmla="*/ 996583 h 2312529"/>
                <a:gd name="connsiteX8" fmla="*/ 15206 w 1305920"/>
                <a:gd name="connsiteY8" fmla="*/ 726840 h 2312529"/>
                <a:gd name="connsiteX9" fmla="*/ 123533 w 1305920"/>
                <a:gd name="connsiteY9" fmla="*/ 520197 h 2312529"/>
                <a:gd name="connsiteX10" fmla="*/ 325827 w 1305920"/>
                <a:gd name="connsiteY10" fmla="*/ 356710 h 2312529"/>
                <a:gd name="connsiteX11" fmla="*/ 521071 w 1305920"/>
                <a:gd name="connsiteY11" fmla="*/ 176148 h 2312529"/>
                <a:gd name="connsiteX12" fmla="*/ 843246 w 1305920"/>
                <a:gd name="connsiteY12" fmla="*/ 91463 h 2312529"/>
                <a:gd name="connsiteX13" fmla="*/ 1291314 w 1305920"/>
                <a:gd name="connsiteY13" fmla="*/ 1220452 h 2312529"/>
                <a:gd name="connsiteX0" fmla="*/ 1291314 w 1345936"/>
                <a:gd name="connsiteY0" fmla="*/ 1220452 h 2312529"/>
                <a:gd name="connsiteX1" fmla="*/ 1122643 w 1345936"/>
                <a:gd name="connsiteY1" fmla="*/ 1826383 h 2312529"/>
                <a:gd name="connsiteX2" fmla="*/ 889523 w 1345936"/>
                <a:gd name="connsiteY2" fmla="*/ 2302393 h 2312529"/>
                <a:gd name="connsiteX3" fmla="*/ 444317 w 1345936"/>
                <a:gd name="connsiteY3" fmla="*/ 2216441 h 2312529"/>
                <a:gd name="connsiteX4" fmla="*/ 414621 w 1345936"/>
                <a:gd name="connsiteY4" fmla="*/ 1691113 h 2312529"/>
                <a:gd name="connsiteX5" fmla="*/ 232047 w 1345936"/>
                <a:gd name="connsiteY5" fmla="*/ 1484678 h 2312529"/>
                <a:gd name="connsiteX6" fmla="*/ 106233 w 1345936"/>
                <a:gd name="connsiteY6" fmla="*/ 1276818 h 2312529"/>
                <a:gd name="connsiteX7" fmla="*/ 10488 w 1345936"/>
                <a:gd name="connsiteY7" fmla="*/ 996583 h 2312529"/>
                <a:gd name="connsiteX8" fmla="*/ 15206 w 1345936"/>
                <a:gd name="connsiteY8" fmla="*/ 726840 h 2312529"/>
                <a:gd name="connsiteX9" fmla="*/ 123533 w 1345936"/>
                <a:gd name="connsiteY9" fmla="*/ 520197 h 2312529"/>
                <a:gd name="connsiteX10" fmla="*/ 325827 w 1345936"/>
                <a:gd name="connsiteY10" fmla="*/ 356710 h 2312529"/>
                <a:gd name="connsiteX11" fmla="*/ 521071 w 1345936"/>
                <a:gd name="connsiteY11" fmla="*/ 176148 h 2312529"/>
                <a:gd name="connsiteX12" fmla="*/ 843246 w 1345936"/>
                <a:gd name="connsiteY12" fmla="*/ 91463 h 2312529"/>
                <a:gd name="connsiteX13" fmla="*/ 1291314 w 1345936"/>
                <a:gd name="connsiteY13" fmla="*/ 1220452 h 2312529"/>
                <a:gd name="connsiteX0" fmla="*/ 1291314 w 1345936"/>
                <a:gd name="connsiteY0" fmla="*/ 1220452 h 2337085"/>
                <a:gd name="connsiteX1" fmla="*/ 1122643 w 1345936"/>
                <a:gd name="connsiteY1" fmla="*/ 1826383 h 2337085"/>
                <a:gd name="connsiteX2" fmla="*/ 889523 w 1345936"/>
                <a:gd name="connsiteY2" fmla="*/ 2302393 h 2337085"/>
                <a:gd name="connsiteX3" fmla="*/ 378615 w 1345936"/>
                <a:gd name="connsiteY3" fmla="*/ 2323519 h 2337085"/>
                <a:gd name="connsiteX4" fmla="*/ 414621 w 1345936"/>
                <a:gd name="connsiteY4" fmla="*/ 1691113 h 2337085"/>
                <a:gd name="connsiteX5" fmla="*/ 232047 w 1345936"/>
                <a:gd name="connsiteY5" fmla="*/ 1484678 h 2337085"/>
                <a:gd name="connsiteX6" fmla="*/ 106233 w 1345936"/>
                <a:gd name="connsiteY6" fmla="*/ 1276818 h 2337085"/>
                <a:gd name="connsiteX7" fmla="*/ 10488 w 1345936"/>
                <a:gd name="connsiteY7" fmla="*/ 996583 h 2337085"/>
                <a:gd name="connsiteX8" fmla="*/ 15206 w 1345936"/>
                <a:gd name="connsiteY8" fmla="*/ 726840 h 2337085"/>
                <a:gd name="connsiteX9" fmla="*/ 123533 w 1345936"/>
                <a:gd name="connsiteY9" fmla="*/ 520197 h 2337085"/>
                <a:gd name="connsiteX10" fmla="*/ 325827 w 1345936"/>
                <a:gd name="connsiteY10" fmla="*/ 356710 h 2337085"/>
                <a:gd name="connsiteX11" fmla="*/ 521071 w 1345936"/>
                <a:gd name="connsiteY11" fmla="*/ 176148 h 2337085"/>
                <a:gd name="connsiteX12" fmla="*/ 843246 w 1345936"/>
                <a:gd name="connsiteY12" fmla="*/ 91463 h 2337085"/>
                <a:gd name="connsiteX13" fmla="*/ 1291314 w 1345936"/>
                <a:gd name="connsiteY13" fmla="*/ 1220452 h 2337085"/>
                <a:gd name="connsiteX0" fmla="*/ 1291314 w 1345936"/>
                <a:gd name="connsiteY0" fmla="*/ 1220452 h 2325777"/>
                <a:gd name="connsiteX1" fmla="*/ 1122643 w 1345936"/>
                <a:gd name="connsiteY1" fmla="*/ 1826383 h 2325777"/>
                <a:gd name="connsiteX2" fmla="*/ 889523 w 1345936"/>
                <a:gd name="connsiteY2" fmla="*/ 2302393 h 2325777"/>
                <a:gd name="connsiteX3" fmla="*/ 388637 w 1345936"/>
                <a:gd name="connsiteY3" fmla="*/ 2299394 h 2325777"/>
                <a:gd name="connsiteX4" fmla="*/ 414621 w 1345936"/>
                <a:gd name="connsiteY4" fmla="*/ 1691113 h 2325777"/>
                <a:gd name="connsiteX5" fmla="*/ 232047 w 1345936"/>
                <a:gd name="connsiteY5" fmla="*/ 1484678 h 2325777"/>
                <a:gd name="connsiteX6" fmla="*/ 106233 w 1345936"/>
                <a:gd name="connsiteY6" fmla="*/ 1276818 h 2325777"/>
                <a:gd name="connsiteX7" fmla="*/ 10488 w 1345936"/>
                <a:gd name="connsiteY7" fmla="*/ 996583 h 2325777"/>
                <a:gd name="connsiteX8" fmla="*/ 15206 w 1345936"/>
                <a:gd name="connsiteY8" fmla="*/ 726840 h 2325777"/>
                <a:gd name="connsiteX9" fmla="*/ 123533 w 1345936"/>
                <a:gd name="connsiteY9" fmla="*/ 520197 h 2325777"/>
                <a:gd name="connsiteX10" fmla="*/ 325827 w 1345936"/>
                <a:gd name="connsiteY10" fmla="*/ 356710 h 2325777"/>
                <a:gd name="connsiteX11" fmla="*/ 521071 w 1345936"/>
                <a:gd name="connsiteY11" fmla="*/ 176148 h 2325777"/>
                <a:gd name="connsiteX12" fmla="*/ 843246 w 1345936"/>
                <a:gd name="connsiteY12" fmla="*/ 91463 h 2325777"/>
                <a:gd name="connsiteX13" fmla="*/ 1291314 w 1345936"/>
                <a:gd name="connsiteY13" fmla="*/ 1220452 h 2325777"/>
                <a:gd name="connsiteX0" fmla="*/ 1291314 w 1345936"/>
                <a:gd name="connsiteY0" fmla="*/ 1220452 h 2325777"/>
                <a:gd name="connsiteX1" fmla="*/ 1122643 w 1345936"/>
                <a:gd name="connsiteY1" fmla="*/ 1826383 h 2325777"/>
                <a:gd name="connsiteX2" fmla="*/ 889523 w 1345936"/>
                <a:gd name="connsiteY2" fmla="*/ 2302393 h 2325777"/>
                <a:gd name="connsiteX3" fmla="*/ 388637 w 1345936"/>
                <a:gd name="connsiteY3" fmla="*/ 2299394 h 2325777"/>
                <a:gd name="connsiteX4" fmla="*/ 414621 w 1345936"/>
                <a:gd name="connsiteY4" fmla="*/ 1691113 h 2325777"/>
                <a:gd name="connsiteX5" fmla="*/ 232047 w 1345936"/>
                <a:gd name="connsiteY5" fmla="*/ 1484678 h 2325777"/>
                <a:gd name="connsiteX6" fmla="*/ 106233 w 1345936"/>
                <a:gd name="connsiteY6" fmla="*/ 1276818 h 2325777"/>
                <a:gd name="connsiteX7" fmla="*/ 10488 w 1345936"/>
                <a:gd name="connsiteY7" fmla="*/ 996583 h 2325777"/>
                <a:gd name="connsiteX8" fmla="*/ 15206 w 1345936"/>
                <a:gd name="connsiteY8" fmla="*/ 726840 h 2325777"/>
                <a:gd name="connsiteX9" fmla="*/ 123533 w 1345936"/>
                <a:gd name="connsiteY9" fmla="*/ 520197 h 2325777"/>
                <a:gd name="connsiteX10" fmla="*/ 325827 w 1345936"/>
                <a:gd name="connsiteY10" fmla="*/ 356710 h 2325777"/>
                <a:gd name="connsiteX11" fmla="*/ 521071 w 1345936"/>
                <a:gd name="connsiteY11" fmla="*/ 176148 h 2325777"/>
                <a:gd name="connsiteX12" fmla="*/ 843246 w 1345936"/>
                <a:gd name="connsiteY12" fmla="*/ 91463 h 2325777"/>
                <a:gd name="connsiteX13" fmla="*/ 1291314 w 1345936"/>
                <a:gd name="connsiteY13" fmla="*/ 1220452 h 2325777"/>
                <a:gd name="connsiteX0" fmla="*/ 1291314 w 1345936"/>
                <a:gd name="connsiteY0" fmla="*/ 1220452 h 2431628"/>
                <a:gd name="connsiteX1" fmla="*/ 1122643 w 1345936"/>
                <a:gd name="connsiteY1" fmla="*/ 1826383 h 2431628"/>
                <a:gd name="connsiteX2" fmla="*/ 889523 w 1345936"/>
                <a:gd name="connsiteY2" fmla="*/ 2302393 h 2431628"/>
                <a:gd name="connsiteX3" fmla="*/ 388637 w 1345936"/>
                <a:gd name="connsiteY3" fmla="*/ 2299394 h 2431628"/>
                <a:gd name="connsiteX4" fmla="*/ 414621 w 1345936"/>
                <a:gd name="connsiteY4" fmla="*/ 1691113 h 2431628"/>
                <a:gd name="connsiteX5" fmla="*/ 232047 w 1345936"/>
                <a:gd name="connsiteY5" fmla="*/ 1484678 h 2431628"/>
                <a:gd name="connsiteX6" fmla="*/ 106233 w 1345936"/>
                <a:gd name="connsiteY6" fmla="*/ 1276818 h 2431628"/>
                <a:gd name="connsiteX7" fmla="*/ 10488 w 1345936"/>
                <a:gd name="connsiteY7" fmla="*/ 996583 h 2431628"/>
                <a:gd name="connsiteX8" fmla="*/ 15206 w 1345936"/>
                <a:gd name="connsiteY8" fmla="*/ 726840 h 2431628"/>
                <a:gd name="connsiteX9" fmla="*/ 123533 w 1345936"/>
                <a:gd name="connsiteY9" fmla="*/ 520197 h 2431628"/>
                <a:gd name="connsiteX10" fmla="*/ 325827 w 1345936"/>
                <a:gd name="connsiteY10" fmla="*/ 356710 h 2431628"/>
                <a:gd name="connsiteX11" fmla="*/ 521071 w 1345936"/>
                <a:gd name="connsiteY11" fmla="*/ 176148 h 2431628"/>
                <a:gd name="connsiteX12" fmla="*/ 843246 w 1345936"/>
                <a:gd name="connsiteY12" fmla="*/ 91463 h 2431628"/>
                <a:gd name="connsiteX13" fmla="*/ 1291314 w 1345936"/>
                <a:gd name="connsiteY13" fmla="*/ 1220452 h 2431628"/>
                <a:gd name="connsiteX0" fmla="*/ 1291314 w 1345936"/>
                <a:gd name="connsiteY0" fmla="*/ 1220452 h 2406123"/>
                <a:gd name="connsiteX1" fmla="*/ 1122643 w 1345936"/>
                <a:gd name="connsiteY1" fmla="*/ 1826383 h 2406123"/>
                <a:gd name="connsiteX2" fmla="*/ 826616 w 1345936"/>
                <a:gd name="connsiteY2" fmla="*/ 2198462 h 2406123"/>
                <a:gd name="connsiteX3" fmla="*/ 388637 w 1345936"/>
                <a:gd name="connsiteY3" fmla="*/ 2299394 h 2406123"/>
                <a:gd name="connsiteX4" fmla="*/ 414621 w 1345936"/>
                <a:gd name="connsiteY4" fmla="*/ 1691113 h 2406123"/>
                <a:gd name="connsiteX5" fmla="*/ 232047 w 1345936"/>
                <a:gd name="connsiteY5" fmla="*/ 1484678 h 2406123"/>
                <a:gd name="connsiteX6" fmla="*/ 106233 w 1345936"/>
                <a:gd name="connsiteY6" fmla="*/ 1276818 h 2406123"/>
                <a:gd name="connsiteX7" fmla="*/ 10488 w 1345936"/>
                <a:gd name="connsiteY7" fmla="*/ 996583 h 2406123"/>
                <a:gd name="connsiteX8" fmla="*/ 15206 w 1345936"/>
                <a:gd name="connsiteY8" fmla="*/ 726840 h 2406123"/>
                <a:gd name="connsiteX9" fmla="*/ 123533 w 1345936"/>
                <a:gd name="connsiteY9" fmla="*/ 520197 h 2406123"/>
                <a:gd name="connsiteX10" fmla="*/ 325827 w 1345936"/>
                <a:gd name="connsiteY10" fmla="*/ 356710 h 2406123"/>
                <a:gd name="connsiteX11" fmla="*/ 521071 w 1345936"/>
                <a:gd name="connsiteY11" fmla="*/ 176148 h 2406123"/>
                <a:gd name="connsiteX12" fmla="*/ 843246 w 1345936"/>
                <a:gd name="connsiteY12" fmla="*/ 91463 h 2406123"/>
                <a:gd name="connsiteX13" fmla="*/ 1291314 w 1345936"/>
                <a:gd name="connsiteY13" fmla="*/ 1220452 h 2406123"/>
                <a:gd name="connsiteX0" fmla="*/ 1291314 w 1345936"/>
                <a:gd name="connsiteY0" fmla="*/ 1220452 h 2372696"/>
                <a:gd name="connsiteX1" fmla="*/ 1122643 w 1345936"/>
                <a:gd name="connsiteY1" fmla="*/ 1826383 h 2372696"/>
                <a:gd name="connsiteX2" fmla="*/ 1096652 w 1345936"/>
                <a:gd name="connsiteY2" fmla="*/ 1957034 h 2372696"/>
                <a:gd name="connsiteX3" fmla="*/ 388637 w 1345936"/>
                <a:gd name="connsiteY3" fmla="*/ 2299394 h 2372696"/>
                <a:gd name="connsiteX4" fmla="*/ 414621 w 1345936"/>
                <a:gd name="connsiteY4" fmla="*/ 1691113 h 2372696"/>
                <a:gd name="connsiteX5" fmla="*/ 232047 w 1345936"/>
                <a:gd name="connsiteY5" fmla="*/ 1484678 h 2372696"/>
                <a:gd name="connsiteX6" fmla="*/ 106233 w 1345936"/>
                <a:gd name="connsiteY6" fmla="*/ 1276818 h 2372696"/>
                <a:gd name="connsiteX7" fmla="*/ 10488 w 1345936"/>
                <a:gd name="connsiteY7" fmla="*/ 996583 h 2372696"/>
                <a:gd name="connsiteX8" fmla="*/ 15206 w 1345936"/>
                <a:gd name="connsiteY8" fmla="*/ 726840 h 2372696"/>
                <a:gd name="connsiteX9" fmla="*/ 123533 w 1345936"/>
                <a:gd name="connsiteY9" fmla="*/ 520197 h 2372696"/>
                <a:gd name="connsiteX10" fmla="*/ 325827 w 1345936"/>
                <a:gd name="connsiteY10" fmla="*/ 356710 h 2372696"/>
                <a:gd name="connsiteX11" fmla="*/ 521071 w 1345936"/>
                <a:gd name="connsiteY11" fmla="*/ 176148 h 2372696"/>
                <a:gd name="connsiteX12" fmla="*/ 843246 w 1345936"/>
                <a:gd name="connsiteY12" fmla="*/ 91463 h 2372696"/>
                <a:gd name="connsiteX13" fmla="*/ 1291314 w 1345936"/>
                <a:gd name="connsiteY13" fmla="*/ 1220452 h 2372696"/>
                <a:gd name="connsiteX0" fmla="*/ 1291314 w 1345936"/>
                <a:gd name="connsiteY0" fmla="*/ 1220452 h 2421867"/>
                <a:gd name="connsiteX1" fmla="*/ 1122643 w 1345936"/>
                <a:gd name="connsiteY1" fmla="*/ 1826383 h 2421867"/>
                <a:gd name="connsiteX2" fmla="*/ 1096652 w 1345936"/>
                <a:gd name="connsiteY2" fmla="*/ 1957034 h 2421867"/>
                <a:gd name="connsiteX3" fmla="*/ 388637 w 1345936"/>
                <a:gd name="connsiteY3" fmla="*/ 2299394 h 2421867"/>
                <a:gd name="connsiteX4" fmla="*/ 414621 w 1345936"/>
                <a:gd name="connsiteY4" fmla="*/ 1691113 h 2421867"/>
                <a:gd name="connsiteX5" fmla="*/ 232047 w 1345936"/>
                <a:gd name="connsiteY5" fmla="*/ 1484678 h 2421867"/>
                <a:gd name="connsiteX6" fmla="*/ 106233 w 1345936"/>
                <a:gd name="connsiteY6" fmla="*/ 1276818 h 2421867"/>
                <a:gd name="connsiteX7" fmla="*/ 10488 w 1345936"/>
                <a:gd name="connsiteY7" fmla="*/ 996583 h 2421867"/>
                <a:gd name="connsiteX8" fmla="*/ 15206 w 1345936"/>
                <a:gd name="connsiteY8" fmla="*/ 726840 h 2421867"/>
                <a:gd name="connsiteX9" fmla="*/ 123533 w 1345936"/>
                <a:gd name="connsiteY9" fmla="*/ 520197 h 2421867"/>
                <a:gd name="connsiteX10" fmla="*/ 325827 w 1345936"/>
                <a:gd name="connsiteY10" fmla="*/ 356710 h 2421867"/>
                <a:gd name="connsiteX11" fmla="*/ 521071 w 1345936"/>
                <a:gd name="connsiteY11" fmla="*/ 176148 h 2421867"/>
                <a:gd name="connsiteX12" fmla="*/ 843246 w 1345936"/>
                <a:gd name="connsiteY12" fmla="*/ 91463 h 2421867"/>
                <a:gd name="connsiteX13" fmla="*/ 1291314 w 1345936"/>
                <a:gd name="connsiteY13" fmla="*/ 1220452 h 2421867"/>
                <a:gd name="connsiteX0" fmla="*/ 1291314 w 1345936"/>
                <a:gd name="connsiteY0" fmla="*/ 1220452 h 2445351"/>
                <a:gd name="connsiteX1" fmla="*/ 1122643 w 1345936"/>
                <a:gd name="connsiteY1" fmla="*/ 1826383 h 2445351"/>
                <a:gd name="connsiteX2" fmla="*/ 953563 w 1345936"/>
                <a:gd name="connsiteY2" fmla="*/ 2046107 h 2445351"/>
                <a:gd name="connsiteX3" fmla="*/ 388637 w 1345936"/>
                <a:gd name="connsiteY3" fmla="*/ 2299394 h 2445351"/>
                <a:gd name="connsiteX4" fmla="*/ 414621 w 1345936"/>
                <a:gd name="connsiteY4" fmla="*/ 1691113 h 2445351"/>
                <a:gd name="connsiteX5" fmla="*/ 232047 w 1345936"/>
                <a:gd name="connsiteY5" fmla="*/ 1484678 h 2445351"/>
                <a:gd name="connsiteX6" fmla="*/ 106233 w 1345936"/>
                <a:gd name="connsiteY6" fmla="*/ 1276818 h 2445351"/>
                <a:gd name="connsiteX7" fmla="*/ 10488 w 1345936"/>
                <a:gd name="connsiteY7" fmla="*/ 996583 h 2445351"/>
                <a:gd name="connsiteX8" fmla="*/ 15206 w 1345936"/>
                <a:gd name="connsiteY8" fmla="*/ 726840 h 2445351"/>
                <a:gd name="connsiteX9" fmla="*/ 123533 w 1345936"/>
                <a:gd name="connsiteY9" fmla="*/ 520197 h 2445351"/>
                <a:gd name="connsiteX10" fmla="*/ 325827 w 1345936"/>
                <a:gd name="connsiteY10" fmla="*/ 356710 h 2445351"/>
                <a:gd name="connsiteX11" fmla="*/ 521071 w 1345936"/>
                <a:gd name="connsiteY11" fmla="*/ 176148 h 2445351"/>
                <a:gd name="connsiteX12" fmla="*/ 843246 w 1345936"/>
                <a:gd name="connsiteY12" fmla="*/ 91463 h 2445351"/>
                <a:gd name="connsiteX13" fmla="*/ 1291314 w 1345936"/>
                <a:gd name="connsiteY13" fmla="*/ 1220452 h 2445351"/>
                <a:gd name="connsiteX0" fmla="*/ 1291314 w 1345936"/>
                <a:gd name="connsiteY0" fmla="*/ 1220452 h 2331221"/>
                <a:gd name="connsiteX1" fmla="*/ 1122643 w 1345936"/>
                <a:gd name="connsiteY1" fmla="*/ 1826383 h 2331221"/>
                <a:gd name="connsiteX2" fmla="*/ 953563 w 1345936"/>
                <a:gd name="connsiteY2" fmla="*/ 2046107 h 2331221"/>
                <a:gd name="connsiteX3" fmla="*/ 388637 w 1345936"/>
                <a:gd name="connsiteY3" fmla="*/ 2299394 h 2331221"/>
                <a:gd name="connsiteX4" fmla="*/ 414621 w 1345936"/>
                <a:gd name="connsiteY4" fmla="*/ 1691113 h 2331221"/>
                <a:gd name="connsiteX5" fmla="*/ 232047 w 1345936"/>
                <a:gd name="connsiteY5" fmla="*/ 1484678 h 2331221"/>
                <a:gd name="connsiteX6" fmla="*/ 106233 w 1345936"/>
                <a:gd name="connsiteY6" fmla="*/ 1276818 h 2331221"/>
                <a:gd name="connsiteX7" fmla="*/ 10488 w 1345936"/>
                <a:gd name="connsiteY7" fmla="*/ 996583 h 2331221"/>
                <a:gd name="connsiteX8" fmla="*/ 15206 w 1345936"/>
                <a:gd name="connsiteY8" fmla="*/ 726840 h 2331221"/>
                <a:gd name="connsiteX9" fmla="*/ 123533 w 1345936"/>
                <a:gd name="connsiteY9" fmla="*/ 520197 h 2331221"/>
                <a:gd name="connsiteX10" fmla="*/ 325827 w 1345936"/>
                <a:gd name="connsiteY10" fmla="*/ 356710 h 2331221"/>
                <a:gd name="connsiteX11" fmla="*/ 521071 w 1345936"/>
                <a:gd name="connsiteY11" fmla="*/ 176148 h 2331221"/>
                <a:gd name="connsiteX12" fmla="*/ 843246 w 1345936"/>
                <a:gd name="connsiteY12" fmla="*/ 91463 h 2331221"/>
                <a:gd name="connsiteX13" fmla="*/ 1291314 w 1345936"/>
                <a:gd name="connsiteY13" fmla="*/ 1220452 h 2331221"/>
                <a:gd name="connsiteX0" fmla="*/ 1291314 w 1345936"/>
                <a:gd name="connsiteY0" fmla="*/ 1220452 h 2301071"/>
                <a:gd name="connsiteX1" fmla="*/ 1122643 w 1345936"/>
                <a:gd name="connsiteY1" fmla="*/ 1826383 h 2301071"/>
                <a:gd name="connsiteX2" fmla="*/ 953563 w 1345936"/>
                <a:gd name="connsiteY2" fmla="*/ 2046107 h 2301071"/>
                <a:gd name="connsiteX3" fmla="*/ 388637 w 1345936"/>
                <a:gd name="connsiteY3" fmla="*/ 2299394 h 2301071"/>
                <a:gd name="connsiteX4" fmla="*/ 414621 w 1345936"/>
                <a:gd name="connsiteY4" fmla="*/ 1691113 h 2301071"/>
                <a:gd name="connsiteX5" fmla="*/ 232047 w 1345936"/>
                <a:gd name="connsiteY5" fmla="*/ 1484678 h 2301071"/>
                <a:gd name="connsiteX6" fmla="*/ 106233 w 1345936"/>
                <a:gd name="connsiteY6" fmla="*/ 1276818 h 2301071"/>
                <a:gd name="connsiteX7" fmla="*/ 10488 w 1345936"/>
                <a:gd name="connsiteY7" fmla="*/ 996583 h 2301071"/>
                <a:gd name="connsiteX8" fmla="*/ 15206 w 1345936"/>
                <a:gd name="connsiteY8" fmla="*/ 726840 h 2301071"/>
                <a:gd name="connsiteX9" fmla="*/ 123533 w 1345936"/>
                <a:gd name="connsiteY9" fmla="*/ 520197 h 2301071"/>
                <a:gd name="connsiteX10" fmla="*/ 325827 w 1345936"/>
                <a:gd name="connsiteY10" fmla="*/ 356710 h 2301071"/>
                <a:gd name="connsiteX11" fmla="*/ 521071 w 1345936"/>
                <a:gd name="connsiteY11" fmla="*/ 176148 h 2301071"/>
                <a:gd name="connsiteX12" fmla="*/ 843246 w 1345936"/>
                <a:gd name="connsiteY12" fmla="*/ 91463 h 2301071"/>
                <a:gd name="connsiteX13" fmla="*/ 1291314 w 1345936"/>
                <a:gd name="connsiteY13" fmla="*/ 1220452 h 2301071"/>
                <a:gd name="connsiteX0" fmla="*/ 1291314 w 1345936"/>
                <a:gd name="connsiteY0" fmla="*/ 1220452 h 2354790"/>
                <a:gd name="connsiteX1" fmla="*/ 1122643 w 1345936"/>
                <a:gd name="connsiteY1" fmla="*/ 1826383 h 2354790"/>
                <a:gd name="connsiteX2" fmla="*/ 953563 w 1345936"/>
                <a:gd name="connsiteY2" fmla="*/ 2046107 h 2354790"/>
                <a:gd name="connsiteX3" fmla="*/ 388637 w 1345936"/>
                <a:gd name="connsiteY3" fmla="*/ 2299394 h 2354790"/>
                <a:gd name="connsiteX4" fmla="*/ 414621 w 1345936"/>
                <a:gd name="connsiteY4" fmla="*/ 1691113 h 2354790"/>
                <a:gd name="connsiteX5" fmla="*/ 232047 w 1345936"/>
                <a:gd name="connsiteY5" fmla="*/ 1484678 h 2354790"/>
                <a:gd name="connsiteX6" fmla="*/ 106233 w 1345936"/>
                <a:gd name="connsiteY6" fmla="*/ 1276818 h 2354790"/>
                <a:gd name="connsiteX7" fmla="*/ 10488 w 1345936"/>
                <a:gd name="connsiteY7" fmla="*/ 996583 h 2354790"/>
                <a:gd name="connsiteX8" fmla="*/ 15206 w 1345936"/>
                <a:gd name="connsiteY8" fmla="*/ 726840 h 2354790"/>
                <a:gd name="connsiteX9" fmla="*/ 123533 w 1345936"/>
                <a:gd name="connsiteY9" fmla="*/ 520197 h 2354790"/>
                <a:gd name="connsiteX10" fmla="*/ 325827 w 1345936"/>
                <a:gd name="connsiteY10" fmla="*/ 356710 h 2354790"/>
                <a:gd name="connsiteX11" fmla="*/ 521071 w 1345936"/>
                <a:gd name="connsiteY11" fmla="*/ 176148 h 2354790"/>
                <a:gd name="connsiteX12" fmla="*/ 843246 w 1345936"/>
                <a:gd name="connsiteY12" fmla="*/ 91463 h 2354790"/>
                <a:gd name="connsiteX13" fmla="*/ 1291314 w 1345936"/>
                <a:gd name="connsiteY13" fmla="*/ 1220452 h 2354790"/>
                <a:gd name="connsiteX0" fmla="*/ 1291314 w 1345936"/>
                <a:gd name="connsiteY0" fmla="*/ 1220452 h 2354790"/>
                <a:gd name="connsiteX1" fmla="*/ 1122643 w 1345936"/>
                <a:gd name="connsiteY1" fmla="*/ 1826383 h 2354790"/>
                <a:gd name="connsiteX2" fmla="*/ 953563 w 1345936"/>
                <a:gd name="connsiteY2" fmla="*/ 2046107 h 2354790"/>
                <a:gd name="connsiteX3" fmla="*/ 388637 w 1345936"/>
                <a:gd name="connsiteY3" fmla="*/ 2299394 h 2354790"/>
                <a:gd name="connsiteX4" fmla="*/ 414621 w 1345936"/>
                <a:gd name="connsiteY4" fmla="*/ 1691113 h 2354790"/>
                <a:gd name="connsiteX5" fmla="*/ 232047 w 1345936"/>
                <a:gd name="connsiteY5" fmla="*/ 1484678 h 2354790"/>
                <a:gd name="connsiteX6" fmla="*/ 106233 w 1345936"/>
                <a:gd name="connsiteY6" fmla="*/ 1276818 h 2354790"/>
                <a:gd name="connsiteX7" fmla="*/ 10488 w 1345936"/>
                <a:gd name="connsiteY7" fmla="*/ 996583 h 2354790"/>
                <a:gd name="connsiteX8" fmla="*/ 15206 w 1345936"/>
                <a:gd name="connsiteY8" fmla="*/ 726840 h 2354790"/>
                <a:gd name="connsiteX9" fmla="*/ 123533 w 1345936"/>
                <a:gd name="connsiteY9" fmla="*/ 520197 h 2354790"/>
                <a:gd name="connsiteX10" fmla="*/ 325827 w 1345936"/>
                <a:gd name="connsiteY10" fmla="*/ 356710 h 2354790"/>
                <a:gd name="connsiteX11" fmla="*/ 521071 w 1345936"/>
                <a:gd name="connsiteY11" fmla="*/ 176148 h 2354790"/>
                <a:gd name="connsiteX12" fmla="*/ 843246 w 1345936"/>
                <a:gd name="connsiteY12" fmla="*/ 91463 h 2354790"/>
                <a:gd name="connsiteX13" fmla="*/ 1291314 w 1345936"/>
                <a:gd name="connsiteY13" fmla="*/ 1220452 h 2354790"/>
                <a:gd name="connsiteX0" fmla="*/ 1291314 w 1345936"/>
                <a:gd name="connsiteY0" fmla="*/ 1220452 h 2354790"/>
                <a:gd name="connsiteX1" fmla="*/ 1122643 w 1345936"/>
                <a:gd name="connsiteY1" fmla="*/ 1826383 h 2354790"/>
                <a:gd name="connsiteX2" fmla="*/ 953563 w 1345936"/>
                <a:gd name="connsiteY2" fmla="*/ 2046107 h 2354790"/>
                <a:gd name="connsiteX3" fmla="*/ 388637 w 1345936"/>
                <a:gd name="connsiteY3" fmla="*/ 2299394 h 2354790"/>
                <a:gd name="connsiteX4" fmla="*/ 414621 w 1345936"/>
                <a:gd name="connsiteY4" fmla="*/ 1691113 h 2354790"/>
                <a:gd name="connsiteX5" fmla="*/ 232047 w 1345936"/>
                <a:gd name="connsiteY5" fmla="*/ 1484678 h 2354790"/>
                <a:gd name="connsiteX6" fmla="*/ 106233 w 1345936"/>
                <a:gd name="connsiteY6" fmla="*/ 1276818 h 2354790"/>
                <a:gd name="connsiteX7" fmla="*/ 10488 w 1345936"/>
                <a:gd name="connsiteY7" fmla="*/ 996583 h 2354790"/>
                <a:gd name="connsiteX8" fmla="*/ 15206 w 1345936"/>
                <a:gd name="connsiteY8" fmla="*/ 726840 h 2354790"/>
                <a:gd name="connsiteX9" fmla="*/ 123533 w 1345936"/>
                <a:gd name="connsiteY9" fmla="*/ 520197 h 2354790"/>
                <a:gd name="connsiteX10" fmla="*/ 325827 w 1345936"/>
                <a:gd name="connsiteY10" fmla="*/ 356710 h 2354790"/>
                <a:gd name="connsiteX11" fmla="*/ 521071 w 1345936"/>
                <a:gd name="connsiteY11" fmla="*/ 176148 h 2354790"/>
                <a:gd name="connsiteX12" fmla="*/ 843246 w 1345936"/>
                <a:gd name="connsiteY12" fmla="*/ 91463 h 2354790"/>
                <a:gd name="connsiteX13" fmla="*/ 1291314 w 1345936"/>
                <a:gd name="connsiteY13" fmla="*/ 1220452 h 2354790"/>
                <a:gd name="connsiteX0" fmla="*/ 1291314 w 1345936"/>
                <a:gd name="connsiteY0" fmla="*/ 1220452 h 3418272"/>
                <a:gd name="connsiteX1" fmla="*/ 1122643 w 1345936"/>
                <a:gd name="connsiteY1" fmla="*/ 1826383 h 3418272"/>
                <a:gd name="connsiteX2" fmla="*/ 953563 w 1345936"/>
                <a:gd name="connsiteY2" fmla="*/ 2046107 h 3418272"/>
                <a:gd name="connsiteX3" fmla="*/ 989126 w 1345936"/>
                <a:gd name="connsiteY3" fmla="*/ 3390468 h 3418272"/>
                <a:gd name="connsiteX4" fmla="*/ 414621 w 1345936"/>
                <a:gd name="connsiteY4" fmla="*/ 1691113 h 3418272"/>
                <a:gd name="connsiteX5" fmla="*/ 232047 w 1345936"/>
                <a:gd name="connsiteY5" fmla="*/ 1484678 h 3418272"/>
                <a:gd name="connsiteX6" fmla="*/ 106233 w 1345936"/>
                <a:gd name="connsiteY6" fmla="*/ 1276818 h 3418272"/>
                <a:gd name="connsiteX7" fmla="*/ 10488 w 1345936"/>
                <a:gd name="connsiteY7" fmla="*/ 996583 h 3418272"/>
                <a:gd name="connsiteX8" fmla="*/ 15206 w 1345936"/>
                <a:gd name="connsiteY8" fmla="*/ 726840 h 3418272"/>
                <a:gd name="connsiteX9" fmla="*/ 123533 w 1345936"/>
                <a:gd name="connsiteY9" fmla="*/ 520197 h 3418272"/>
                <a:gd name="connsiteX10" fmla="*/ 325827 w 1345936"/>
                <a:gd name="connsiteY10" fmla="*/ 356710 h 3418272"/>
                <a:gd name="connsiteX11" fmla="*/ 521071 w 1345936"/>
                <a:gd name="connsiteY11" fmla="*/ 176148 h 3418272"/>
                <a:gd name="connsiteX12" fmla="*/ 843246 w 1345936"/>
                <a:gd name="connsiteY12" fmla="*/ 91463 h 3418272"/>
                <a:gd name="connsiteX13" fmla="*/ 1291314 w 1345936"/>
                <a:gd name="connsiteY13" fmla="*/ 1220452 h 3418272"/>
                <a:gd name="connsiteX0" fmla="*/ 1291314 w 1345936"/>
                <a:gd name="connsiteY0" fmla="*/ 1220452 h 3418272"/>
                <a:gd name="connsiteX1" fmla="*/ 1122643 w 1345936"/>
                <a:gd name="connsiteY1" fmla="*/ 1826383 h 3418272"/>
                <a:gd name="connsiteX2" fmla="*/ 1142662 w 1345936"/>
                <a:gd name="connsiteY2" fmla="*/ 2237823 h 3418272"/>
                <a:gd name="connsiteX3" fmla="*/ 989126 w 1345936"/>
                <a:gd name="connsiteY3" fmla="*/ 3390468 h 3418272"/>
                <a:gd name="connsiteX4" fmla="*/ 414621 w 1345936"/>
                <a:gd name="connsiteY4" fmla="*/ 1691113 h 3418272"/>
                <a:gd name="connsiteX5" fmla="*/ 232047 w 1345936"/>
                <a:gd name="connsiteY5" fmla="*/ 1484678 h 3418272"/>
                <a:gd name="connsiteX6" fmla="*/ 106233 w 1345936"/>
                <a:gd name="connsiteY6" fmla="*/ 1276818 h 3418272"/>
                <a:gd name="connsiteX7" fmla="*/ 10488 w 1345936"/>
                <a:gd name="connsiteY7" fmla="*/ 996583 h 3418272"/>
                <a:gd name="connsiteX8" fmla="*/ 15206 w 1345936"/>
                <a:gd name="connsiteY8" fmla="*/ 726840 h 3418272"/>
                <a:gd name="connsiteX9" fmla="*/ 123533 w 1345936"/>
                <a:gd name="connsiteY9" fmla="*/ 520197 h 3418272"/>
                <a:gd name="connsiteX10" fmla="*/ 325827 w 1345936"/>
                <a:gd name="connsiteY10" fmla="*/ 356710 h 3418272"/>
                <a:gd name="connsiteX11" fmla="*/ 521071 w 1345936"/>
                <a:gd name="connsiteY11" fmla="*/ 176148 h 3418272"/>
                <a:gd name="connsiteX12" fmla="*/ 843246 w 1345936"/>
                <a:gd name="connsiteY12" fmla="*/ 91463 h 3418272"/>
                <a:gd name="connsiteX13" fmla="*/ 1291314 w 1345936"/>
                <a:gd name="connsiteY13" fmla="*/ 1220452 h 3418272"/>
                <a:gd name="connsiteX0" fmla="*/ 1291314 w 1401820"/>
                <a:gd name="connsiteY0" fmla="*/ 1220452 h 3418272"/>
                <a:gd name="connsiteX1" fmla="*/ 1329017 w 1401820"/>
                <a:gd name="connsiteY1" fmla="*/ 1721169 h 3418272"/>
                <a:gd name="connsiteX2" fmla="*/ 1142662 w 1401820"/>
                <a:gd name="connsiteY2" fmla="*/ 2237823 h 3418272"/>
                <a:gd name="connsiteX3" fmla="*/ 989126 w 1401820"/>
                <a:gd name="connsiteY3" fmla="*/ 3390468 h 3418272"/>
                <a:gd name="connsiteX4" fmla="*/ 414621 w 1401820"/>
                <a:gd name="connsiteY4" fmla="*/ 1691113 h 3418272"/>
                <a:gd name="connsiteX5" fmla="*/ 232047 w 1401820"/>
                <a:gd name="connsiteY5" fmla="*/ 1484678 h 3418272"/>
                <a:gd name="connsiteX6" fmla="*/ 106233 w 1401820"/>
                <a:gd name="connsiteY6" fmla="*/ 1276818 h 3418272"/>
                <a:gd name="connsiteX7" fmla="*/ 10488 w 1401820"/>
                <a:gd name="connsiteY7" fmla="*/ 996583 h 3418272"/>
                <a:gd name="connsiteX8" fmla="*/ 15206 w 1401820"/>
                <a:gd name="connsiteY8" fmla="*/ 726840 h 3418272"/>
                <a:gd name="connsiteX9" fmla="*/ 123533 w 1401820"/>
                <a:gd name="connsiteY9" fmla="*/ 520197 h 3418272"/>
                <a:gd name="connsiteX10" fmla="*/ 325827 w 1401820"/>
                <a:gd name="connsiteY10" fmla="*/ 356710 h 3418272"/>
                <a:gd name="connsiteX11" fmla="*/ 521071 w 1401820"/>
                <a:gd name="connsiteY11" fmla="*/ 176148 h 3418272"/>
                <a:gd name="connsiteX12" fmla="*/ 843246 w 1401820"/>
                <a:gd name="connsiteY12" fmla="*/ 91463 h 3418272"/>
                <a:gd name="connsiteX13" fmla="*/ 1291314 w 1401820"/>
                <a:gd name="connsiteY13" fmla="*/ 1220452 h 3418272"/>
                <a:gd name="connsiteX0" fmla="*/ 1291314 w 1433948"/>
                <a:gd name="connsiteY0" fmla="*/ 1220452 h 3418272"/>
                <a:gd name="connsiteX1" fmla="*/ 1385250 w 1433948"/>
                <a:gd name="connsiteY1" fmla="*/ 1687952 h 3418272"/>
                <a:gd name="connsiteX2" fmla="*/ 1142662 w 1433948"/>
                <a:gd name="connsiteY2" fmla="*/ 2237823 h 3418272"/>
                <a:gd name="connsiteX3" fmla="*/ 989126 w 1433948"/>
                <a:gd name="connsiteY3" fmla="*/ 3390468 h 3418272"/>
                <a:gd name="connsiteX4" fmla="*/ 414621 w 1433948"/>
                <a:gd name="connsiteY4" fmla="*/ 1691113 h 3418272"/>
                <a:gd name="connsiteX5" fmla="*/ 232047 w 1433948"/>
                <a:gd name="connsiteY5" fmla="*/ 1484678 h 3418272"/>
                <a:gd name="connsiteX6" fmla="*/ 106233 w 1433948"/>
                <a:gd name="connsiteY6" fmla="*/ 1276818 h 3418272"/>
                <a:gd name="connsiteX7" fmla="*/ 10488 w 1433948"/>
                <a:gd name="connsiteY7" fmla="*/ 996583 h 3418272"/>
                <a:gd name="connsiteX8" fmla="*/ 15206 w 1433948"/>
                <a:gd name="connsiteY8" fmla="*/ 726840 h 3418272"/>
                <a:gd name="connsiteX9" fmla="*/ 123533 w 1433948"/>
                <a:gd name="connsiteY9" fmla="*/ 520197 h 3418272"/>
                <a:gd name="connsiteX10" fmla="*/ 325827 w 1433948"/>
                <a:gd name="connsiteY10" fmla="*/ 356710 h 3418272"/>
                <a:gd name="connsiteX11" fmla="*/ 521071 w 1433948"/>
                <a:gd name="connsiteY11" fmla="*/ 176148 h 3418272"/>
                <a:gd name="connsiteX12" fmla="*/ 843246 w 1433948"/>
                <a:gd name="connsiteY12" fmla="*/ 91463 h 3418272"/>
                <a:gd name="connsiteX13" fmla="*/ 1291314 w 1433948"/>
                <a:gd name="connsiteY13" fmla="*/ 1220452 h 3418272"/>
                <a:gd name="connsiteX0" fmla="*/ 1291314 w 1301437"/>
                <a:gd name="connsiteY0" fmla="*/ 1220452 h 3418272"/>
                <a:gd name="connsiteX1" fmla="*/ 1142662 w 1301437"/>
                <a:gd name="connsiteY1" fmla="*/ 2237823 h 3418272"/>
                <a:gd name="connsiteX2" fmla="*/ 989126 w 1301437"/>
                <a:gd name="connsiteY2" fmla="*/ 3390468 h 3418272"/>
                <a:gd name="connsiteX3" fmla="*/ 414621 w 1301437"/>
                <a:gd name="connsiteY3" fmla="*/ 1691113 h 3418272"/>
                <a:gd name="connsiteX4" fmla="*/ 232047 w 1301437"/>
                <a:gd name="connsiteY4" fmla="*/ 1484678 h 3418272"/>
                <a:gd name="connsiteX5" fmla="*/ 106233 w 1301437"/>
                <a:gd name="connsiteY5" fmla="*/ 1276818 h 3418272"/>
                <a:gd name="connsiteX6" fmla="*/ 10488 w 1301437"/>
                <a:gd name="connsiteY6" fmla="*/ 996583 h 3418272"/>
                <a:gd name="connsiteX7" fmla="*/ 15206 w 1301437"/>
                <a:gd name="connsiteY7" fmla="*/ 726840 h 3418272"/>
                <a:gd name="connsiteX8" fmla="*/ 123533 w 1301437"/>
                <a:gd name="connsiteY8" fmla="*/ 520197 h 3418272"/>
                <a:gd name="connsiteX9" fmla="*/ 325827 w 1301437"/>
                <a:gd name="connsiteY9" fmla="*/ 356710 h 3418272"/>
                <a:gd name="connsiteX10" fmla="*/ 521071 w 1301437"/>
                <a:gd name="connsiteY10" fmla="*/ 176148 h 3418272"/>
                <a:gd name="connsiteX11" fmla="*/ 843246 w 1301437"/>
                <a:gd name="connsiteY11" fmla="*/ 91463 h 3418272"/>
                <a:gd name="connsiteX12" fmla="*/ 1291314 w 1301437"/>
                <a:gd name="connsiteY12" fmla="*/ 1220452 h 3418272"/>
                <a:gd name="connsiteX0" fmla="*/ 1332796 w 1342919"/>
                <a:gd name="connsiteY0" fmla="*/ 1220452 h 2863527"/>
                <a:gd name="connsiteX1" fmla="*/ 1184144 w 1342919"/>
                <a:gd name="connsiteY1" fmla="*/ 2237823 h 2863527"/>
                <a:gd name="connsiteX2" fmla="*/ 267892 w 1342919"/>
                <a:gd name="connsiteY2" fmla="*/ 2826070 h 2863527"/>
                <a:gd name="connsiteX3" fmla="*/ 456103 w 1342919"/>
                <a:gd name="connsiteY3" fmla="*/ 1691113 h 2863527"/>
                <a:gd name="connsiteX4" fmla="*/ 273529 w 1342919"/>
                <a:gd name="connsiteY4" fmla="*/ 1484678 h 2863527"/>
                <a:gd name="connsiteX5" fmla="*/ 147715 w 1342919"/>
                <a:gd name="connsiteY5" fmla="*/ 1276818 h 2863527"/>
                <a:gd name="connsiteX6" fmla="*/ 51970 w 1342919"/>
                <a:gd name="connsiteY6" fmla="*/ 996583 h 2863527"/>
                <a:gd name="connsiteX7" fmla="*/ 56688 w 1342919"/>
                <a:gd name="connsiteY7" fmla="*/ 726840 h 2863527"/>
                <a:gd name="connsiteX8" fmla="*/ 165015 w 1342919"/>
                <a:gd name="connsiteY8" fmla="*/ 520197 h 2863527"/>
                <a:gd name="connsiteX9" fmla="*/ 367309 w 1342919"/>
                <a:gd name="connsiteY9" fmla="*/ 356710 h 2863527"/>
                <a:gd name="connsiteX10" fmla="*/ 562553 w 1342919"/>
                <a:gd name="connsiteY10" fmla="*/ 176148 h 2863527"/>
                <a:gd name="connsiteX11" fmla="*/ 884728 w 1342919"/>
                <a:gd name="connsiteY11" fmla="*/ 91463 h 2863527"/>
                <a:gd name="connsiteX12" fmla="*/ 1332796 w 1342919"/>
                <a:gd name="connsiteY12" fmla="*/ 1220452 h 2863527"/>
                <a:gd name="connsiteX0" fmla="*/ 1332796 w 1385852"/>
                <a:gd name="connsiteY0" fmla="*/ 1220452 h 2863527"/>
                <a:gd name="connsiteX1" fmla="*/ 1184144 w 1385852"/>
                <a:gd name="connsiteY1" fmla="*/ 2237823 h 2863527"/>
                <a:gd name="connsiteX2" fmla="*/ 267892 w 1385852"/>
                <a:gd name="connsiteY2" fmla="*/ 2826070 h 2863527"/>
                <a:gd name="connsiteX3" fmla="*/ 456103 w 1385852"/>
                <a:gd name="connsiteY3" fmla="*/ 1691113 h 2863527"/>
                <a:gd name="connsiteX4" fmla="*/ 273529 w 1385852"/>
                <a:gd name="connsiteY4" fmla="*/ 1484678 h 2863527"/>
                <a:gd name="connsiteX5" fmla="*/ 147715 w 1385852"/>
                <a:gd name="connsiteY5" fmla="*/ 1276818 h 2863527"/>
                <a:gd name="connsiteX6" fmla="*/ 51970 w 1385852"/>
                <a:gd name="connsiteY6" fmla="*/ 996583 h 2863527"/>
                <a:gd name="connsiteX7" fmla="*/ 56688 w 1385852"/>
                <a:gd name="connsiteY7" fmla="*/ 726840 h 2863527"/>
                <a:gd name="connsiteX8" fmla="*/ 165015 w 1385852"/>
                <a:gd name="connsiteY8" fmla="*/ 520197 h 2863527"/>
                <a:gd name="connsiteX9" fmla="*/ 367309 w 1385852"/>
                <a:gd name="connsiteY9" fmla="*/ 356710 h 2863527"/>
                <a:gd name="connsiteX10" fmla="*/ 562553 w 1385852"/>
                <a:gd name="connsiteY10" fmla="*/ 176148 h 2863527"/>
                <a:gd name="connsiteX11" fmla="*/ 884728 w 1385852"/>
                <a:gd name="connsiteY11" fmla="*/ 91463 h 2863527"/>
                <a:gd name="connsiteX12" fmla="*/ 1332796 w 1385852"/>
                <a:gd name="connsiteY12" fmla="*/ 1220452 h 2863527"/>
                <a:gd name="connsiteX0" fmla="*/ 1332796 w 1385852"/>
                <a:gd name="connsiteY0" fmla="*/ 1220452 h 2863527"/>
                <a:gd name="connsiteX1" fmla="*/ 1184144 w 1385852"/>
                <a:gd name="connsiteY1" fmla="*/ 2237823 h 2863527"/>
                <a:gd name="connsiteX2" fmla="*/ 267892 w 1385852"/>
                <a:gd name="connsiteY2" fmla="*/ 2826070 h 2863527"/>
                <a:gd name="connsiteX3" fmla="*/ 456103 w 1385852"/>
                <a:gd name="connsiteY3" fmla="*/ 1691113 h 2863527"/>
                <a:gd name="connsiteX4" fmla="*/ 273529 w 1385852"/>
                <a:gd name="connsiteY4" fmla="*/ 1484678 h 2863527"/>
                <a:gd name="connsiteX5" fmla="*/ 147715 w 1385852"/>
                <a:gd name="connsiteY5" fmla="*/ 1276818 h 2863527"/>
                <a:gd name="connsiteX6" fmla="*/ 51970 w 1385852"/>
                <a:gd name="connsiteY6" fmla="*/ 996583 h 2863527"/>
                <a:gd name="connsiteX7" fmla="*/ 56688 w 1385852"/>
                <a:gd name="connsiteY7" fmla="*/ 726840 h 2863527"/>
                <a:gd name="connsiteX8" fmla="*/ 165015 w 1385852"/>
                <a:gd name="connsiteY8" fmla="*/ 520197 h 2863527"/>
                <a:gd name="connsiteX9" fmla="*/ 367309 w 1385852"/>
                <a:gd name="connsiteY9" fmla="*/ 356710 h 2863527"/>
                <a:gd name="connsiteX10" fmla="*/ 562553 w 1385852"/>
                <a:gd name="connsiteY10" fmla="*/ 176148 h 2863527"/>
                <a:gd name="connsiteX11" fmla="*/ 884728 w 1385852"/>
                <a:gd name="connsiteY11" fmla="*/ 91463 h 2863527"/>
                <a:gd name="connsiteX12" fmla="*/ 1332796 w 1385852"/>
                <a:gd name="connsiteY12" fmla="*/ 1220452 h 2863527"/>
                <a:gd name="connsiteX0" fmla="*/ 1332796 w 1385852"/>
                <a:gd name="connsiteY0" fmla="*/ 1220452 h 2863527"/>
                <a:gd name="connsiteX1" fmla="*/ 1184144 w 1385852"/>
                <a:gd name="connsiteY1" fmla="*/ 2237823 h 2863527"/>
                <a:gd name="connsiteX2" fmla="*/ 267892 w 1385852"/>
                <a:gd name="connsiteY2" fmla="*/ 2826070 h 2863527"/>
                <a:gd name="connsiteX3" fmla="*/ 456103 w 1385852"/>
                <a:gd name="connsiteY3" fmla="*/ 1691113 h 2863527"/>
                <a:gd name="connsiteX4" fmla="*/ 273529 w 1385852"/>
                <a:gd name="connsiteY4" fmla="*/ 1484678 h 2863527"/>
                <a:gd name="connsiteX5" fmla="*/ 147715 w 1385852"/>
                <a:gd name="connsiteY5" fmla="*/ 1276818 h 2863527"/>
                <a:gd name="connsiteX6" fmla="*/ 51970 w 1385852"/>
                <a:gd name="connsiteY6" fmla="*/ 996583 h 2863527"/>
                <a:gd name="connsiteX7" fmla="*/ 56688 w 1385852"/>
                <a:gd name="connsiteY7" fmla="*/ 726840 h 2863527"/>
                <a:gd name="connsiteX8" fmla="*/ 165015 w 1385852"/>
                <a:gd name="connsiteY8" fmla="*/ 520197 h 2863527"/>
                <a:gd name="connsiteX9" fmla="*/ 367309 w 1385852"/>
                <a:gd name="connsiteY9" fmla="*/ 356710 h 2863527"/>
                <a:gd name="connsiteX10" fmla="*/ 562553 w 1385852"/>
                <a:gd name="connsiteY10" fmla="*/ 176148 h 2863527"/>
                <a:gd name="connsiteX11" fmla="*/ 884728 w 1385852"/>
                <a:gd name="connsiteY11" fmla="*/ 91463 h 2863527"/>
                <a:gd name="connsiteX12" fmla="*/ 1332796 w 1385852"/>
                <a:gd name="connsiteY12" fmla="*/ 1220452 h 2863527"/>
                <a:gd name="connsiteX0" fmla="*/ 1291314 w 1344370"/>
                <a:gd name="connsiteY0" fmla="*/ 1220452 h 2826070"/>
                <a:gd name="connsiteX1" fmla="*/ 1142662 w 1344370"/>
                <a:gd name="connsiteY1" fmla="*/ 2237823 h 2826070"/>
                <a:gd name="connsiteX2" fmla="*/ 226410 w 1344370"/>
                <a:gd name="connsiteY2" fmla="*/ 2826070 h 2826070"/>
                <a:gd name="connsiteX3" fmla="*/ 414621 w 1344370"/>
                <a:gd name="connsiteY3" fmla="*/ 1691113 h 2826070"/>
                <a:gd name="connsiteX4" fmla="*/ 232047 w 1344370"/>
                <a:gd name="connsiteY4" fmla="*/ 1484678 h 2826070"/>
                <a:gd name="connsiteX5" fmla="*/ 106233 w 1344370"/>
                <a:gd name="connsiteY5" fmla="*/ 1276818 h 2826070"/>
                <a:gd name="connsiteX6" fmla="*/ 10488 w 1344370"/>
                <a:gd name="connsiteY6" fmla="*/ 996583 h 2826070"/>
                <a:gd name="connsiteX7" fmla="*/ 15206 w 1344370"/>
                <a:gd name="connsiteY7" fmla="*/ 726840 h 2826070"/>
                <a:gd name="connsiteX8" fmla="*/ 123533 w 1344370"/>
                <a:gd name="connsiteY8" fmla="*/ 520197 h 2826070"/>
                <a:gd name="connsiteX9" fmla="*/ 325827 w 1344370"/>
                <a:gd name="connsiteY9" fmla="*/ 356710 h 2826070"/>
                <a:gd name="connsiteX10" fmla="*/ 521071 w 1344370"/>
                <a:gd name="connsiteY10" fmla="*/ 176148 h 2826070"/>
                <a:gd name="connsiteX11" fmla="*/ 843246 w 1344370"/>
                <a:gd name="connsiteY11" fmla="*/ 91463 h 2826070"/>
                <a:gd name="connsiteX12" fmla="*/ 1291314 w 1344370"/>
                <a:gd name="connsiteY12" fmla="*/ 1220452 h 2826070"/>
                <a:gd name="connsiteX0" fmla="*/ 1291314 w 1344370"/>
                <a:gd name="connsiteY0" fmla="*/ 1220452 h 2874449"/>
                <a:gd name="connsiteX1" fmla="*/ 1142662 w 1344370"/>
                <a:gd name="connsiteY1" fmla="*/ 2237823 h 2874449"/>
                <a:gd name="connsiteX2" fmla="*/ 226410 w 1344370"/>
                <a:gd name="connsiteY2" fmla="*/ 2826070 h 2874449"/>
                <a:gd name="connsiteX3" fmla="*/ 414621 w 1344370"/>
                <a:gd name="connsiteY3" fmla="*/ 1691113 h 2874449"/>
                <a:gd name="connsiteX4" fmla="*/ 232047 w 1344370"/>
                <a:gd name="connsiteY4" fmla="*/ 1484678 h 2874449"/>
                <a:gd name="connsiteX5" fmla="*/ 106233 w 1344370"/>
                <a:gd name="connsiteY5" fmla="*/ 1276818 h 2874449"/>
                <a:gd name="connsiteX6" fmla="*/ 10488 w 1344370"/>
                <a:gd name="connsiteY6" fmla="*/ 996583 h 2874449"/>
                <a:gd name="connsiteX7" fmla="*/ 15206 w 1344370"/>
                <a:gd name="connsiteY7" fmla="*/ 726840 h 2874449"/>
                <a:gd name="connsiteX8" fmla="*/ 123533 w 1344370"/>
                <a:gd name="connsiteY8" fmla="*/ 520197 h 2874449"/>
                <a:gd name="connsiteX9" fmla="*/ 325827 w 1344370"/>
                <a:gd name="connsiteY9" fmla="*/ 356710 h 2874449"/>
                <a:gd name="connsiteX10" fmla="*/ 521071 w 1344370"/>
                <a:gd name="connsiteY10" fmla="*/ 176148 h 2874449"/>
                <a:gd name="connsiteX11" fmla="*/ 843246 w 1344370"/>
                <a:gd name="connsiteY11" fmla="*/ 91463 h 2874449"/>
                <a:gd name="connsiteX12" fmla="*/ 1291314 w 1344370"/>
                <a:gd name="connsiteY12" fmla="*/ 1220452 h 2874449"/>
                <a:gd name="connsiteX0" fmla="*/ 1291314 w 1344370"/>
                <a:gd name="connsiteY0" fmla="*/ 1220452 h 2907435"/>
                <a:gd name="connsiteX1" fmla="*/ 1142662 w 1344370"/>
                <a:gd name="connsiteY1" fmla="*/ 2237823 h 2907435"/>
                <a:gd name="connsiteX2" fmla="*/ 226410 w 1344370"/>
                <a:gd name="connsiteY2" fmla="*/ 2826070 h 2907435"/>
                <a:gd name="connsiteX3" fmla="*/ 414621 w 1344370"/>
                <a:gd name="connsiteY3" fmla="*/ 1691113 h 2907435"/>
                <a:gd name="connsiteX4" fmla="*/ 232047 w 1344370"/>
                <a:gd name="connsiteY4" fmla="*/ 1484678 h 2907435"/>
                <a:gd name="connsiteX5" fmla="*/ 106233 w 1344370"/>
                <a:gd name="connsiteY5" fmla="*/ 1276818 h 2907435"/>
                <a:gd name="connsiteX6" fmla="*/ 10488 w 1344370"/>
                <a:gd name="connsiteY6" fmla="*/ 996583 h 2907435"/>
                <a:gd name="connsiteX7" fmla="*/ 15206 w 1344370"/>
                <a:gd name="connsiteY7" fmla="*/ 726840 h 2907435"/>
                <a:gd name="connsiteX8" fmla="*/ 123533 w 1344370"/>
                <a:gd name="connsiteY8" fmla="*/ 520197 h 2907435"/>
                <a:gd name="connsiteX9" fmla="*/ 325827 w 1344370"/>
                <a:gd name="connsiteY9" fmla="*/ 356710 h 2907435"/>
                <a:gd name="connsiteX10" fmla="*/ 521071 w 1344370"/>
                <a:gd name="connsiteY10" fmla="*/ 176148 h 2907435"/>
                <a:gd name="connsiteX11" fmla="*/ 843246 w 1344370"/>
                <a:gd name="connsiteY11" fmla="*/ 91463 h 2907435"/>
                <a:gd name="connsiteX12" fmla="*/ 1291314 w 1344370"/>
                <a:gd name="connsiteY12" fmla="*/ 1220452 h 2907435"/>
                <a:gd name="connsiteX0" fmla="*/ 1291314 w 1318460"/>
                <a:gd name="connsiteY0" fmla="*/ 1220452 h 2907966"/>
                <a:gd name="connsiteX1" fmla="*/ 1063790 w 1318460"/>
                <a:gd name="connsiteY1" fmla="*/ 2240416 h 2907966"/>
                <a:gd name="connsiteX2" fmla="*/ 226410 w 1318460"/>
                <a:gd name="connsiteY2" fmla="*/ 2826070 h 2907966"/>
                <a:gd name="connsiteX3" fmla="*/ 414621 w 1318460"/>
                <a:gd name="connsiteY3" fmla="*/ 1691113 h 2907966"/>
                <a:gd name="connsiteX4" fmla="*/ 232047 w 1318460"/>
                <a:gd name="connsiteY4" fmla="*/ 1484678 h 2907966"/>
                <a:gd name="connsiteX5" fmla="*/ 106233 w 1318460"/>
                <a:gd name="connsiteY5" fmla="*/ 1276818 h 2907966"/>
                <a:gd name="connsiteX6" fmla="*/ 10488 w 1318460"/>
                <a:gd name="connsiteY6" fmla="*/ 996583 h 2907966"/>
                <a:gd name="connsiteX7" fmla="*/ 15206 w 1318460"/>
                <a:gd name="connsiteY7" fmla="*/ 726840 h 2907966"/>
                <a:gd name="connsiteX8" fmla="*/ 123533 w 1318460"/>
                <a:gd name="connsiteY8" fmla="*/ 520197 h 2907966"/>
                <a:gd name="connsiteX9" fmla="*/ 325827 w 1318460"/>
                <a:gd name="connsiteY9" fmla="*/ 356710 h 2907966"/>
                <a:gd name="connsiteX10" fmla="*/ 521071 w 1318460"/>
                <a:gd name="connsiteY10" fmla="*/ 176148 h 2907966"/>
                <a:gd name="connsiteX11" fmla="*/ 843246 w 1318460"/>
                <a:gd name="connsiteY11" fmla="*/ 91463 h 2907966"/>
                <a:gd name="connsiteX12" fmla="*/ 1291314 w 1318460"/>
                <a:gd name="connsiteY12" fmla="*/ 1220452 h 2907966"/>
                <a:gd name="connsiteX0" fmla="*/ 1291314 w 1310127"/>
                <a:gd name="connsiteY0" fmla="*/ 1220452 h 2907966"/>
                <a:gd name="connsiteX1" fmla="*/ 1063790 w 1310127"/>
                <a:gd name="connsiteY1" fmla="*/ 2240416 h 2907966"/>
                <a:gd name="connsiteX2" fmla="*/ 226410 w 1310127"/>
                <a:gd name="connsiteY2" fmla="*/ 2826070 h 2907966"/>
                <a:gd name="connsiteX3" fmla="*/ 414621 w 1310127"/>
                <a:gd name="connsiteY3" fmla="*/ 1691113 h 2907966"/>
                <a:gd name="connsiteX4" fmla="*/ 232047 w 1310127"/>
                <a:gd name="connsiteY4" fmla="*/ 1484678 h 2907966"/>
                <a:gd name="connsiteX5" fmla="*/ 106233 w 1310127"/>
                <a:gd name="connsiteY5" fmla="*/ 1276818 h 2907966"/>
                <a:gd name="connsiteX6" fmla="*/ 10488 w 1310127"/>
                <a:gd name="connsiteY6" fmla="*/ 996583 h 2907966"/>
                <a:gd name="connsiteX7" fmla="*/ 15206 w 1310127"/>
                <a:gd name="connsiteY7" fmla="*/ 726840 h 2907966"/>
                <a:gd name="connsiteX8" fmla="*/ 123533 w 1310127"/>
                <a:gd name="connsiteY8" fmla="*/ 520197 h 2907966"/>
                <a:gd name="connsiteX9" fmla="*/ 325827 w 1310127"/>
                <a:gd name="connsiteY9" fmla="*/ 356710 h 2907966"/>
                <a:gd name="connsiteX10" fmla="*/ 521071 w 1310127"/>
                <a:gd name="connsiteY10" fmla="*/ 176148 h 2907966"/>
                <a:gd name="connsiteX11" fmla="*/ 843246 w 1310127"/>
                <a:gd name="connsiteY11" fmla="*/ 91463 h 2907966"/>
                <a:gd name="connsiteX12" fmla="*/ 1291314 w 1310127"/>
                <a:gd name="connsiteY12" fmla="*/ 1220452 h 2907966"/>
                <a:gd name="connsiteX0" fmla="*/ 1291314 w 1310127"/>
                <a:gd name="connsiteY0" fmla="*/ 1220452 h 2731653"/>
                <a:gd name="connsiteX1" fmla="*/ 1063790 w 1310127"/>
                <a:gd name="connsiteY1" fmla="*/ 2240416 h 2731653"/>
                <a:gd name="connsiteX2" fmla="*/ 269849 w 1310127"/>
                <a:gd name="connsiteY2" fmla="*/ 2568298 h 2731653"/>
                <a:gd name="connsiteX3" fmla="*/ 414621 w 1310127"/>
                <a:gd name="connsiteY3" fmla="*/ 1691113 h 2731653"/>
                <a:gd name="connsiteX4" fmla="*/ 232047 w 1310127"/>
                <a:gd name="connsiteY4" fmla="*/ 1484678 h 2731653"/>
                <a:gd name="connsiteX5" fmla="*/ 106233 w 1310127"/>
                <a:gd name="connsiteY5" fmla="*/ 1276818 h 2731653"/>
                <a:gd name="connsiteX6" fmla="*/ 10488 w 1310127"/>
                <a:gd name="connsiteY6" fmla="*/ 996583 h 2731653"/>
                <a:gd name="connsiteX7" fmla="*/ 15206 w 1310127"/>
                <a:gd name="connsiteY7" fmla="*/ 726840 h 2731653"/>
                <a:gd name="connsiteX8" fmla="*/ 123533 w 1310127"/>
                <a:gd name="connsiteY8" fmla="*/ 520197 h 2731653"/>
                <a:gd name="connsiteX9" fmla="*/ 325827 w 1310127"/>
                <a:gd name="connsiteY9" fmla="*/ 356710 h 2731653"/>
                <a:gd name="connsiteX10" fmla="*/ 521071 w 1310127"/>
                <a:gd name="connsiteY10" fmla="*/ 176148 h 2731653"/>
                <a:gd name="connsiteX11" fmla="*/ 843246 w 1310127"/>
                <a:gd name="connsiteY11" fmla="*/ 91463 h 2731653"/>
                <a:gd name="connsiteX12" fmla="*/ 1291314 w 1310127"/>
                <a:gd name="connsiteY12" fmla="*/ 1220452 h 2731653"/>
                <a:gd name="connsiteX0" fmla="*/ 1291314 w 1310127"/>
                <a:gd name="connsiteY0" fmla="*/ 1220452 h 2650532"/>
                <a:gd name="connsiteX1" fmla="*/ 1063790 w 1310127"/>
                <a:gd name="connsiteY1" fmla="*/ 2240416 h 2650532"/>
                <a:gd name="connsiteX2" fmla="*/ 269849 w 1310127"/>
                <a:gd name="connsiteY2" fmla="*/ 2568298 h 2650532"/>
                <a:gd name="connsiteX3" fmla="*/ 414621 w 1310127"/>
                <a:gd name="connsiteY3" fmla="*/ 1691113 h 2650532"/>
                <a:gd name="connsiteX4" fmla="*/ 232047 w 1310127"/>
                <a:gd name="connsiteY4" fmla="*/ 1484678 h 2650532"/>
                <a:gd name="connsiteX5" fmla="*/ 106233 w 1310127"/>
                <a:gd name="connsiteY5" fmla="*/ 1276818 h 2650532"/>
                <a:gd name="connsiteX6" fmla="*/ 10488 w 1310127"/>
                <a:gd name="connsiteY6" fmla="*/ 996583 h 2650532"/>
                <a:gd name="connsiteX7" fmla="*/ 15206 w 1310127"/>
                <a:gd name="connsiteY7" fmla="*/ 726840 h 2650532"/>
                <a:gd name="connsiteX8" fmla="*/ 123533 w 1310127"/>
                <a:gd name="connsiteY8" fmla="*/ 520197 h 2650532"/>
                <a:gd name="connsiteX9" fmla="*/ 325827 w 1310127"/>
                <a:gd name="connsiteY9" fmla="*/ 356710 h 2650532"/>
                <a:gd name="connsiteX10" fmla="*/ 521071 w 1310127"/>
                <a:gd name="connsiteY10" fmla="*/ 176148 h 2650532"/>
                <a:gd name="connsiteX11" fmla="*/ 843246 w 1310127"/>
                <a:gd name="connsiteY11" fmla="*/ 91463 h 2650532"/>
                <a:gd name="connsiteX12" fmla="*/ 1291314 w 1310127"/>
                <a:gd name="connsiteY12" fmla="*/ 1220452 h 2650532"/>
                <a:gd name="connsiteX0" fmla="*/ 1291314 w 1310127"/>
                <a:gd name="connsiteY0" fmla="*/ 1220452 h 2568298"/>
                <a:gd name="connsiteX1" fmla="*/ 1063790 w 1310127"/>
                <a:gd name="connsiteY1" fmla="*/ 2240416 h 2568298"/>
                <a:gd name="connsiteX2" fmla="*/ 269849 w 1310127"/>
                <a:gd name="connsiteY2" fmla="*/ 2568298 h 2568298"/>
                <a:gd name="connsiteX3" fmla="*/ 414621 w 1310127"/>
                <a:gd name="connsiteY3" fmla="*/ 1691113 h 2568298"/>
                <a:gd name="connsiteX4" fmla="*/ 232047 w 1310127"/>
                <a:gd name="connsiteY4" fmla="*/ 1484678 h 2568298"/>
                <a:gd name="connsiteX5" fmla="*/ 106233 w 1310127"/>
                <a:gd name="connsiteY5" fmla="*/ 1276818 h 2568298"/>
                <a:gd name="connsiteX6" fmla="*/ 10488 w 1310127"/>
                <a:gd name="connsiteY6" fmla="*/ 996583 h 2568298"/>
                <a:gd name="connsiteX7" fmla="*/ 15206 w 1310127"/>
                <a:gd name="connsiteY7" fmla="*/ 726840 h 2568298"/>
                <a:gd name="connsiteX8" fmla="*/ 123533 w 1310127"/>
                <a:gd name="connsiteY8" fmla="*/ 520197 h 2568298"/>
                <a:gd name="connsiteX9" fmla="*/ 325827 w 1310127"/>
                <a:gd name="connsiteY9" fmla="*/ 356710 h 2568298"/>
                <a:gd name="connsiteX10" fmla="*/ 521071 w 1310127"/>
                <a:gd name="connsiteY10" fmla="*/ 176148 h 2568298"/>
                <a:gd name="connsiteX11" fmla="*/ 843246 w 1310127"/>
                <a:gd name="connsiteY11" fmla="*/ 91463 h 2568298"/>
                <a:gd name="connsiteX12" fmla="*/ 1291314 w 1310127"/>
                <a:gd name="connsiteY12" fmla="*/ 1220452 h 2568298"/>
                <a:gd name="connsiteX0" fmla="*/ 1291314 w 1310127"/>
                <a:gd name="connsiteY0" fmla="*/ 1220452 h 2568298"/>
                <a:gd name="connsiteX1" fmla="*/ 1063790 w 1310127"/>
                <a:gd name="connsiteY1" fmla="*/ 2240416 h 2568298"/>
                <a:gd name="connsiteX2" fmla="*/ 269849 w 1310127"/>
                <a:gd name="connsiteY2" fmla="*/ 2568298 h 2568298"/>
                <a:gd name="connsiteX3" fmla="*/ 414621 w 1310127"/>
                <a:gd name="connsiteY3" fmla="*/ 1691113 h 2568298"/>
                <a:gd name="connsiteX4" fmla="*/ 232047 w 1310127"/>
                <a:gd name="connsiteY4" fmla="*/ 1484678 h 2568298"/>
                <a:gd name="connsiteX5" fmla="*/ 106233 w 1310127"/>
                <a:gd name="connsiteY5" fmla="*/ 1276818 h 2568298"/>
                <a:gd name="connsiteX6" fmla="*/ 10488 w 1310127"/>
                <a:gd name="connsiteY6" fmla="*/ 996583 h 2568298"/>
                <a:gd name="connsiteX7" fmla="*/ 15206 w 1310127"/>
                <a:gd name="connsiteY7" fmla="*/ 726840 h 2568298"/>
                <a:gd name="connsiteX8" fmla="*/ 123533 w 1310127"/>
                <a:gd name="connsiteY8" fmla="*/ 520197 h 2568298"/>
                <a:gd name="connsiteX9" fmla="*/ 325827 w 1310127"/>
                <a:gd name="connsiteY9" fmla="*/ 356710 h 2568298"/>
                <a:gd name="connsiteX10" fmla="*/ 521071 w 1310127"/>
                <a:gd name="connsiteY10" fmla="*/ 176148 h 2568298"/>
                <a:gd name="connsiteX11" fmla="*/ 843246 w 1310127"/>
                <a:gd name="connsiteY11" fmla="*/ 91463 h 2568298"/>
                <a:gd name="connsiteX12" fmla="*/ 1291314 w 1310127"/>
                <a:gd name="connsiteY12" fmla="*/ 1220452 h 2568298"/>
                <a:gd name="connsiteX0" fmla="*/ 1291314 w 1310127"/>
                <a:gd name="connsiteY0" fmla="*/ 1220452 h 2877292"/>
                <a:gd name="connsiteX1" fmla="*/ 1063790 w 1310127"/>
                <a:gd name="connsiteY1" fmla="*/ 2240416 h 2877292"/>
                <a:gd name="connsiteX2" fmla="*/ 247563 w 1310127"/>
                <a:gd name="connsiteY2" fmla="*/ 2877292 h 2877292"/>
                <a:gd name="connsiteX3" fmla="*/ 414621 w 1310127"/>
                <a:gd name="connsiteY3" fmla="*/ 1691113 h 2877292"/>
                <a:gd name="connsiteX4" fmla="*/ 232047 w 1310127"/>
                <a:gd name="connsiteY4" fmla="*/ 1484678 h 2877292"/>
                <a:gd name="connsiteX5" fmla="*/ 106233 w 1310127"/>
                <a:gd name="connsiteY5" fmla="*/ 1276818 h 2877292"/>
                <a:gd name="connsiteX6" fmla="*/ 10488 w 1310127"/>
                <a:gd name="connsiteY6" fmla="*/ 996583 h 2877292"/>
                <a:gd name="connsiteX7" fmla="*/ 15206 w 1310127"/>
                <a:gd name="connsiteY7" fmla="*/ 726840 h 2877292"/>
                <a:gd name="connsiteX8" fmla="*/ 123533 w 1310127"/>
                <a:gd name="connsiteY8" fmla="*/ 520197 h 2877292"/>
                <a:gd name="connsiteX9" fmla="*/ 325827 w 1310127"/>
                <a:gd name="connsiteY9" fmla="*/ 356710 h 2877292"/>
                <a:gd name="connsiteX10" fmla="*/ 521071 w 1310127"/>
                <a:gd name="connsiteY10" fmla="*/ 176148 h 2877292"/>
                <a:gd name="connsiteX11" fmla="*/ 843246 w 1310127"/>
                <a:gd name="connsiteY11" fmla="*/ 91463 h 2877292"/>
                <a:gd name="connsiteX12" fmla="*/ 1291314 w 1310127"/>
                <a:gd name="connsiteY12" fmla="*/ 1220452 h 2877292"/>
                <a:gd name="connsiteX0" fmla="*/ 1291314 w 1332591"/>
                <a:gd name="connsiteY0" fmla="*/ 1220452 h 2877292"/>
                <a:gd name="connsiteX1" fmla="*/ 1153440 w 1332591"/>
                <a:gd name="connsiteY1" fmla="*/ 1973553 h 2877292"/>
                <a:gd name="connsiteX2" fmla="*/ 247563 w 1332591"/>
                <a:gd name="connsiteY2" fmla="*/ 2877292 h 2877292"/>
                <a:gd name="connsiteX3" fmla="*/ 414621 w 1332591"/>
                <a:gd name="connsiteY3" fmla="*/ 1691113 h 2877292"/>
                <a:gd name="connsiteX4" fmla="*/ 232047 w 1332591"/>
                <a:gd name="connsiteY4" fmla="*/ 1484678 h 2877292"/>
                <a:gd name="connsiteX5" fmla="*/ 106233 w 1332591"/>
                <a:gd name="connsiteY5" fmla="*/ 1276818 h 2877292"/>
                <a:gd name="connsiteX6" fmla="*/ 10488 w 1332591"/>
                <a:gd name="connsiteY6" fmla="*/ 996583 h 2877292"/>
                <a:gd name="connsiteX7" fmla="*/ 15206 w 1332591"/>
                <a:gd name="connsiteY7" fmla="*/ 726840 h 2877292"/>
                <a:gd name="connsiteX8" fmla="*/ 123533 w 1332591"/>
                <a:gd name="connsiteY8" fmla="*/ 520197 h 2877292"/>
                <a:gd name="connsiteX9" fmla="*/ 325827 w 1332591"/>
                <a:gd name="connsiteY9" fmla="*/ 356710 h 2877292"/>
                <a:gd name="connsiteX10" fmla="*/ 521071 w 1332591"/>
                <a:gd name="connsiteY10" fmla="*/ 176148 h 2877292"/>
                <a:gd name="connsiteX11" fmla="*/ 843246 w 1332591"/>
                <a:gd name="connsiteY11" fmla="*/ 91463 h 2877292"/>
                <a:gd name="connsiteX12" fmla="*/ 1291314 w 1332591"/>
                <a:gd name="connsiteY12" fmla="*/ 1220452 h 2877292"/>
                <a:gd name="connsiteX0" fmla="*/ 1567798 w 1574738"/>
                <a:gd name="connsiteY0" fmla="*/ 1865739 h 2877292"/>
                <a:gd name="connsiteX1" fmla="*/ 1153440 w 1574738"/>
                <a:gd name="connsiteY1" fmla="*/ 1973553 h 2877292"/>
                <a:gd name="connsiteX2" fmla="*/ 247563 w 1574738"/>
                <a:gd name="connsiteY2" fmla="*/ 2877292 h 2877292"/>
                <a:gd name="connsiteX3" fmla="*/ 414621 w 1574738"/>
                <a:gd name="connsiteY3" fmla="*/ 1691113 h 2877292"/>
                <a:gd name="connsiteX4" fmla="*/ 232047 w 1574738"/>
                <a:gd name="connsiteY4" fmla="*/ 1484678 h 2877292"/>
                <a:gd name="connsiteX5" fmla="*/ 106233 w 1574738"/>
                <a:gd name="connsiteY5" fmla="*/ 1276818 h 2877292"/>
                <a:gd name="connsiteX6" fmla="*/ 10488 w 1574738"/>
                <a:gd name="connsiteY6" fmla="*/ 996583 h 2877292"/>
                <a:gd name="connsiteX7" fmla="*/ 15206 w 1574738"/>
                <a:gd name="connsiteY7" fmla="*/ 726840 h 2877292"/>
                <a:gd name="connsiteX8" fmla="*/ 123533 w 1574738"/>
                <a:gd name="connsiteY8" fmla="*/ 520197 h 2877292"/>
                <a:gd name="connsiteX9" fmla="*/ 325827 w 1574738"/>
                <a:gd name="connsiteY9" fmla="*/ 356710 h 2877292"/>
                <a:gd name="connsiteX10" fmla="*/ 521071 w 1574738"/>
                <a:gd name="connsiteY10" fmla="*/ 176148 h 2877292"/>
                <a:gd name="connsiteX11" fmla="*/ 843246 w 1574738"/>
                <a:gd name="connsiteY11" fmla="*/ 91463 h 2877292"/>
                <a:gd name="connsiteX12" fmla="*/ 1567798 w 1574738"/>
                <a:gd name="connsiteY12" fmla="*/ 1865739 h 2877292"/>
                <a:gd name="connsiteX0" fmla="*/ 1567798 w 1573790"/>
                <a:gd name="connsiteY0" fmla="*/ 1865739 h 2877292"/>
                <a:gd name="connsiteX1" fmla="*/ 1109647 w 1573790"/>
                <a:gd name="connsiteY1" fmla="*/ 1891709 h 2877292"/>
                <a:gd name="connsiteX2" fmla="*/ 247563 w 1573790"/>
                <a:gd name="connsiteY2" fmla="*/ 2877292 h 2877292"/>
                <a:gd name="connsiteX3" fmla="*/ 414621 w 1573790"/>
                <a:gd name="connsiteY3" fmla="*/ 1691113 h 2877292"/>
                <a:gd name="connsiteX4" fmla="*/ 232047 w 1573790"/>
                <a:gd name="connsiteY4" fmla="*/ 1484678 h 2877292"/>
                <a:gd name="connsiteX5" fmla="*/ 106233 w 1573790"/>
                <a:gd name="connsiteY5" fmla="*/ 1276818 h 2877292"/>
                <a:gd name="connsiteX6" fmla="*/ 10488 w 1573790"/>
                <a:gd name="connsiteY6" fmla="*/ 996583 h 2877292"/>
                <a:gd name="connsiteX7" fmla="*/ 15206 w 1573790"/>
                <a:gd name="connsiteY7" fmla="*/ 726840 h 2877292"/>
                <a:gd name="connsiteX8" fmla="*/ 123533 w 1573790"/>
                <a:gd name="connsiteY8" fmla="*/ 520197 h 2877292"/>
                <a:gd name="connsiteX9" fmla="*/ 325827 w 1573790"/>
                <a:gd name="connsiteY9" fmla="*/ 356710 h 2877292"/>
                <a:gd name="connsiteX10" fmla="*/ 521071 w 1573790"/>
                <a:gd name="connsiteY10" fmla="*/ 176148 h 2877292"/>
                <a:gd name="connsiteX11" fmla="*/ 843246 w 1573790"/>
                <a:gd name="connsiteY11" fmla="*/ 91463 h 2877292"/>
                <a:gd name="connsiteX12" fmla="*/ 1567798 w 1573790"/>
                <a:gd name="connsiteY12" fmla="*/ 1865739 h 2877292"/>
                <a:gd name="connsiteX0" fmla="*/ 1567798 w 1573527"/>
                <a:gd name="connsiteY0" fmla="*/ 1865739 h 2877292"/>
                <a:gd name="connsiteX1" fmla="*/ 1109647 w 1573527"/>
                <a:gd name="connsiteY1" fmla="*/ 1891709 h 2877292"/>
                <a:gd name="connsiteX2" fmla="*/ 247563 w 1573527"/>
                <a:gd name="connsiteY2" fmla="*/ 2877292 h 2877292"/>
                <a:gd name="connsiteX3" fmla="*/ 414621 w 1573527"/>
                <a:gd name="connsiteY3" fmla="*/ 1691113 h 2877292"/>
                <a:gd name="connsiteX4" fmla="*/ 232047 w 1573527"/>
                <a:gd name="connsiteY4" fmla="*/ 1484678 h 2877292"/>
                <a:gd name="connsiteX5" fmla="*/ 106233 w 1573527"/>
                <a:gd name="connsiteY5" fmla="*/ 1276818 h 2877292"/>
                <a:gd name="connsiteX6" fmla="*/ 10488 w 1573527"/>
                <a:gd name="connsiteY6" fmla="*/ 996583 h 2877292"/>
                <a:gd name="connsiteX7" fmla="*/ 15206 w 1573527"/>
                <a:gd name="connsiteY7" fmla="*/ 726840 h 2877292"/>
                <a:gd name="connsiteX8" fmla="*/ 123533 w 1573527"/>
                <a:gd name="connsiteY8" fmla="*/ 520197 h 2877292"/>
                <a:gd name="connsiteX9" fmla="*/ 325827 w 1573527"/>
                <a:gd name="connsiteY9" fmla="*/ 356710 h 2877292"/>
                <a:gd name="connsiteX10" fmla="*/ 521071 w 1573527"/>
                <a:gd name="connsiteY10" fmla="*/ 176148 h 2877292"/>
                <a:gd name="connsiteX11" fmla="*/ 843246 w 1573527"/>
                <a:gd name="connsiteY11" fmla="*/ 91463 h 2877292"/>
                <a:gd name="connsiteX12" fmla="*/ 1567798 w 1573527"/>
                <a:gd name="connsiteY12" fmla="*/ 1865739 h 2877292"/>
                <a:gd name="connsiteX0" fmla="*/ 1567798 w 1567798"/>
                <a:gd name="connsiteY0" fmla="*/ 1865739 h 2877292"/>
                <a:gd name="connsiteX1" fmla="*/ 1109647 w 1567798"/>
                <a:gd name="connsiteY1" fmla="*/ 1891709 h 2877292"/>
                <a:gd name="connsiteX2" fmla="*/ 247563 w 1567798"/>
                <a:gd name="connsiteY2" fmla="*/ 2877292 h 2877292"/>
                <a:gd name="connsiteX3" fmla="*/ 414621 w 1567798"/>
                <a:gd name="connsiteY3" fmla="*/ 1691113 h 2877292"/>
                <a:gd name="connsiteX4" fmla="*/ 232047 w 1567798"/>
                <a:gd name="connsiteY4" fmla="*/ 1484678 h 2877292"/>
                <a:gd name="connsiteX5" fmla="*/ 106233 w 1567798"/>
                <a:gd name="connsiteY5" fmla="*/ 1276818 h 2877292"/>
                <a:gd name="connsiteX6" fmla="*/ 10488 w 1567798"/>
                <a:gd name="connsiteY6" fmla="*/ 996583 h 2877292"/>
                <a:gd name="connsiteX7" fmla="*/ 15206 w 1567798"/>
                <a:gd name="connsiteY7" fmla="*/ 726840 h 2877292"/>
                <a:gd name="connsiteX8" fmla="*/ 123533 w 1567798"/>
                <a:gd name="connsiteY8" fmla="*/ 520197 h 2877292"/>
                <a:gd name="connsiteX9" fmla="*/ 325827 w 1567798"/>
                <a:gd name="connsiteY9" fmla="*/ 356710 h 2877292"/>
                <a:gd name="connsiteX10" fmla="*/ 521071 w 1567798"/>
                <a:gd name="connsiteY10" fmla="*/ 176148 h 2877292"/>
                <a:gd name="connsiteX11" fmla="*/ 843246 w 1567798"/>
                <a:gd name="connsiteY11" fmla="*/ 91463 h 2877292"/>
                <a:gd name="connsiteX12" fmla="*/ 1567798 w 1567798"/>
                <a:gd name="connsiteY12" fmla="*/ 1865739 h 2877292"/>
                <a:gd name="connsiteX0" fmla="*/ 1641282 w 1641282"/>
                <a:gd name="connsiteY0" fmla="*/ 1995280 h 2877292"/>
                <a:gd name="connsiteX1" fmla="*/ 1109647 w 1641282"/>
                <a:gd name="connsiteY1" fmla="*/ 1891709 h 2877292"/>
                <a:gd name="connsiteX2" fmla="*/ 247563 w 1641282"/>
                <a:gd name="connsiteY2" fmla="*/ 2877292 h 2877292"/>
                <a:gd name="connsiteX3" fmla="*/ 414621 w 1641282"/>
                <a:gd name="connsiteY3" fmla="*/ 1691113 h 2877292"/>
                <a:gd name="connsiteX4" fmla="*/ 232047 w 1641282"/>
                <a:gd name="connsiteY4" fmla="*/ 1484678 h 2877292"/>
                <a:gd name="connsiteX5" fmla="*/ 106233 w 1641282"/>
                <a:gd name="connsiteY5" fmla="*/ 1276818 h 2877292"/>
                <a:gd name="connsiteX6" fmla="*/ 10488 w 1641282"/>
                <a:gd name="connsiteY6" fmla="*/ 996583 h 2877292"/>
                <a:gd name="connsiteX7" fmla="*/ 15206 w 1641282"/>
                <a:gd name="connsiteY7" fmla="*/ 726840 h 2877292"/>
                <a:gd name="connsiteX8" fmla="*/ 123533 w 1641282"/>
                <a:gd name="connsiteY8" fmla="*/ 520197 h 2877292"/>
                <a:gd name="connsiteX9" fmla="*/ 325827 w 1641282"/>
                <a:gd name="connsiteY9" fmla="*/ 356710 h 2877292"/>
                <a:gd name="connsiteX10" fmla="*/ 521071 w 1641282"/>
                <a:gd name="connsiteY10" fmla="*/ 176148 h 2877292"/>
                <a:gd name="connsiteX11" fmla="*/ 843246 w 1641282"/>
                <a:gd name="connsiteY11" fmla="*/ 91463 h 2877292"/>
                <a:gd name="connsiteX12" fmla="*/ 1641282 w 1641282"/>
                <a:gd name="connsiteY12" fmla="*/ 1995280 h 2877292"/>
                <a:gd name="connsiteX0" fmla="*/ 1641282 w 1641282"/>
                <a:gd name="connsiteY0" fmla="*/ 1995280 h 2877292"/>
                <a:gd name="connsiteX1" fmla="*/ 1109647 w 1641282"/>
                <a:gd name="connsiteY1" fmla="*/ 1891709 h 2877292"/>
                <a:gd name="connsiteX2" fmla="*/ 247563 w 1641282"/>
                <a:gd name="connsiteY2" fmla="*/ 2877292 h 2877292"/>
                <a:gd name="connsiteX3" fmla="*/ 414621 w 1641282"/>
                <a:gd name="connsiteY3" fmla="*/ 1691113 h 2877292"/>
                <a:gd name="connsiteX4" fmla="*/ 232047 w 1641282"/>
                <a:gd name="connsiteY4" fmla="*/ 1484678 h 2877292"/>
                <a:gd name="connsiteX5" fmla="*/ 106233 w 1641282"/>
                <a:gd name="connsiteY5" fmla="*/ 1276818 h 2877292"/>
                <a:gd name="connsiteX6" fmla="*/ 10488 w 1641282"/>
                <a:gd name="connsiteY6" fmla="*/ 996583 h 2877292"/>
                <a:gd name="connsiteX7" fmla="*/ 15206 w 1641282"/>
                <a:gd name="connsiteY7" fmla="*/ 726840 h 2877292"/>
                <a:gd name="connsiteX8" fmla="*/ 123533 w 1641282"/>
                <a:gd name="connsiteY8" fmla="*/ 520197 h 2877292"/>
                <a:gd name="connsiteX9" fmla="*/ 325827 w 1641282"/>
                <a:gd name="connsiteY9" fmla="*/ 356710 h 2877292"/>
                <a:gd name="connsiteX10" fmla="*/ 521071 w 1641282"/>
                <a:gd name="connsiteY10" fmla="*/ 176148 h 2877292"/>
                <a:gd name="connsiteX11" fmla="*/ 843246 w 1641282"/>
                <a:gd name="connsiteY11" fmla="*/ 91463 h 2877292"/>
                <a:gd name="connsiteX12" fmla="*/ 1641282 w 1641282"/>
                <a:gd name="connsiteY12" fmla="*/ 1995280 h 2877292"/>
                <a:gd name="connsiteX0" fmla="*/ 1641282 w 1641282"/>
                <a:gd name="connsiteY0" fmla="*/ 1995280 h 2877292"/>
                <a:gd name="connsiteX1" fmla="*/ 1048956 w 1641282"/>
                <a:gd name="connsiteY1" fmla="*/ 1986724 h 2877292"/>
                <a:gd name="connsiteX2" fmla="*/ 247563 w 1641282"/>
                <a:gd name="connsiteY2" fmla="*/ 2877292 h 2877292"/>
                <a:gd name="connsiteX3" fmla="*/ 414621 w 1641282"/>
                <a:gd name="connsiteY3" fmla="*/ 1691113 h 2877292"/>
                <a:gd name="connsiteX4" fmla="*/ 232047 w 1641282"/>
                <a:gd name="connsiteY4" fmla="*/ 1484678 h 2877292"/>
                <a:gd name="connsiteX5" fmla="*/ 106233 w 1641282"/>
                <a:gd name="connsiteY5" fmla="*/ 1276818 h 2877292"/>
                <a:gd name="connsiteX6" fmla="*/ 10488 w 1641282"/>
                <a:gd name="connsiteY6" fmla="*/ 996583 h 2877292"/>
                <a:gd name="connsiteX7" fmla="*/ 15206 w 1641282"/>
                <a:gd name="connsiteY7" fmla="*/ 726840 h 2877292"/>
                <a:gd name="connsiteX8" fmla="*/ 123533 w 1641282"/>
                <a:gd name="connsiteY8" fmla="*/ 520197 h 2877292"/>
                <a:gd name="connsiteX9" fmla="*/ 325827 w 1641282"/>
                <a:gd name="connsiteY9" fmla="*/ 356710 h 2877292"/>
                <a:gd name="connsiteX10" fmla="*/ 521071 w 1641282"/>
                <a:gd name="connsiteY10" fmla="*/ 176148 h 2877292"/>
                <a:gd name="connsiteX11" fmla="*/ 843246 w 1641282"/>
                <a:gd name="connsiteY11" fmla="*/ 91463 h 2877292"/>
                <a:gd name="connsiteX12" fmla="*/ 1641282 w 1641282"/>
                <a:gd name="connsiteY12" fmla="*/ 1995280 h 2877292"/>
                <a:gd name="connsiteX0" fmla="*/ 1641282 w 1641282"/>
                <a:gd name="connsiteY0" fmla="*/ 1995280 h 2877292"/>
                <a:gd name="connsiteX1" fmla="*/ 1048956 w 1641282"/>
                <a:gd name="connsiteY1" fmla="*/ 1986724 h 2877292"/>
                <a:gd name="connsiteX2" fmla="*/ 247563 w 1641282"/>
                <a:gd name="connsiteY2" fmla="*/ 2877292 h 2877292"/>
                <a:gd name="connsiteX3" fmla="*/ 414621 w 1641282"/>
                <a:gd name="connsiteY3" fmla="*/ 1691113 h 2877292"/>
                <a:gd name="connsiteX4" fmla="*/ 106233 w 1641282"/>
                <a:gd name="connsiteY4" fmla="*/ 1276818 h 2877292"/>
                <a:gd name="connsiteX5" fmla="*/ 10488 w 1641282"/>
                <a:gd name="connsiteY5" fmla="*/ 996583 h 2877292"/>
                <a:gd name="connsiteX6" fmla="*/ 15206 w 1641282"/>
                <a:gd name="connsiteY6" fmla="*/ 726840 h 2877292"/>
                <a:gd name="connsiteX7" fmla="*/ 123533 w 1641282"/>
                <a:gd name="connsiteY7" fmla="*/ 520197 h 2877292"/>
                <a:gd name="connsiteX8" fmla="*/ 325827 w 1641282"/>
                <a:gd name="connsiteY8" fmla="*/ 356710 h 2877292"/>
                <a:gd name="connsiteX9" fmla="*/ 521071 w 1641282"/>
                <a:gd name="connsiteY9" fmla="*/ 176148 h 2877292"/>
                <a:gd name="connsiteX10" fmla="*/ 843246 w 1641282"/>
                <a:gd name="connsiteY10" fmla="*/ 91463 h 2877292"/>
                <a:gd name="connsiteX11" fmla="*/ 1641282 w 1641282"/>
                <a:gd name="connsiteY11" fmla="*/ 1995280 h 2877292"/>
                <a:gd name="connsiteX0" fmla="*/ 1626282 w 1626282"/>
                <a:gd name="connsiteY0" fmla="*/ 1995280 h 2877292"/>
                <a:gd name="connsiteX1" fmla="*/ 1033956 w 1626282"/>
                <a:gd name="connsiteY1" fmla="*/ 1986724 h 2877292"/>
                <a:gd name="connsiteX2" fmla="*/ 232563 w 1626282"/>
                <a:gd name="connsiteY2" fmla="*/ 2877292 h 2877292"/>
                <a:gd name="connsiteX3" fmla="*/ 399621 w 1626282"/>
                <a:gd name="connsiteY3" fmla="*/ 1691113 h 2877292"/>
                <a:gd name="connsiteX4" fmla="*/ 91233 w 1626282"/>
                <a:gd name="connsiteY4" fmla="*/ 1276818 h 2877292"/>
                <a:gd name="connsiteX5" fmla="*/ 206 w 1626282"/>
                <a:gd name="connsiteY5" fmla="*/ 726840 h 2877292"/>
                <a:gd name="connsiteX6" fmla="*/ 108533 w 1626282"/>
                <a:gd name="connsiteY6" fmla="*/ 520197 h 2877292"/>
                <a:gd name="connsiteX7" fmla="*/ 310827 w 1626282"/>
                <a:gd name="connsiteY7" fmla="*/ 356710 h 2877292"/>
                <a:gd name="connsiteX8" fmla="*/ 506071 w 1626282"/>
                <a:gd name="connsiteY8" fmla="*/ 176148 h 2877292"/>
                <a:gd name="connsiteX9" fmla="*/ 828246 w 1626282"/>
                <a:gd name="connsiteY9" fmla="*/ 91463 h 2877292"/>
                <a:gd name="connsiteX10" fmla="*/ 1626282 w 1626282"/>
                <a:gd name="connsiteY10" fmla="*/ 1995280 h 2877292"/>
                <a:gd name="connsiteX0" fmla="*/ 2405166 w 2405166"/>
                <a:gd name="connsiteY0" fmla="*/ 1995280 h 2877292"/>
                <a:gd name="connsiteX1" fmla="*/ 1812840 w 2405166"/>
                <a:gd name="connsiteY1" fmla="*/ 1986724 h 2877292"/>
                <a:gd name="connsiteX2" fmla="*/ 1011447 w 2405166"/>
                <a:gd name="connsiteY2" fmla="*/ 2877292 h 2877292"/>
                <a:gd name="connsiteX3" fmla="*/ 1178505 w 2405166"/>
                <a:gd name="connsiteY3" fmla="*/ 1691113 h 2877292"/>
                <a:gd name="connsiteX4" fmla="*/ 870117 w 2405166"/>
                <a:gd name="connsiteY4" fmla="*/ 1276818 h 2877292"/>
                <a:gd name="connsiteX5" fmla="*/ 7 w 2405166"/>
                <a:gd name="connsiteY5" fmla="*/ 848727 h 2877292"/>
                <a:gd name="connsiteX6" fmla="*/ 887417 w 2405166"/>
                <a:gd name="connsiteY6" fmla="*/ 520197 h 2877292"/>
                <a:gd name="connsiteX7" fmla="*/ 1089711 w 2405166"/>
                <a:gd name="connsiteY7" fmla="*/ 356710 h 2877292"/>
                <a:gd name="connsiteX8" fmla="*/ 1284955 w 2405166"/>
                <a:gd name="connsiteY8" fmla="*/ 176148 h 2877292"/>
                <a:gd name="connsiteX9" fmla="*/ 1607130 w 2405166"/>
                <a:gd name="connsiteY9" fmla="*/ 91463 h 2877292"/>
                <a:gd name="connsiteX10" fmla="*/ 2405166 w 2405166"/>
                <a:gd name="connsiteY10" fmla="*/ 1995280 h 2877292"/>
                <a:gd name="connsiteX0" fmla="*/ 2405159 w 2405159"/>
                <a:gd name="connsiteY0" fmla="*/ 1995280 h 2877292"/>
                <a:gd name="connsiteX1" fmla="*/ 1812833 w 2405159"/>
                <a:gd name="connsiteY1" fmla="*/ 1986724 h 2877292"/>
                <a:gd name="connsiteX2" fmla="*/ 1011440 w 2405159"/>
                <a:gd name="connsiteY2" fmla="*/ 2877292 h 2877292"/>
                <a:gd name="connsiteX3" fmla="*/ 1178498 w 2405159"/>
                <a:gd name="connsiteY3" fmla="*/ 1691113 h 2877292"/>
                <a:gd name="connsiteX4" fmla="*/ 870110 w 2405159"/>
                <a:gd name="connsiteY4" fmla="*/ 1276818 h 2877292"/>
                <a:gd name="connsiteX5" fmla="*/ 0 w 2405159"/>
                <a:gd name="connsiteY5" fmla="*/ 848727 h 2877292"/>
                <a:gd name="connsiteX6" fmla="*/ 887410 w 2405159"/>
                <a:gd name="connsiteY6" fmla="*/ 520197 h 2877292"/>
                <a:gd name="connsiteX7" fmla="*/ 1089704 w 2405159"/>
                <a:gd name="connsiteY7" fmla="*/ 356710 h 2877292"/>
                <a:gd name="connsiteX8" fmla="*/ 1284948 w 2405159"/>
                <a:gd name="connsiteY8" fmla="*/ 176148 h 2877292"/>
                <a:gd name="connsiteX9" fmla="*/ 1607123 w 2405159"/>
                <a:gd name="connsiteY9" fmla="*/ 91463 h 2877292"/>
                <a:gd name="connsiteX10" fmla="*/ 2405159 w 2405159"/>
                <a:gd name="connsiteY10" fmla="*/ 1995280 h 2877292"/>
                <a:gd name="connsiteX0" fmla="*/ 2405159 w 2405159"/>
                <a:gd name="connsiteY0" fmla="*/ 1995280 h 2877292"/>
                <a:gd name="connsiteX1" fmla="*/ 1812833 w 2405159"/>
                <a:gd name="connsiteY1" fmla="*/ 1986724 h 2877292"/>
                <a:gd name="connsiteX2" fmla="*/ 1011440 w 2405159"/>
                <a:gd name="connsiteY2" fmla="*/ 2877292 h 2877292"/>
                <a:gd name="connsiteX3" fmla="*/ 1178498 w 2405159"/>
                <a:gd name="connsiteY3" fmla="*/ 1691113 h 2877292"/>
                <a:gd name="connsiteX4" fmla="*/ 870110 w 2405159"/>
                <a:gd name="connsiteY4" fmla="*/ 1276818 h 2877292"/>
                <a:gd name="connsiteX5" fmla="*/ 0 w 2405159"/>
                <a:gd name="connsiteY5" fmla="*/ 848727 h 2877292"/>
                <a:gd name="connsiteX6" fmla="*/ 887410 w 2405159"/>
                <a:gd name="connsiteY6" fmla="*/ 520197 h 2877292"/>
                <a:gd name="connsiteX7" fmla="*/ 1089704 w 2405159"/>
                <a:gd name="connsiteY7" fmla="*/ 356710 h 2877292"/>
                <a:gd name="connsiteX8" fmla="*/ 1284948 w 2405159"/>
                <a:gd name="connsiteY8" fmla="*/ 176148 h 2877292"/>
                <a:gd name="connsiteX9" fmla="*/ 1607123 w 2405159"/>
                <a:gd name="connsiteY9" fmla="*/ 91463 h 2877292"/>
                <a:gd name="connsiteX10" fmla="*/ 2405159 w 2405159"/>
                <a:gd name="connsiteY10" fmla="*/ 1995280 h 2877292"/>
                <a:gd name="connsiteX0" fmla="*/ 2405159 w 2405159"/>
                <a:gd name="connsiteY0" fmla="*/ 1995280 h 2877292"/>
                <a:gd name="connsiteX1" fmla="*/ 1812833 w 2405159"/>
                <a:gd name="connsiteY1" fmla="*/ 1986724 h 2877292"/>
                <a:gd name="connsiteX2" fmla="*/ 1011440 w 2405159"/>
                <a:gd name="connsiteY2" fmla="*/ 2877292 h 2877292"/>
                <a:gd name="connsiteX3" fmla="*/ 1178498 w 2405159"/>
                <a:gd name="connsiteY3" fmla="*/ 1691113 h 2877292"/>
                <a:gd name="connsiteX4" fmla="*/ 928383 w 2405159"/>
                <a:gd name="connsiteY4" fmla="*/ 1272737 h 2877292"/>
                <a:gd name="connsiteX5" fmla="*/ 0 w 2405159"/>
                <a:gd name="connsiteY5" fmla="*/ 848727 h 2877292"/>
                <a:gd name="connsiteX6" fmla="*/ 887410 w 2405159"/>
                <a:gd name="connsiteY6" fmla="*/ 520197 h 2877292"/>
                <a:gd name="connsiteX7" fmla="*/ 1089704 w 2405159"/>
                <a:gd name="connsiteY7" fmla="*/ 356710 h 2877292"/>
                <a:gd name="connsiteX8" fmla="*/ 1284948 w 2405159"/>
                <a:gd name="connsiteY8" fmla="*/ 176148 h 2877292"/>
                <a:gd name="connsiteX9" fmla="*/ 1607123 w 2405159"/>
                <a:gd name="connsiteY9" fmla="*/ 91463 h 2877292"/>
                <a:gd name="connsiteX10" fmla="*/ 2405159 w 2405159"/>
                <a:gd name="connsiteY10" fmla="*/ 1995280 h 2877292"/>
                <a:gd name="connsiteX0" fmla="*/ 2405159 w 2405159"/>
                <a:gd name="connsiteY0" fmla="*/ 1995280 h 2877292"/>
                <a:gd name="connsiteX1" fmla="*/ 1812833 w 2405159"/>
                <a:gd name="connsiteY1" fmla="*/ 1986724 h 2877292"/>
                <a:gd name="connsiteX2" fmla="*/ 1011440 w 2405159"/>
                <a:gd name="connsiteY2" fmla="*/ 2877292 h 2877292"/>
                <a:gd name="connsiteX3" fmla="*/ 1178498 w 2405159"/>
                <a:gd name="connsiteY3" fmla="*/ 1691113 h 2877292"/>
                <a:gd name="connsiteX4" fmla="*/ 928383 w 2405159"/>
                <a:gd name="connsiteY4" fmla="*/ 1272737 h 2877292"/>
                <a:gd name="connsiteX5" fmla="*/ 0 w 2405159"/>
                <a:gd name="connsiteY5" fmla="*/ 848727 h 2877292"/>
                <a:gd name="connsiteX6" fmla="*/ 887410 w 2405159"/>
                <a:gd name="connsiteY6" fmla="*/ 520197 h 2877292"/>
                <a:gd name="connsiteX7" fmla="*/ 1089704 w 2405159"/>
                <a:gd name="connsiteY7" fmla="*/ 356710 h 2877292"/>
                <a:gd name="connsiteX8" fmla="*/ 1284948 w 2405159"/>
                <a:gd name="connsiteY8" fmla="*/ 176148 h 2877292"/>
                <a:gd name="connsiteX9" fmla="*/ 1607123 w 2405159"/>
                <a:gd name="connsiteY9" fmla="*/ 91463 h 2877292"/>
                <a:gd name="connsiteX10" fmla="*/ 2405159 w 2405159"/>
                <a:gd name="connsiteY10" fmla="*/ 1995280 h 2877292"/>
                <a:gd name="connsiteX0" fmla="*/ 2405159 w 2405159"/>
                <a:gd name="connsiteY0" fmla="*/ 2375056 h 3257068"/>
                <a:gd name="connsiteX1" fmla="*/ 1812833 w 2405159"/>
                <a:gd name="connsiteY1" fmla="*/ 2366500 h 3257068"/>
                <a:gd name="connsiteX2" fmla="*/ 1011440 w 2405159"/>
                <a:gd name="connsiteY2" fmla="*/ 3257068 h 3257068"/>
                <a:gd name="connsiteX3" fmla="*/ 1178498 w 2405159"/>
                <a:gd name="connsiteY3" fmla="*/ 2070889 h 3257068"/>
                <a:gd name="connsiteX4" fmla="*/ 928383 w 2405159"/>
                <a:gd name="connsiteY4" fmla="*/ 1652513 h 3257068"/>
                <a:gd name="connsiteX5" fmla="*/ 0 w 2405159"/>
                <a:gd name="connsiteY5" fmla="*/ 1228503 h 3257068"/>
                <a:gd name="connsiteX6" fmla="*/ 887410 w 2405159"/>
                <a:gd name="connsiteY6" fmla="*/ 899973 h 3257068"/>
                <a:gd name="connsiteX7" fmla="*/ 57530 w 2405159"/>
                <a:gd name="connsiteY7" fmla="*/ 3565 h 3257068"/>
                <a:gd name="connsiteX8" fmla="*/ 1284948 w 2405159"/>
                <a:gd name="connsiteY8" fmla="*/ 555924 h 3257068"/>
                <a:gd name="connsiteX9" fmla="*/ 1607123 w 2405159"/>
                <a:gd name="connsiteY9" fmla="*/ 471239 h 3257068"/>
                <a:gd name="connsiteX10" fmla="*/ 2405159 w 2405159"/>
                <a:gd name="connsiteY10" fmla="*/ 2375056 h 3257068"/>
                <a:gd name="connsiteX0" fmla="*/ 2405159 w 2405159"/>
                <a:gd name="connsiteY0" fmla="*/ 2401450 h 3283462"/>
                <a:gd name="connsiteX1" fmla="*/ 1812833 w 2405159"/>
                <a:gd name="connsiteY1" fmla="*/ 2392894 h 3283462"/>
                <a:gd name="connsiteX2" fmla="*/ 1011440 w 2405159"/>
                <a:gd name="connsiteY2" fmla="*/ 3283462 h 3283462"/>
                <a:gd name="connsiteX3" fmla="*/ 1178498 w 2405159"/>
                <a:gd name="connsiteY3" fmla="*/ 2097283 h 3283462"/>
                <a:gd name="connsiteX4" fmla="*/ 928383 w 2405159"/>
                <a:gd name="connsiteY4" fmla="*/ 1678907 h 3283462"/>
                <a:gd name="connsiteX5" fmla="*/ 0 w 2405159"/>
                <a:gd name="connsiteY5" fmla="*/ 1254897 h 3283462"/>
                <a:gd name="connsiteX6" fmla="*/ 887410 w 2405159"/>
                <a:gd name="connsiteY6" fmla="*/ 926367 h 3283462"/>
                <a:gd name="connsiteX7" fmla="*/ 57530 w 2405159"/>
                <a:gd name="connsiteY7" fmla="*/ 29959 h 3283462"/>
                <a:gd name="connsiteX8" fmla="*/ 1284948 w 2405159"/>
                <a:gd name="connsiteY8" fmla="*/ 582318 h 3283462"/>
                <a:gd name="connsiteX9" fmla="*/ 1607123 w 2405159"/>
                <a:gd name="connsiteY9" fmla="*/ 497633 h 3283462"/>
                <a:gd name="connsiteX10" fmla="*/ 2405159 w 2405159"/>
                <a:gd name="connsiteY10" fmla="*/ 2401450 h 3283462"/>
                <a:gd name="connsiteX0" fmla="*/ 2405159 w 2405159"/>
                <a:gd name="connsiteY0" fmla="*/ 2370434 h 3252446"/>
                <a:gd name="connsiteX1" fmla="*/ 1812833 w 2405159"/>
                <a:gd name="connsiteY1" fmla="*/ 2361878 h 3252446"/>
                <a:gd name="connsiteX2" fmla="*/ 1011440 w 2405159"/>
                <a:gd name="connsiteY2" fmla="*/ 3252446 h 3252446"/>
                <a:gd name="connsiteX3" fmla="*/ 1178498 w 2405159"/>
                <a:gd name="connsiteY3" fmla="*/ 2066267 h 3252446"/>
                <a:gd name="connsiteX4" fmla="*/ 928383 w 2405159"/>
                <a:gd name="connsiteY4" fmla="*/ 1647891 h 3252446"/>
                <a:gd name="connsiteX5" fmla="*/ 0 w 2405159"/>
                <a:gd name="connsiteY5" fmla="*/ 1223881 h 3252446"/>
                <a:gd name="connsiteX6" fmla="*/ 887410 w 2405159"/>
                <a:gd name="connsiteY6" fmla="*/ 895351 h 3252446"/>
                <a:gd name="connsiteX7" fmla="*/ 100769 w 2405159"/>
                <a:gd name="connsiteY7" fmla="*/ 31051 h 3252446"/>
                <a:gd name="connsiteX8" fmla="*/ 1284948 w 2405159"/>
                <a:gd name="connsiteY8" fmla="*/ 551302 h 3252446"/>
                <a:gd name="connsiteX9" fmla="*/ 1607123 w 2405159"/>
                <a:gd name="connsiteY9" fmla="*/ 466617 h 3252446"/>
                <a:gd name="connsiteX10" fmla="*/ 2405159 w 2405159"/>
                <a:gd name="connsiteY10" fmla="*/ 2370434 h 3252446"/>
                <a:gd name="connsiteX0" fmla="*/ 2405159 w 2405159"/>
                <a:gd name="connsiteY0" fmla="*/ 2370434 h 3252446"/>
                <a:gd name="connsiteX1" fmla="*/ 1812833 w 2405159"/>
                <a:gd name="connsiteY1" fmla="*/ 2361878 h 3252446"/>
                <a:gd name="connsiteX2" fmla="*/ 1011440 w 2405159"/>
                <a:gd name="connsiteY2" fmla="*/ 3252446 h 3252446"/>
                <a:gd name="connsiteX3" fmla="*/ 1178498 w 2405159"/>
                <a:gd name="connsiteY3" fmla="*/ 2066267 h 3252446"/>
                <a:gd name="connsiteX4" fmla="*/ 928383 w 2405159"/>
                <a:gd name="connsiteY4" fmla="*/ 1647891 h 3252446"/>
                <a:gd name="connsiteX5" fmla="*/ 0 w 2405159"/>
                <a:gd name="connsiteY5" fmla="*/ 1223881 h 3252446"/>
                <a:gd name="connsiteX6" fmla="*/ 887410 w 2405159"/>
                <a:gd name="connsiteY6" fmla="*/ 895351 h 3252446"/>
                <a:gd name="connsiteX7" fmla="*/ 100769 w 2405159"/>
                <a:gd name="connsiteY7" fmla="*/ 31051 h 3252446"/>
                <a:gd name="connsiteX8" fmla="*/ 1284948 w 2405159"/>
                <a:gd name="connsiteY8" fmla="*/ 551302 h 3252446"/>
                <a:gd name="connsiteX9" fmla="*/ 1607123 w 2405159"/>
                <a:gd name="connsiteY9" fmla="*/ 466617 h 3252446"/>
                <a:gd name="connsiteX10" fmla="*/ 2405159 w 2405159"/>
                <a:gd name="connsiteY10" fmla="*/ 2370434 h 3252446"/>
                <a:gd name="connsiteX0" fmla="*/ 2405159 w 2405159"/>
                <a:gd name="connsiteY0" fmla="*/ 2430654 h 3312666"/>
                <a:gd name="connsiteX1" fmla="*/ 1812833 w 2405159"/>
                <a:gd name="connsiteY1" fmla="*/ 2422098 h 3312666"/>
                <a:gd name="connsiteX2" fmla="*/ 1011440 w 2405159"/>
                <a:gd name="connsiteY2" fmla="*/ 3312666 h 3312666"/>
                <a:gd name="connsiteX3" fmla="*/ 1178498 w 2405159"/>
                <a:gd name="connsiteY3" fmla="*/ 2126487 h 3312666"/>
                <a:gd name="connsiteX4" fmla="*/ 928383 w 2405159"/>
                <a:gd name="connsiteY4" fmla="*/ 1708111 h 3312666"/>
                <a:gd name="connsiteX5" fmla="*/ 0 w 2405159"/>
                <a:gd name="connsiteY5" fmla="*/ 1284101 h 3312666"/>
                <a:gd name="connsiteX6" fmla="*/ 887410 w 2405159"/>
                <a:gd name="connsiteY6" fmla="*/ 955571 h 3312666"/>
                <a:gd name="connsiteX7" fmla="*/ 100769 w 2405159"/>
                <a:gd name="connsiteY7" fmla="*/ 91271 h 3312666"/>
                <a:gd name="connsiteX8" fmla="*/ 1284948 w 2405159"/>
                <a:gd name="connsiteY8" fmla="*/ 611522 h 3312666"/>
                <a:gd name="connsiteX9" fmla="*/ 1607123 w 2405159"/>
                <a:gd name="connsiteY9" fmla="*/ 526837 h 3312666"/>
                <a:gd name="connsiteX10" fmla="*/ 2405159 w 2405159"/>
                <a:gd name="connsiteY10" fmla="*/ 2430654 h 3312666"/>
                <a:gd name="connsiteX0" fmla="*/ 2405159 w 2405159"/>
                <a:gd name="connsiteY0" fmla="*/ 2438605 h 3320617"/>
                <a:gd name="connsiteX1" fmla="*/ 1812833 w 2405159"/>
                <a:gd name="connsiteY1" fmla="*/ 2430049 h 3320617"/>
                <a:gd name="connsiteX2" fmla="*/ 1011440 w 2405159"/>
                <a:gd name="connsiteY2" fmla="*/ 3320617 h 3320617"/>
                <a:gd name="connsiteX3" fmla="*/ 1178498 w 2405159"/>
                <a:gd name="connsiteY3" fmla="*/ 2134438 h 3320617"/>
                <a:gd name="connsiteX4" fmla="*/ 928383 w 2405159"/>
                <a:gd name="connsiteY4" fmla="*/ 1716062 h 3320617"/>
                <a:gd name="connsiteX5" fmla="*/ 0 w 2405159"/>
                <a:gd name="connsiteY5" fmla="*/ 1292052 h 3320617"/>
                <a:gd name="connsiteX6" fmla="*/ 887410 w 2405159"/>
                <a:gd name="connsiteY6" fmla="*/ 963522 h 3320617"/>
                <a:gd name="connsiteX7" fmla="*/ 100769 w 2405159"/>
                <a:gd name="connsiteY7" fmla="*/ 99222 h 3320617"/>
                <a:gd name="connsiteX8" fmla="*/ 1325039 w 2405159"/>
                <a:gd name="connsiteY8" fmla="*/ 522972 h 3320617"/>
                <a:gd name="connsiteX9" fmla="*/ 1607123 w 2405159"/>
                <a:gd name="connsiteY9" fmla="*/ 534788 h 3320617"/>
                <a:gd name="connsiteX10" fmla="*/ 2405159 w 2405159"/>
                <a:gd name="connsiteY10" fmla="*/ 2438605 h 3320617"/>
                <a:gd name="connsiteX0" fmla="*/ 2681314 w 2681314"/>
                <a:gd name="connsiteY0" fmla="*/ 2438605 h 3320617"/>
                <a:gd name="connsiteX1" fmla="*/ 2088988 w 2681314"/>
                <a:gd name="connsiteY1" fmla="*/ 2430049 h 3320617"/>
                <a:gd name="connsiteX2" fmla="*/ 1287595 w 2681314"/>
                <a:gd name="connsiteY2" fmla="*/ 3320617 h 3320617"/>
                <a:gd name="connsiteX3" fmla="*/ 1454653 w 2681314"/>
                <a:gd name="connsiteY3" fmla="*/ 2134438 h 3320617"/>
                <a:gd name="connsiteX4" fmla="*/ 1204538 w 2681314"/>
                <a:gd name="connsiteY4" fmla="*/ 1716062 h 3320617"/>
                <a:gd name="connsiteX5" fmla="*/ 0 w 2681314"/>
                <a:gd name="connsiteY5" fmla="*/ 1446071 h 3320617"/>
                <a:gd name="connsiteX6" fmla="*/ 1163565 w 2681314"/>
                <a:gd name="connsiteY6" fmla="*/ 963522 h 3320617"/>
                <a:gd name="connsiteX7" fmla="*/ 376924 w 2681314"/>
                <a:gd name="connsiteY7" fmla="*/ 99222 h 3320617"/>
                <a:gd name="connsiteX8" fmla="*/ 1601194 w 2681314"/>
                <a:gd name="connsiteY8" fmla="*/ 522972 h 3320617"/>
                <a:gd name="connsiteX9" fmla="*/ 1883278 w 2681314"/>
                <a:gd name="connsiteY9" fmla="*/ 534788 h 3320617"/>
                <a:gd name="connsiteX10" fmla="*/ 2681314 w 2681314"/>
                <a:gd name="connsiteY10" fmla="*/ 2438605 h 3320617"/>
                <a:gd name="connsiteX0" fmla="*/ 2674616 w 2674616"/>
                <a:gd name="connsiteY0" fmla="*/ 2438605 h 3320617"/>
                <a:gd name="connsiteX1" fmla="*/ 2082290 w 2674616"/>
                <a:gd name="connsiteY1" fmla="*/ 2430049 h 3320617"/>
                <a:gd name="connsiteX2" fmla="*/ 1280897 w 2674616"/>
                <a:gd name="connsiteY2" fmla="*/ 3320617 h 3320617"/>
                <a:gd name="connsiteX3" fmla="*/ 1447955 w 2674616"/>
                <a:gd name="connsiteY3" fmla="*/ 2134438 h 3320617"/>
                <a:gd name="connsiteX4" fmla="*/ 1197840 w 2674616"/>
                <a:gd name="connsiteY4" fmla="*/ 1716062 h 3320617"/>
                <a:gd name="connsiteX5" fmla="*/ 0 w 2674616"/>
                <a:gd name="connsiteY5" fmla="*/ 1123528 h 3320617"/>
                <a:gd name="connsiteX6" fmla="*/ 1156867 w 2674616"/>
                <a:gd name="connsiteY6" fmla="*/ 963522 h 3320617"/>
                <a:gd name="connsiteX7" fmla="*/ 370226 w 2674616"/>
                <a:gd name="connsiteY7" fmla="*/ 99222 h 3320617"/>
                <a:gd name="connsiteX8" fmla="*/ 1594496 w 2674616"/>
                <a:gd name="connsiteY8" fmla="*/ 522972 h 3320617"/>
                <a:gd name="connsiteX9" fmla="*/ 1876580 w 2674616"/>
                <a:gd name="connsiteY9" fmla="*/ 534788 h 3320617"/>
                <a:gd name="connsiteX10" fmla="*/ 2674616 w 2674616"/>
                <a:gd name="connsiteY10" fmla="*/ 2438605 h 3320617"/>
                <a:gd name="connsiteX0" fmla="*/ 2674616 w 2674616"/>
                <a:gd name="connsiteY0" fmla="*/ 2444318 h 3326330"/>
                <a:gd name="connsiteX1" fmla="*/ 2082290 w 2674616"/>
                <a:gd name="connsiteY1" fmla="*/ 2435762 h 3326330"/>
                <a:gd name="connsiteX2" fmla="*/ 1280897 w 2674616"/>
                <a:gd name="connsiteY2" fmla="*/ 3326330 h 3326330"/>
                <a:gd name="connsiteX3" fmla="*/ 1447955 w 2674616"/>
                <a:gd name="connsiteY3" fmla="*/ 2140151 h 3326330"/>
                <a:gd name="connsiteX4" fmla="*/ 1197840 w 2674616"/>
                <a:gd name="connsiteY4" fmla="*/ 1721775 h 3326330"/>
                <a:gd name="connsiteX5" fmla="*/ 0 w 2674616"/>
                <a:gd name="connsiteY5" fmla="*/ 1129241 h 3326330"/>
                <a:gd name="connsiteX6" fmla="*/ 1156867 w 2674616"/>
                <a:gd name="connsiteY6" fmla="*/ 969235 h 3326330"/>
                <a:gd name="connsiteX7" fmla="*/ 370226 w 2674616"/>
                <a:gd name="connsiteY7" fmla="*/ 104935 h 3326330"/>
                <a:gd name="connsiteX8" fmla="*/ 1619554 w 2674616"/>
                <a:gd name="connsiteY8" fmla="*/ 468373 h 3326330"/>
                <a:gd name="connsiteX9" fmla="*/ 1876580 w 2674616"/>
                <a:gd name="connsiteY9" fmla="*/ 540501 h 3326330"/>
                <a:gd name="connsiteX10" fmla="*/ 2674616 w 2674616"/>
                <a:gd name="connsiteY10" fmla="*/ 2444318 h 3326330"/>
                <a:gd name="connsiteX0" fmla="*/ 2674616 w 2674616"/>
                <a:gd name="connsiteY0" fmla="*/ 2384814 h 3266826"/>
                <a:gd name="connsiteX1" fmla="*/ 2082290 w 2674616"/>
                <a:gd name="connsiteY1" fmla="*/ 2376258 h 3266826"/>
                <a:gd name="connsiteX2" fmla="*/ 1280897 w 2674616"/>
                <a:gd name="connsiteY2" fmla="*/ 3266826 h 3266826"/>
                <a:gd name="connsiteX3" fmla="*/ 1447955 w 2674616"/>
                <a:gd name="connsiteY3" fmla="*/ 2080647 h 3266826"/>
                <a:gd name="connsiteX4" fmla="*/ 1197840 w 2674616"/>
                <a:gd name="connsiteY4" fmla="*/ 1662271 h 3266826"/>
                <a:gd name="connsiteX5" fmla="*/ 0 w 2674616"/>
                <a:gd name="connsiteY5" fmla="*/ 1069737 h 3266826"/>
                <a:gd name="connsiteX6" fmla="*/ 1156867 w 2674616"/>
                <a:gd name="connsiteY6" fmla="*/ 909731 h 3266826"/>
                <a:gd name="connsiteX7" fmla="*/ 547640 w 2674616"/>
                <a:gd name="connsiteY7" fmla="*/ 112064 h 3266826"/>
                <a:gd name="connsiteX8" fmla="*/ 1619554 w 2674616"/>
                <a:gd name="connsiteY8" fmla="*/ 408869 h 3266826"/>
                <a:gd name="connsiteX9" fmla="*/ 1876580 w 2674616"/>
                <a:gd name="connsiteY9" fmla="*/ 480997 h 3266826"/>
                <a:gd name="connsiteX10" fmla="*/ 2674616 w 2674616"/>
                <a:gd name="connsiteY10" fmla="*/ 2384814 h 3266826"/>
                <a:gd name="connsiteX0" fmla="*/ 2674616 w 2674616"/>
                <a:gd name="connsiteY0" fmla="*/ 2384814 h 3266826"/>
                <a:gd name="connsiteX1" fmla="*/ 2082290 w 2674616"/>
                <a:gd name="connsiteY1" fmla="*/ 2376258 h 3266826"/>
                <a:gd name="connsiteX2" fmla="*/ 1280897 w 2674616"/>
                <a:gd name="connsiteY2" fmla="*/ 3266826 h 3266826"/>
                <a:gd name="connsiteX3" fmla="*/ 1447955 w 2674616"/>
                <a:gd name="connsiteY3" fmla="*/ 2080647 h 3266826"/>
                <a:gd name="connsiteX4" fmla="*/ 1197840 w 2674616"/>
                <a:gd name="connsiteY4" fmla="*/ 1662271 h 3266826"/>
                <a:gd name="connsiteX5" fmla="*/ 0 w 2674616"/>
                <a:gd name="connsiteY5" fmla="*/ 1069737 h 3266826"/>
                <a:gd name="connsiteX6" fmla="*/ 1156867 w 2674616"/>
                <a:gd name="connsiteY6" fmla="*/ 909731 h 3266826"/>
                <a:gd name="connsiteX7" fmla="*/ 547640 w 2674616"/>
                <a:gd name="connsiteY7" fmla="*/ 112064 h 3266826"/>
                <a:gd name="connsiteX8" fmla="*/ 1619554 w 2674616"/>
                <a:gd name="connsiteY8" fmla="*/ 408869 h 3266826"/>
                <a:gd name="connsiteX9" fmla="*/ 1816508 w 2674616"/>
                <a:gd name="connsiteY9" fmla="*/ 305904 h 3266826"/>
                <a:gd name="connsiteX10" fmla="*/ 2674616 w 2674616"/>
                <a:gd name="connsiteY10" fmla="*/ 2384814 h 3266826"/>
                <a:gd name="connsiteX0" fmla="*/ 2674616 w 2674616"/>
                <a:gd name="connsiteY0" fmla="*/ 2384814 h 3266826"/>
                <a:gd name="connsiteX1" fmla="*/ 2082290 w 2674616"/>
                <a:gd name="connsiteY1" fmla="*/ 2376258 h 3266826"/>
                <a:gd name="connsiteX2" fmla="*/ 1280897 w 2674616"/>
                <a:gd name="connsiteY2" fmla="*/ 3266826 h 3266826"/>
                <a:gd name="connsiteX3" fmla="*/ 1447955 w 2674616"/>
                <a:gd name="connsiteY3" fmla="*/ 2080647 h 3266826"/>
                <a:gd name="connsiteX4" fmla="*/ 1197840 w 2674616"/>
                <a:gd name="connsiteY4" fmla="*/ 1662271 h 3266826"/>
                <a:gd name="connsiteX5" fmla="*/ 0 w 2674616"/>
                <a:gd name="connsiteY5" fmla="*/ 1069737 h 3266826"/>
                <a:gd name="connsiteX6" fmla="*/ 1156867 w 2674616"/>
                <a:gd name="connsiteY6" fmla="*/ 909731 h 3266826"/>
                <a:gd name="connsiteX7" fmla="*/ 547640 w 2674616"/>
                <a:gd name="connsiteY7" fmla="*/ 112064 h 3266826"/>
                <a:gd name="connsiteX8" fmla="*/ 1619554 w 2674616"/>
                <a:gd name="connsiteY8" fmla="*/ 408869 h 3266826"/>
                <a:gd name="connsiteX9" fmla="*/ 1816508 w 2674616"/>
                <a:gd name="connsiteY9" fmla="*/ 305904 h 3266826"/>
                <a:gd name="connsiteX10" fmla="*/ 2674616 w 2674616"/>
                <a:gd name="connsiteY10" fmla="*/ 2384814 h 3266826"/>
                <a:gd name="connsiteX0" fmla="*/ 2674616 w 2674616"/>
                <a:gd name="connsiteY0" fmla="*/ 2384814 h 3266826"/>
                <a:gd name="connsiteX1" fmla="*/ 2082290 w 2674616"/>
                <a:gd name="connsiteY1" fmla="*/ 2376258 h 3266826"/>
                <a:gd name="connsiteX2" fmla="*/ 1280897 w 2674616"/>
                <a:gd name="connsiteY2" fmla="*/ 3266826 h 3266826"/>
                <a:gd name="connsiteX3" fmla="*/ 1447955 w 2674616"/>
                <a:gd name="connsiteY3" fmla="*/ 2080647 h 3266826"/>
                <a:gd name="connsiteX4" fmla="*/ 1197840 w 2674616"/>
                <a:gd name="connsiteY4" fmla="*/ 1662271 h 3266826"/>
                <a:gd name="connsiteX5" fmla="*/ 0 w 2674616"/>
                <a:gd name="connsiteY5" fmla="*/ 1069737 h 3266826"/>
                <a:gd name="connsiteX6" fmla="*/ 1156867 w 2674616"/>
                <a:gd name="connsiteY6" fmla="*/ 909731 h 3266826"/>
                <a:gd name="connsiteX7" fmla="*/ 547640 w 2674616"/>
                <a:gd name="connsiteY7" fmla="*/ 112064 h 3266826"/>
                <a:gd name="connsiteX8" fmla="*/ 1619554 w 2674616"/>
                <a:gd name="connsiteY8" fmla="*/ 408869 h 3266826"/>
                <a:gd name="connsiteX9" fmla="*/ 1782988 w 2674616"/>
                <a:gd name="connsiteY9" fmla="*/ 219797 h 3266826"/>
                <a:gd name="connsiteX10" fmla="*/ 2674616 w 2674616"/>
                <a:gd name="connsiteY10" fmla="*/ 2384814 h 3266826"/>
                <a:gd name="connsiteX0" fmla="*/ 2674616 w 2674616"/>
                <a:gd name="connsiteY0" fmla="*/ 2384814 h 3266826"/>
                <a:gd name="connsiteX1" fmla="*/ 2082290 w 2674616"/>
                <a:gd name="connsiteY1" fmla="*/ 2376258 h 3266826"/>
                <a:gd name="connsiteX2" fmla="*/ 1280897 w 2674616"/>
                <a:gd name="connsiteY2" fmla="*/ 3266826 h 3266826"/>
                <a:gd name="connsiteX3" fmla="*/ 1447955 w 2674616"/>
                <a:gd name="connsiteY3" fmla="*/ 2080647 h 3266826"/>
                <a:gd name="connsiteX4" fmla="*/ 1197840 w 2674616"/>
                <a:gd name="connsiteY4" fmla="*/ 1662271 h 3266826"/>
                <a:gd name="connsiteX5" fmla="*/ 0 w 2674616"/>
                <a:gd name="connsiteY5" fmla="*/ 1069737 h 3266826"/>
                <a:gd name="connsiteX6" fmla="*/ 1156867 w 2674616"/>
                <a:gd name="connsiteY6" fmla="*/ 909731 h 3266826"/>
                <a:gd name="connsiteX7" fmla="*/ 547640 w 2674616"/>
                <a:gd name="connsiteY7" fmla="*/ 112064 h 3266826"/>
                <a:gd name="connsiteX8" fmla="*/ 1619554 w 2674616"/>
                <a:gd name="connsiteY8" fmla="*/ 408869 h 3266826"/>
                <a:gd name="connsiteX9" fmla="*/ 1782988 w 2674616"/>
                <a:gd name="connsiteY9" fmla="*/ 219797 h 3266826"/>
                <a:gd name="connsiteX10" fmla="*/ 2674616 w 2674616"/>
                <a:gd name="connsiteY10" fmla="*/ 2384814 h 3266826"/>
                <a:gd name="connsiteX0" fmla="*/ 2674616 w 2674616"/>
                <a:gd name="connsiteY0" fmla="*/ 2384814 h 3788183"/>
                <a:gd name="connsiteX1" fmla="*/ 2082290 w 2674616"/>
                <a:gd name="connsiteY1" fmla="*/ 2376258 h 3788183"/>
                <a:gd name="connsiteX2" fmla="*/ 1090286 w 2674616"/>
                <a:gd name="connsiteY2" fmla="*/ 3788183 h 3788183"/>
                <a:gd name="connsiteX3" fmla="*/ 1447955 w 2674616"/>
                <a:gd name="connsiteY3" fmla="*/ 2080647 h 3788183"/>
                <a:gd name="connsiteX4" fmla="*/ 1197840 w 2674616"/>
                <a:gd name="connsiteY4" fmla="*/ 1662271 h 3788183"/>
                <a:gd name="connsiteX5" fmla="*/ 0 w 2674616"/>
                <a:gd name="connsiteY5" fmla="*/ 1069737 h 3788183"/>
                <a:gd name="connsiteX6" fmla="*/ 1156867 w 2674616"/>
                <a:gd name="connsiteY6" fmla="*/ 909731 h 3788183"/>
                <a:gd name="connsiteX7" fmla="*/ 547640 w 2674616"/>
                <a:gd name="connsiteY7" fmla="*/ 112064 h 3788183"/>
                <a:gd name="connsiteX8" fmla="*/ 1619554 w 2674616"/>
                <a:gd name="connsiteY8" fmla="*/ 408869 h 3788183"/>
                <a:gd name="connsiteX9" fmla="*/ 1782988 w 2674616"/>
                <a:gd name="connsiteY9" fmla="*/ 219797 h 3788183"/>
                <a:gd name="connsiteX10" fmla="*/ 2674616 w 2674616"/>
                <a:gd name="connsiteY10" fmla="*/ 2384814 h 3788183"/>
                <a:gd name="connsiteX0" fmla="*/ 2674616 w 2674616"/>
                <a:gd name="connsiteY0" fmla="*/ 2384814 h 3741590"/>
                <a:gd name="connsiteX1" fmla="*/ 2082290 w 2674616"/>
                <a:gd name="connsiteY1" fmla="*/ 2376258 h 3741590"/>
                <a:gd name="connsiteX2" fmla="*/ 1124079 w 2674616"/>
                <a:gd name="connsiteY2" fmla="*/ 3741590 h 3741590"/>
                <a:gd name="connsiteX3" fmla="*/ 1447955 w 2674616"/>
                <a:gd name="connsiteY3" fmla="*/ 2080647 h 3741590"/>
                <a:gd name="connsiteX4" fmla="*/ 1197840 w 2674616"/>
                <a:gd name="connsiteY4" fmla="*/ 1662271 h 3741590"/>
                <a:gd name="connsiteX5" fmla="*/ 0 w 2674616"/>
                <a:gd name="connsiteY5" fmla="*/ 1069737 h 3741590"/>
                <a:gd name="connsiteX6" fmla="*/ 1156867 w 2674616"/>
                <a:gd name="connsiteY6" fmla="*/ 909731 h 3741590"/>
                <a:gd name="connsiteX7" fmla="*/ 547640 w 2674616"/>
                <a:gd name="connsiteY7" fmla="*/ 112064 h 3741590"/>
                <a:gd name="connsiteX8" fmla="*/ 1619554 w 2674616"/>
                <a:gd name="connsiteY8" fmla="*/ 408869 h 3741590"/>
                <a:gd name="connsiteX9" fmla="*/ 1782988 w 2674616"/>
                <a:gd name="connsiteY9" fmla="*/ 219797 h 3741590"/>
                <a:gd name="connsiteX10" fmla="*/ 2674616 w 2674616"/>
                <a:gd name="connsiteY10" fmla="*/ 2384814 h 3741590"/>
                <a:gd name="connsiteX0" fmla="*/ 2674616 w 2674616"/>
                <a:gd name="connsiteY0" fmla="*/ 2384814 h 3751850"/>
                <a:gd name="connsiteX1" fmla="*/ 2082290 w 2674616"/>
                <a:gd name="connsiteY1" fmla="*/ 2376258 h 3751850"/>
                <a:gd name="connsiteX2" fmla="*/ 1124079 w 2674616"/>
                <a:gd name="connsiteY2" fmla="*/ 3741590 h 3751850"/>
                <a:gd name="connsiteX3" fmla="*/ 1447955 w 2674616"/>
                <a:gd name="connsiteY3" fmla="*/ 2080647 h 3751850"/>
                <a:gd name="connsiteX4" fmla="*/ 1197840 w 2674616"/>
                <a:gd name="connsiteY4" fmla="*/ 1662271 h 3751850"/>
                <a:gd name="connsiteX5" fmla="*/ 0 w 2674616"/>
                <a:gd name="connsiteY5" fmla="*/ 1069737 h 3751850"/>
                <a:gd name="connsiteX6" fmla="*/ 1156867 w 2674616"/>
                <a:gd name="connsiteY6" fmla="*/ 909731 h 3751850"/>
                <a:gd name="connsiteX7" fmla="*/ 547640 w 2674616"/>
                <a:gd name="connsiteY7" fmla="*/ 112064 h 3751850"/>
                <a:gd name="connsiteX8" fmla="*/ 1619554 w 2674616"/>
                <a:gd name="connsiteY8" fmla="*/ 408869 h 3751850"/>
                <a:gd name="connsiteX9" fmla="*/ 1782988 w 2674616"/>
                <a:gd name="connsiteY9" fmla="*/ 219797 h 3751850"/>
                <a:gd name="connsiteX10" fmla="*/ 2674616 w 2674616"/>
                <a:gd name="connsiteY10" fmla="*/ 2384814 h 3751850"/>
                <a:gd name="connsiteX0" fmla="*/ 2674616 w 2674616"/>
                <a:gd name="connsiteY0" fmla="*/ 2384814 h 3751850"/>
                <a:gd name="connsiteX1" fmla="*/ 2082290 w 2674616"/>
                <a:gd name="connsiteY1" fmla="*/ 2376258 h 3751850"/>
                <a:gd name="connsiteX2" fmla="*/ 1124079 w 2674616"/>
                <a:gd name="connsiteY2" fmla="*/ 3741590 h 3751850"/>
                <a:gd name="connsiteX3" fmla="*/ 1447955 w 2674616"/>
                <a:gd name="connsiteY3" fmla="*/ 2080647 h 3751850"/>
                <a:gd name="connsiteX4" fmla="*/ 1197840 w 2674616"/>
                <a:gd name="connsiteY4" fmla="*/ 1662271 h 3751850"/>
                <a:gd name="connsiteX5" fmla="*/ 0 w 2674616"/>
                <a:gd name="connsiteY5" fmla="*/ 1069737 h 3751850"/>
                <a:gd name="connsiteX6" fmla="*/ 1156867 w 2674616"/>
                <a:gd name="connsiteY6" fmla="*/ 909731 h 3751850"/>
                <a:gd name="connsiteX7" fmla="*/ 547640 w 2674616"/>
                <a:gd name="connsiteY7" fmla="*/ 112064 h 3751850"/>
                <a:gd name="connsiteX8" fmla="*/ 1619554 w 2674616"/>
                <a:gd name="connsiteY8" fmla="*/ 408869 h 3751850"/>
                <a:gd name="connsiteX9" fmla="*/ 1782988 w 2674616"/>
                <a:gd name="connsiteY9" fmla="*/ 219797 h 3751850"/>
                <a:gd name="connsiteX10" fmla="*/ 2674616 w 2674616"/>
                <a:gd name="connsiteY10" fmla="*/ 2384814 h 3751850"/>
                <a:gd name="connsiteX0" fmla="*/ 2674616 w 2674616"/>
                <a:gd name="connsiteY0" fmla="*/ 2384814 h 3725810"/>
                <a:gd name="connsiteX1" fmla="*/ 2082290 w 2674616"/>
                <a:gd name="connsiteY1" fmla="*/ 2376258 h 3725810"/>
                <a:gd name="connsiteX2" fmla="*/ 1217271 w 2674616"/>
                <a:gd name="connsiteY2" fmla="*/ 3715342 h 3725810"/>
                <a:gd name="connsiteX3" fmla="*/ 1447955 w 2674616"/>
                <a:gd name="connsiteY3" fmla="*/ 2080647 h 3725810"/>
                <a:gd name="connsiteX4" fmla="*/ 1197840 w 2674616"/>
                <a:gd name="connsiteY4" fmla="*/ 1662271 h 3725810"/>
                <a:gd name="connsiteX5" fmla="*/ 0 w 2674616"/>
                <a:gd name="connsiteY5" fmla="*/ 1069737 h 3725810"/>
                <a:gd name="connsiteX6" fmla="*/ 1156867 w 2674616"/>
                <a:gd name="connsiteY6" fmla="*/ 909731 h 3725810"/>
                <a:gd name="connsiteX7" fmla="*/ 547640 w 2674616"/>
                <a:gd name="connsiteY7" fmla="*/ 112064 h 3725810"/>
                <a:gd name="connsiteX8" fmla="*/ 1619554 w 2674616"/>
                <a:gd name="connsiteY8" fmla="*/ 408869 h 3725810"/>
                <a:gd name="connsiteX9" fmla="*/ 1782988 w 2674616"/>
                <a:gd name="connsiteY9" fmla="*/ 219797 h 3725810"/>
                <a:gd name="connsiteX10" fmla="*/ 2674616 w 2674616"/>
                <a:gd name="connsiteY10" fmla="*/ 2384814 h 3725810"/>
                <a:gd name="connsiteX0" fmla="*/ 2674616 w 2674616"/>
                <a:gd name="connsiteY0" fmla="*/ 2384814 h 3718391"/>
                <a:gd name="connsiteX1" fmla="*/ 2082290 w 2674616"/>
                <a:gd name="connsiteY1" fmla="*/ 2376258 h 3718391"/>
                <a:gd name="connsiteX2" fmla="*/ 1217271 w 2674616"/>
                <a:gd name="connsiteY2" fmla="*/ 3715342 h 3718391"/>
                <a:gd name="connsiteX3" fmla="*/ 1447955 w 2674616"/>
                <a:gd name="connsiteY3" fmla="*/ 2080647 h 3718391"/>
                <a:gd name="connsiteX4" fmla="*/ 1197840 w 2674616"/>
                <a:gd name="connsiteY4" fmla="*/ 1662271 h 3718391"/>
                <a:gd name="connsiteX5" fmla="*/ 0 w 2674616"/>
                <a:gd name="connsiteY5" fmla="*/ 1069737 h 3718391"/>
                <a:gd name="connsiteX6" fmla="*/ 1156867 w 2674616"/>
                <a:gd name="connsiteY6" fmla="*/ 909731 h 3718391"/>
                <a:gd name="connsiteX7" fmla="*/ 547640 w 2674616"/>
                <a:gd name="connsiteY7" fmla="*/ 112064 h 3718391"/>
                <a:gd name="connsiteX8" fmla="*/ 1619554 w 2674616"/>
                <a:gd name="connsiteY8" fmla="*/ 408869 h 3718391"/>
                <a:gd name="connsiteX9" fmla="*/ 1782988 w 2674616"/>
                <a:gd name="connsiteY9" fmla="*/ 219797 h 3718391"/>
                <a:gd name="connsiteX10" fmla="*/ 2674616 w 2674616"/>
                <a:gd name="connsiteY10" fmla="*/ 2384814 h 3718391"/>
                <a:gd name="connsiteX0" fmla="*/ 2674616 w 2674616"/>
                <a:gd name="connsiteY0" fmla="*/ 2384814 h 3668259"/>
                <a:gd name="connsiteX1" fmla="*/ 2082290 w 2674616"/>
                <a:gd name="connsiteY1" fmla="*/ 2376258 h 3668259"/>
                <a:gd name="connsiteX2" fmla="*/ 1235268 w 2674616"/>
                <a:gd name="connsiteY2" fmla="*/ 3665074 h 3668259"/>
                <a:gd name="connsiteX3" fmla="*/ 1447955 w 2674616"/>
                <a:gd name="connsiteY3" fmla="*/ 2080647 h 3668259"/>
                <a:gd name="connsiteX4" fmla="*/ 1197840 w 2674616"/>
                <a:gd name="connsiteY4" fmla="*/ 1662271 h 3668259"/>
                <a:gd name="connsiteX5" fmla="*/ 0 w 2674616"/>
                <a:gd name="connsiteY5" fmla="*/ 1069737 h 3668259"/>
                <a:gd name="connsiteX6" fmla="*/ 1156867 w 2674616"/>
                <a:gd name="connsiteY6" fmla="*/ 909731 h 3668259"/>
                <a:gd name="connsiteX7" fmla="*/ 547640 w 2674616"/>
                <a:gd name="connsiteY7" fmla="*/ 112064 h 3668259"/>
                <a:gd name="connsiteX8" fmla="*/ 1619554 w 2674616"/>
                <a:gd name="connsiteY8" fmla="*/ 408869 h 3668259"/>
                <a:gd name="connsiteX9" fmla="*/ 1782988 w 2674616"/>
                <a:gd name="connsiteY9" fmla="*/ 219797 h 3668259"/>
                <a:gd name="connsiteX10" fmla="*/ 2674616 w 2674616"/>
                <a:gd name="connsiteY10" fmla="*/ 2384814 h 3668259"/>
                <a:gd name="connsiteX0" fmla="*/ 2674616 w 2674616"/>
                <a:gd name="connsiteY0" fmla="*/ 2384814 h 3668259"/>
                <a:gd name="connsiteX1" fmla="*/ 2082290 w 2674616"/>
                <a:gd name="connsiteY1" fmla="*/ 2376258 h 3668259"/>
                <a:gd name="connsiteX2" fmla="*/ 1235268 w 2674616"/>
                <a:gd name="connsiteY2" fmla="*/ 3665074 h 3668259"/>
                <a:gd name="connsiteX3" fmla="*/ 1447955 w 2674616"/>
                <a:gd name="connsiteY3" fmla="*/ 2080647 h 3668259"/>
                <a:gd name="connsiteX4" fmla="*/ 1197840 w 2674616"/>
                <a:gd name="connsiteY4" fmla="*/ 1662271 h 3668259"/>
                <a:gd name="connsiteX5" fmla="*/ 0 w 2674616"/>
                <a:gd name="connsiteY5" fmla="*/ 1069737 h 3668259"/>
                <a:gd name="connsiteX6" fmla="*/ 1156867 w 2674616"/>
                <a:gd name="connsiteY6" fmla="*/ 909731 h 3668259"/>
                <a:gd name="connsiteX7" fmla="*/ 547640 w 2674616"/>
                <a:gd name="connsiteY7" fmla="*/ 112064 h 3668259"/>
                <a:gd name="connsiteX8" fmla="*/ 1619554 w 2674616"/>
                <a:gd name="connsiteY8" fmla="*/ 408869 h 3668259"/>
                <a:gd name="connsiteX9" fmla="*/ 1782988 w 2674616"/>
                <a:gd name="connsiteY9" fmla="*/ 219797 h 3668259"/>
                <a:gd name="connsiteX10" fmla="*/ 2674616 w 2674616"/>
                <a:gd name="connsiteY10" fmla="*/ 2384814 h 3668259"/>
                <a:gd name="connsiteX0" fmla="*/ 2674616 w 2674616"/>
                <a:gd name="connsiteY0" fmla="*/ 2384814 h 3673452"/>
                <a:gd name="connsiteX1" fmla="*/ 2082290 w 2674616"/>
                <a:gd name="connsiteY1" fmla="*/ 2376258 h 3673452"/>
                <a:gd name="connsiteX2" fmla="*/ 1235268 w 2674616"/>
                <a:gd name="connsiteY2" fmla="*/ 3665074 h 3673452"/>
                <a:gd name="connsiteX3" fmla="*/ 1447955 w 2674616"/>
                <a:gd name="connsiteY3" fmla="*/ 2080647 h 3673452"/>
                <a:gd name="connsiteX4" fmla="*/ 1197840 w 2674616"/>
                <a:gd name="connsiteY4" fmla="*/ 1662271 h 3673452"/>
                <a:gd name="connsiteX5" fmla="*/ 0 w 2674616"/>
                <a:gd name="connsiteY5" fmla="*/ 1069737 h 3673452"/>
                <a:gd name="connsiteX6" fmla="*/ 1156867 w 2674616"/>
                <a:gd name="connsiteY6" fmla="*/ 909731 h 3673452"/>
                <a:gd name="connsiteX7" fmla="*/ 547640 w 2674616"/>
                <a:gd name="connsiteY7" fmla="*/ 112064 h 3673452"/>
                <a:gd name="connsiteX8" fmla="*/ 1619554 w 2674616"/>
                <a:gd name="connsiteY8" fmla="*/ 408869 h 3673452"/>
                <a:gd name="connsiteX9" fmla="*/ 1782988 w 2674616"/>
                <a:gd name="connsiteY9" fmla="*/ 219797 h 3673452"/>
                <a:gd name="connsiteX10" fmla="*/ 2674616 w 2674616"/>
                <a:gd name="connsiteY10" fmla="*/ 2384814 h 3673452"/>
                <a:gd name="connsiteX0" fmla="*/ 2674616 w 2674616"/>
                <a:gd name="connsiteY0" fmla="*/ 2384814 h 3763668"/>
                <a:gd name="connsiteX1" fmla="*/ 2082290 w 2674616"/>
                <a:gd name="connsiteY1" fmla="*/ 2376258 h 3763668"/>
                <a:gd name="connsiteX2" fmla="*/ 1193214 w 2674616"/>
                <a:gd name="connsiteY2" fmla="*/ 3755875 h 3763668"/>
                <a:gd name="connsiteX3" fmla="*/ 1447955 w 2674616"/>
                <a:gd name="connsiteY3" fmla="*/ 2080647 h 3763668"/>
                <a:gd name="connsiteX4" fmla="*/ 1197840 w 2674616"/>
                <a:gd name="connsiteY4" fmla="*/ 1662271 h 3763668"/>
                <a:gd name="connsiteX5" fmla="*/ 0 w 2674616"/>
                <a:gd name="connsiteY5" fmla="*/ 1069737 h 3763668"/>
                <a:gd name="connsiteX6" fmla="*/ 1156867 w 2674616"/>
                <a:gd name="connsiteY6" fmla="*/ 909731 h 3763668"/>
                <a:gd name="connsiteX7" fmla="*/ 547640 w 2674616"/>
                <a:gd name="connsiteY7" fmla="*/ 112064 h 3763668"/>
                <a:gd name="connsiteX8" fmla="*/ 1619554 w 2674616"/>
                <a:gd name="connsiteY8" fmla="*/ 408869 h 3763668"/>
                <a:gd name="connsiteX9" fmla="*/ 1782988 w 2674616"/>
                <a:gd name="connsiteY9" fmla="*/ 219797 h 3763668"/>
                <a:gd name="connsiteX10" fmla="*/ 2674616 w 2674616"/>
                <a:gd name="connsiteY10" fmla="*/ 2384814 h 3763668"/>
                <a:gd name="connsiteX0" fmla="*/ 2674616 w 2674616"/>
                <a:gd name="connsiteY0" fmla="*/ 2384814 h 3763668"/>
                <a:gd name="connsiteX1" fmla="*/ 2082290 w 2674616"/>
                <a:gd name="connsiteY1" fmla="*/ 2376258 h 3763668"/>
                <a:gd name="connsiteX2" fmla="*/ 1193214 w 2674616"/>
                <a:gd name="connsiteY2" fmla="*/ 3755875 h 3763668"/>
                <a:gd name="connsiteX3" fmla="*/ 1411551 w 2674616"/>
                <a:gd name="connsiteY3" fmla="*/ 2081402 h 3763668"/>
                <a:gd name="connsiteX4" fmla="*/ 1197840 w 2674616"/>
                <a:gd name="connsiteY4" fmla="*/ 1662271 h 3763668"/>
                <a:gd name="connsiteX5" fmla="*/ 0 w 2674616"/>
                <a:gd name="connsiteY5" fmla="*/ 1069737 h 3763668"/>
                <a:gd name="connsiteX6" fmla="*/ 1156867 w 2674616"/>
                <a:gd name="connsiteY6" fmla="*/ 909731 h 3763668"/>
                <a:gd name="connsiteX7" fmla="*/ 547640 w 2674616"/>
                <a:gd name="connsiteY7" fmla="*/ 112064 h 3763668"/>
                <a:gd name="connsiteX8" fmla="*/ 1619554 w 2674616"/>
                <a:gd name="connsiteY8" fmla="*/ 408869 h 3763668"/>
                <a:gd name="connsiteX9" fmla="*/ 1782988 w 2674616"/>
                <a:gd name="connsiteY9" fmla="*/ 219797 h 3763668"/>
                <a:gd name="connsiteX10" fmla="*/ 2674616 w 2674616"/>
                <a:gd name="connsiteY10" fmla="*/ 2384814 h 3763668"/>
                <a:gd name="connsiteX0" fmla="*/ 2967364 w 2967364"/>
                <a:gd name="connsiteY0" fmla="*/ 2384814 h 3763668"/>
                <a:gd name="connsiteX1" fmla="*/ 2375038 w 2967364"/>
                <a:gd name="connsiteY1" fmla="*/ 2376258 h 3763668"/>
                <a:gd name="connsiteX2" fmla="*/ 1485962 w 2967364"/>
                <a:gd name="connsiteY2" fmla="*/ 3755875 h 3763668"/>
                <a:gd name="connsiteX3" fmla="*/ 1704299 w 2967364"/>
                <a:gd name="connsiteY3" fmla="*/ 2081402 h 3763668"/>
                <a:gd name="connsiteX4" fmla="*/ 1490588 w 2967364"/>
                <a:gd name="connsiteY4" fmla="*/ 1662271 h 3763668"/>
                <a:gd name="connsiteX5" fmla="*/ 0 w 2967364"/>
                <a:gd name="connsiteY5" fmla="*/ 1002974 h 3763668"/>
                <a:gd name="connsiteX6" fmla="*/ 1449615 w 2967364"/>
                <a:gd name="connsiteY6" fmla="*/ 909731 h 3763668"/>
                <a:gd name="connsiteX7" fmla="*/ 840388 w 2967364"/>
                <a:gd name="connsiteY7" fmla="*/ 112064 h 3763668"/>
                <a:gd name="connsiteX8" fmla="*/ 1912302 w 2967364"/>
                <a:gd name="connsiteY8" fmla="*/ 408869 h 3763668"/>
                <a:gd name="connsiteX9" fmla="*/ 2075736 w 2967364"/>
                <a:gd name="connsiteY9" fmla="*/ 219797 h 3763668"/>
                <a:gd name="connsiteX10" fmla="*/ 2967364 w 2967364"/>
                <a:gd name="connsiteY10" fmla="*/ 2384814 h 3763668"/>
                <a:gd name="connsiteX0" fmla="*/ 2967364 w 2967364"/>
                <a:gd name="connsiteY0" fmla="*/ 2388700 h 3767554"/>
                <a:gd name="connsiteX1" fmla="*/ 2375038 w 2967364"/>
                <a:gd name="connsiteY1" fmla="*/ 2380144 h 3767554"/>
                <a:gd name="connsiteX2" fmla="*/ 1485962 w 2967364"/>
                <a:gd name="connsiteY2" fmla="*/ 3759761 h 3767554"/>
                <a:gd name="connsiteX3" fmla="*/ 1704299 w 2967364"/>
                <a:gd name="connsiteY3" fmla="*/ 2085288 h 3767554"/>
                <a:gd name="connsiteX4" fmla="*/ 1490588 w 2967364"/>
                <a:gd name="connsiteY4" fmla="*/ 1666157 h 3767554"/>
                <a:gd name="connsiteX5" fmla="*/ 0 w 2967364"/>
                <a:gd name="connsiteY5" fmla="*/ 1006860 h 3767554"/>
                <a:gd name="connsiteX6" fmla="*/ 1449615 w 2967364"/>
                <a:gd name="connsiteY6" fmla="*/ 913617 h 3767554"/>
                <a:gd name="connsiteX7" fmla="*/ 1014001 w 2967364"/>
                <a:gd name="connsiteY7" fmla="*/ 111565 h 3767554"/>
                <a:gd name="connsiteX8" fmla="*/ 1912302 w 2967364"/>
                <a:gd name="connsiteY8" fmla="*/ 412755 h 3767554"/>
                <a:gd name="connsiteX9" fmla="*/ 2075736 w 2967364"/>
                <a:gd name="connsiteY9" fmla="*/ 223683 h 3767554"/>
                <a:gd name="connsiteX10" fmla="*/ 2967364 w 2967364"/>
                <a:gd name="connsiteY10" fmla="*/ 2388700 h 3767554"/>
                <a:gd name="connsiteX0" fmla="*/ 2967364 w 2967364"/>
                <a:gd name="connsiteY0" fmla="*/ 2480589 h 3859443"/>
                <a:gd name="connsiteX1" fmla="*/ 2375038 w 2967364"/>
                <a:gd name="connsiteY1" fmla="*/ 2472033 h 3859443"/>
                <a:gd name="connsiteX2" fmla="*/ 1485962 w 2967364"/>
                <a:gd name="connsiteY2" fmla="*/ 3851650 h 3859443"/>
                <a:gd name="connsiteX3" fmla="*/ 1704299 w 2967364"/>
                <a:gd name="connsiteY3" fmla="*/ 2177177 h 3859443"/>
                <a:gd name="connsiteX4" fmla="*/ 1490588 w 2967364"/>
                <a:gd name="connsiteY4" fmla="*/ 1758046 h 3859443"/>
                <a:gd name="connsiteX5" fmla="*/ 0 w 2967364"/>
                <a:gd name="connsiteY5" fmla="*/ 1098749 h 3859443"/>
                <a:gd name="connsiteX6" fmla="*/ 1449615 w 2967364"/>
                <a:gd name="connsiteY6" fmla="*/ 1005506 h 3859443"/>
                <a:gd name="connsiteX7" fmla="*/ 1059427 w 2967364"/>
                <a:gd name="connsiteY7" fmla="*/ 101062 h 3859443"/>
                <a:gd name="connsiteX8" fmla="*/ 1912302 w 2967364"/>
                <a:gd name="connsiteY8" fmla="*/ 504644 h 3859443"/>
                <a:gd name="connsiteX9" fmla="*/ 2075736 w 2967364"/>
                <a:gd name="connsiteY9" fmla="*/ 315572 h 3859443"/>
                <a:gd name="connsiteX10" fmla="*/ 2967364 w 2967364"/>
                <a:gd name="connsiteY10" fmla="*/ 2480589 h 3859443"/>
                <a:gd name="connsiteX0" fmla="*/ 2992063 w 2992063"/>
                <a:gd name="connsiteY0" fmla="*/ 2480589 h 3859443"/>
                <a:gd name="connsiteX1" fmla="*/ 2399737 w 2992063"/>
                <a:gd name="connsiteY1" fmla="*/ 2472033 h 3859443"/>
                <a:gd name="connsiteX2" fmla="*/ 1510661 w 2992063"/>
                <a:gd name="connsiteY2" fmla="*/ 3851650 h 3859443"/>
                <a:gd name="connsiteX3" fmla="*/ 1728998 w 2992063"/>
                <a:gd name="connsiteY3" fmla="*/ 2177177 h 3859443"/>
                <a:gd name="connsiteX4" fmla="*/ 1515287 w 2992063"/>
                <a:gd name="connsiteY4" fmla="*/ 1758046 h 3859443"/>
                <a:gd name="connsiteX5" fmla="*/ 0 w 2992063"/>
                <a:gd name="connsiteY5" fmla="*/ 1113029 h 3859443"/>
                <a:gd name="connsiteX6" fmla="*/ 1474314 w 2992063"/>
                <a:gd name="connsiteY6" fmla="*/ 1005506 h 3859443"/>
                <a:gd name="connsiteX7" fmla="*/ 1084126 w 2992063"/>
                <a:gd name="connsiteY7" fmla="*/ 101062 h 3859443"/>
                <a:gd name="connsiteX8" fmla="*/ 1937001 w 2992063"/>
                <a:gd name="connsiteY8" fmla="*/ 504644 h 3859443"/>
                <a:gd name="connsiteX9" fmla="*/ 2100435 w 2992063"/>
                <a:gd name="connsiteY9" fmla="*/ 315572 h 3859443"/>
                <a:gd name="connsiteX10" fmla="*/ 2992063 w 2992063"/>
                <a:gd name="connsiteY10" fmla="*/ 2480589 h 3859443"/>
                <a:gd name="connsiteX0" fmla="*/ 2992063 w 2992063"/>
                <a:gd name="connsiteY0" fmla="*/ 2480589 h 3859443"/>
                <a:gd name="connsiteX1" fmla="*/ 2399737 w 2992063"/>
                <a:gd name="connsiteY1" fmla="*/ 2472033 h 3859443"/>
                <a:gd name="connsiteX2" fmla="*/ 1510661 w 2992063"/>
                <a:gd name="connsiteY2" fmla="*/ 3851650 h 3859443"/>
                <a:gd name="connsiteX3" fmla="*/ 1728998 w 2992063"/>
                <a:gd name="connsiteY3" fmla="*/ 2177177 h 3859443"/>
                <a:gd name="connsiteX4" fmla="*/ 1515287 w 2992063"/>
                <a:gd name="connsiteY4" fmla="*/ 1758046 h 3859443"/>
                <a:gd name="connsiteX5" fmla="*/ 0 w 2992063"/>
                <a:gd name="connsiteY5" fmla="*/ 1113029 h 3859443"/>
                <a:gd name="connsiteX6" fmla="*/ 1474314 w 2992063"/>
                <a:gd name="connsiteY6" fmla="*/ 1005506 h 3859443"/>
                <a:gd name="connsiteX7" fmla="*/ 1084126 w 2992063"/>
                <a:gd name="connsiteY7" fmla="*/ 101062 h 3859443"/>
                <a:gd name="connsiteX8" fmla="*/ 1937001 w 2992063"/>
                <a:gd name="connsiteY8" fmla="*/ 504644 h 3859443"/>
                <a:gd name="connsiteX9" fmla="*/ 2100435 w 2992063"/>
                <a:gd name="connsiteY9" fmla="*/ 315572 h 3859443"/>
                <a:gd name="connsiteX10" fmla="*/ 2992063 w 2992063"/>
                <a:gd name="connsiteY10" fmla="*/ 2480589 h 3859443"/>
                <a:gd name="connsiteX0" fmla="*/ 2992063 w 2992063"/>
                <a:gd name="connsiteY0" fmla="*/ 2480589 h 3859443"/>
                <a:gd name="connsiteX1" fmla="*/ 2399737 w 2992063"/>
                <a:gd name="connsiteY1" fmla="*/ 2472033 h 3859443"/>
                <a:gd name="connsiteX2" fmla="*/ 1510661 w 2992063"/>
                <a:gd name="connsiteY2" fmla="*/ 3851650 h 3859443"/>
                <a:gd name="connsiteX3" fmla="*/ 1728998 w 2992063"/>
                <a:gd name="connsiteY3" fmla="*/ 2177177 h 3859443"/>
                <a:gd name="connsiteX4" fmla="*/ 1572562 w 2992063"/>
                <a:gd name="connsiteY4" fmla="*/ 1807826 h 3859443"/>
                <a:gd name="connsiteX5" fmla="*/ 0 w 2992063"/>
                <a:gd name="connsiteY5" fmla="*/ 1113029 h 3859443"/>
                <a:gd name="connsiteX6" fmla="*/ 1474314 w 2992063"/>
                <a:gd name="connsiteY6" fmla="*/ 1005506 h 3859443"/>
                <a:gd name="connsiteX7" fmla="*/ 1084126 w 2992063"/>
                <a:gd name="connsiteY7" fmla="*/ 101062 h 3859443"/>
                <a:gd name="connsiteX8" fmla="*/ 1937001 w 2992063"/>
                <a:gd name="connsiteY8" fmla="*/ 504644 h 3859443"/>
                <a:gd name="connsiteX9" fmla="*/ 2100435 w 2992063"/>
                <a:gd name="connsiteY9" fmla="*/ 315572 h 3859443"/>
                <a:gd name="connsiteX10" fmla="*/ 2992063 w 2992063"/>
                <a:gd name="connsiteY10" fmla="*/ 2480589 h 3859443"/>
                <a:gd name="connsiteX0" fmla="*/ 2992063 w 2992063"/>
                <a:gd name="connsiteY0" fmla="*/ 2480589 h 3860602"/>
                <a:gd name="connsiteX1" fmla="*/ 2366237 w 2992063"/>
                <a:gd name="connsiteY1" fmla="*/ 2640448 h 3860602"/>
                <a:gd name="connsiteX2" fmla="*/ 1510661 w 2992063"/>
                <a:gd name="connsiteY2" fmla="*/ 3851650 h 3860602"/>
                <a:gd name="connsiteX3" fmla="*/ 1728998 w 2992063"/>
                <a:gd name="connsiteY3" fmla="*/ 2177177 h 3860602"/>
                <a:gd name="connsiteX4" fmla="*/ 1572562 w 2992063"/>
                <a:gd name="connsiteY4" fmla="*/ 1807826 h 3860602"/>
                <a:gd name="connsiteX5" fmla="*/ 0 w 2992063"/>
                <a:gd name="connsiteY5" fmla="*/ 1113029 h 3860602"/>
                <a:gd name="connsiteX6" fmla="*/ 1474314 w 2992063"/>
                <a:gd name="connsiteY6" fmla="*/ 1005506 h 3860602"/>
                <a:gd name="connsiteX7" fmla="*/ 1084126 w 2992063"/>
                <a:gd name="connsiteY7" fmla="*/ 101062 h 3860602"/>
                <a:gd name="connsiteX8" fmla="*/ 1937001 w 2992063"/>
                <a:gd name="connsiteY8" fmla="*/ 504644 h 3860602"/>
                <a:gd name="connsiteX9" fmla="*/ 2100435 w 2992063"/>
                <a:gd name="connsiteY9" fmla="*/ 315572 h 3860602"/>
                <a:gd name="connsiteX10" fmla="*/ 2992063 w 2992063"/>
                <a:gd name="connsiteY10" fmla="*/ 2480589 h 3860602"/>
                <a:gd name="connsiteX0" fmla="*/ 2992063 w 2992063"/>
                <a:gd name="connsiteY0" fmla="*/ 2480589 h 4557910"/>
                <a:gd name="connsiteX1" fmla="*/ 2366237 w 2992063"/>
                <a:gd name="connsiteY1" fmla="*/ 2640448 h 4557910"/>
                <a:gd name="connsiteX2" fmla="*/ 1248717 w 2992063"/>
                <a:gd name="connsiteY2" fmla="*/ 4552383 h 4557910"/>
                <a:gd name="connsiteX3" fmla="*/ 1728998 w 2992063"/>
                <a:gd name="connsiteY3" fmla="*/ 2177177 h 4557910"/>
                <a:gd name="connsiteX4" fmla="*/ 1572562 w 2992063"/>
                <a:gd name="connsiteY4" fmla="*/ 1807826 h 4557910"/>
                <a:gd name="connsiteX5" fmla="*/ 0 w 2992063"/>
                <a:gd name="connsiteY5" fmla="*/ 1113029 h 4557910"/>
                <a:gd name="connsiteX6" fmla="*/ 1474314 w 2992063"/>
                <a:gd name="connsiteY6" fmla="*/ 1005506 h 4557910"/>
                <a:gd name="connsiteX7" fmla="*/ 1084126 w 2992063"/>
                <a:gd name="connsiteY7" fmla="*/ 101062 h 4557910"/>
                <a:gd name="connsiteX8" fmla="*/ 1937001 w 2992063"/>
                <a:gd name="connsiteY8" fmla="*/ 504644 h 4557910"/>
                <a:gd name="connsiteX9" fmla="*/ 2100435 w 2992063"/>
                <a:gd name="connsiteY9" fmla="*/ 315572 h 4557910"/>
                <a:gd name="connsiteX10" fmla="*/ 2992063 w 2992063"/>
                <a:gd name="connsiteY10" fmla="*/ 2480589 h 4557910"/>
                <a:gd name="connsiteX0" fmla="*/ 2992063 w 2992063"/>
                <a:gd name="connsiteY0" fmla="*/ 2480589 h 4557910"/>
                <a:gd name="connsiteX1" fmla="*/ 2366237 w 2992063"/>
                <a:gd name="connsiteY1" fmla="*/ 2640448 h 4557910"/>
                <a:gd name="connsiteX2" fmla="*/ 1248717 w 2992063"/>
                <a:gd name="connsiteY2" fmla="*/ 4552383 h 4557910"/>
                <a:gd name="connsiteX3" fmla="*/ 1728998 w 2992063"/>
                <a:gd name="connsiteY3" fmla="*/ 2177177 h 4557910"/>
                <a:gd name="connsiteX4" fmla="*/ 1572562 w 2992063"/>
                <a:gd name="connsiteY4" fmla="*/ 1807826 h 4557910"/>
                <a:gd name="connsiteX5" fmla="*/ 0 w 2992063"/>
                <a:gd name="connsiteY5" fmla="*/ 1113029 h 4557910"/>
                <a:gd name="connsiteX6" fmla="*/ 1474314 w 2992063"/>
                <a:gd name="connsiteY6" fmla="*/ 1005506 h 4557910"/>
                <a:gd name="connsiteX7" fmla="*/ 1084126 w 2992063"/>
                <a:gd name="connsiteY7" fmla="*/ 101062 h 4557910"/>
                <a:gd name="connsiteX8" fmla="*/ 1937001 w 2992063"/>
                <a:gd name="connsiteY8" fmla="*/ 504644 h 4557910"/>
                <a:gd name="connsiteX9" fmla="*/ 2100435 w 2992063"/>
                <a:gd name="connsiteY9" fmla="*/ 315572 h 4557910"/>
                <a:gd name="connsiteX10" fmla="*/ 2992063 w 2992063"/>
                <a:gd name="connsiteY10" fmla="*/ 2480589 h 4557910"/>
                <a:gd name="connsiteX0" fmla="*/ 2992063 w 2992063"/>
                <a:gd name="connsiteY0" fmla="*/ 2480589 h 4552383"/>
                <a:gd name="connsiteX1" fmla="*/ 2366237 w 2992063"/>
                <a:gd name="connsiteY1" fmla="*/ 2640448 h 4552383"/>
                <a:gd name="connsiteX2" fmla="*/ 1248717 w 2992063"/>
                <a:gd name="connsiteY2" fmla="*/ 4552383 h 4552383"/>
                <a:gd name="connsiteX3" fmla="*/ 1728998 w 2992063"/>
                <a:gd name="connsiteY3" fmla="*/ 2177177 h 4552383"/>
                <a:gd name="connsiteX4" fmla="*/ 1572562 w 2992063"/>
                <a:gd name="connsiteY4" fmla="*/ 1807826 h 4552383"/>
                <a:gd name="connsiteX5" fmla="*/ 0 w 2992063"/>
                <a:gd name="connsiteY5" fmla="*/ 1113029 h 4552383"/>
                <a:gd name="connsiteX6" fmla="*/ 1474314 w 2992063"/>
                <a:gd name="connsiteY6" fmla="*/ 1005506 h 4552383"/>
                <a:gd name="connsiteX7" fmla="*/ 1084126 w 2992063"/>
                <a:gd name="connsiteY7" fmla="*/ 101062 h 4552383"/>
                <a:gd name="connsiteX8" fmla="*/ 1937001 w 2992063"/>
                <a:gd name="connsiteY8" fmla="*/ 504644 h 4552383"/>
                <a:gd name="connsiteX9" fmla="*/ 2100435 w 2992063"/>
                <a:gd name="connsiteY9" fmla="*/ 315572 h 4552383"/>
                <a:gd name="connsiteX10" fmla="*/ 2992063 w 2992063"/>
                <a:gd name="connsiteY10" fmla="*/ 2480589 h 4552383"/>
                <a:gd name="connsiteX0" fmla="*/ 2992063 w 2992063"/>
                <a:gd name="connsiteY0" fmla="*/ 2480589 h 4569225"/>
                <a:gd name="connsiteX1" fmla="*/ 2366237 w 2992063"/>
                <a:gd name="connsiteY1" fmla="*/ 2640448 h 4569225"/>
                <a:gd name="connsiteX2" fmla="*/ 1245368 w 2992063"/>
                <a:gd name="connsiteY2" fmla="*/ 4569225 h 4569225"/>
                <a:gd name="connsiteX3" fmla="*/ 1728998 w 2992063"/>
                <a:gd name="connsiteY3" fmla="*/ 2177177 h 4569225"/>
                <a:gd name="connsiteX4" fmla="*/ 1572562 w 2992063"/>
                <a:gd name="connsiteY4" fmla="*/ 1807826 h 4569225"/>
                <a:gd name="connsiteX5" fmla="*/ 0 w 2992063"/>
                <a:gd name="connsiteY5" fmla="*/ 1113029 h 4569225"/>
                <a:gd name="connsiteX6" fmla="*/ 1474314 w 2992063"/>
                <a:gd name="connsiteY6" fmla="*/ 1005506 h 4569225"/>
                <a:gd name="connsiteX7" fmla="*/ 1084126 w 2992063"/>
                <a:gd name="connsiteY7" fmla="*/ 101062 h 4569225"/>
                <a:gd name="connsiteX8" fmla="*/ 1937001 w 2992063"/>
                <a:gd name="connsiteY8" fmla="*/ 504644 h 4569225"/>
                <a:gd name="connsiteX9" fmla="*/ 2100435 w 2992063"/>
                <a:gd name="connsiteY9" fmla="*/ 315572 h 4569225"/>
                <a:gd name="connsiteX10" fmla="*/ 2992063 w 2992063"/>
                <a:gd name="connsiteY10" fmla="*/ 2480589 h 4569225"/>
                <a:gd name="connsiteX0" fmla="*/ 2992063 w 2992063"/>
                <a:gd name="connsiteY0" fmla="*/ 2480589 h 4569225"/>
                <a:gd name="connsiteX1" fmla="*/ 2366237 w 2992063"/>
                <a:gd name="connsiteY1" fmla="*/ 2640448 h 4569225"/>
                <a:gd name="connsiteX2" fmla="*/ 1245368 w 2992063"/>
                <a:gd name="connsiteY2" fmla="*/ 4569225 h 4569225"/>
                <a:gd name="connsiteX3" fmla="*/ 1728998 w 2992063"/>
                <a:gd name="connsiteY3" fmla="*/ 2177177 h 4569225"/>
                <a:gd name="connsiteX4" fmla="*/ 1578781 w 2992063"/>
                <a:gd name="connsiteY4" fmla="*/ 1810410 h 4569225"/>
                <a:gd name="connsiteX5" fmla="*/ 0 w 2992063"/>
                <a:gd name="connsiteY5" fmla="*/ 1113029 h 4569225"/>
                <a:gd name="connsiteX6" fmla="*/ 1474314 w 2992063"/>
                <a:gd name="connsiteY6" fmla="*/ 1005506 h 4569225"/>
                <a:gd name="connsiteX7" fmla="*/ 1084126 w 2992063"/>
                <a:gd name="connsiteY7" fmla="*/ 101062 h 4569225"/>
                <a:gd name="connsiteX8" fmla="*/ 1937001 w 2992063"/>
                <a:gd name="connsiteY8" fmla="*/ 504644 h 4569225"/>
                <a:gd name="connsiteX9" fmla="*/ 2100435 w 2992063"/>
                <a:gd name="connsiteY9" fmla="*/ 315572 h 4569225"/>
                <a:gd name="connsiteX10" fmla="*/ 2992063 w 2992063"/>
                <a:gd name="connsiteY10" fmla="*/ 2480589 h 4569225"/>
                <a:gd name="connsiteX0" fmla="*/ 2992063 w 2992063"/>
                <a:gd name="connsiteY0" fmla="*/ 2480589 h 4569225"/>
                <a:gd name="connsiteX1" fmla="*/ 2366237 w 2992063"/>
                <a:gd name="connsiteY1" fmla="*/ 2640448 h 4569225"/>
                <a:gd name="connsiteX2" fmla="*/ 1245368 w 2992063"/>
                <a:gd name="connsiteY2" fmla="*/ 4569225 h 4569225"/>
                <a:gd name="connsiteX3" fmla="*/ 1728998 w 2992063"/>
                <a:gd name="connsiteY3" fmla="*/ 2177177 h 4569225"/>
                <a:gd name="connsiteX4" fmla="*/ 1578781 w 2992063"/>
                <a:gd name="connsiteY4" fmla="*/ 1810410 h 4569225"/>
                <a:gd name="connsiteX5" fmla="*/ 0 w 2992063"/>
                <a:gd name="connsiteY5" fmla="*/ 1113029 h 4569225"/>
                <a:gd name="connsiteX6" fmla="*/ 1474314 w 2992063"/>
                <a:gd name="connsiteY6" fmla="*/ 1005506 h 4569225"/>
                <a:gd name="connsiteX7" fmla="*/ 1084126 w 2992063"/>
                <a:gd name="connsiteY7" fmla="*/ 101062 h 4569225"/>
                <a:gd name="connsiteX8" fmla="*/ 1937001 w 2992063"/>
                <a:gd name="connsiteY8" fmla="*/ 504644 h 4569225"/>
                <a:gd name="connsiteX9" fmla="*/ 2100435 w 2992063"/>
                <a:gd name="connsiteY9" fmla="*/ 315572 h 4569225"/>
                <a:gd name="connsiteX10" fmla="*/ 2992063 w 2992063"/>
                <a:gd name="connsiteY10" fmla="*/ 2480589 h 4569225"/>
                <a:gd name="connsiteX0" fmla="*/ 2992967 w 2992967"/>
                <a:gd name="connsiteY0" fmla="*/ 2480589 h 4569225"/>
                <a:gd name="connsiteX1" fmla="*/ 2367141 w 2992967"/>
                <a:gd name="connsiteY1" fmla="*/ 2640448 h 4569225"/>
                <a:gd name="connsiteX2" fmla="*/ 1246272 w 2992967"/>
                <a:gd name="connsiteY2" fmla="*/ 4569225 h 4569225"/>
                <a:gd name="connsiteX3" fmla="*/ 1729902 w 2992967"/>
                <a:gd name="connsiteY3" fmla="*/ 2177177 h 4569225"/>
                <a:gd name="connsiteX4" fmla="*/ 904 w 2992967"/>
                <a:gd name="connsiteY4" fmla="*/ 1113029 h 4569225"/>
                <a:gd name="connsiteX5" fmla="*/ 1475218 w 2992967"/>
                <a:gd name="connsiteY5" fmla="*/ 1005506 h 4569225"/>
                <a:gd name="connsiteX6" fmla="*/ 1085030 w 2992967"/>
                <a:gd name="connsiteY6" fmla="*/ 101062 h 4569225"/>
                <a:gd name="connsiteX7" fmla="*/ 1937905 w 2992967"/>
                <a:gd name="connsiteY7" fmla="*/ 504644 h 4569225"/>
                <a:gd name="connsiteX8" fmla="*/ 2101339 w 2992967"/>
                <a:gd name="connsiteY8" fmla="*/ 315572 h 4569225"/>
                <a:gd name="connsiteX9" fmla="*/ 2992967 w 2992967"/>
                <a:gd name="connsiteY9" fmla="*/ 2480589 h 4569225"/>
                <a:gd name="connsiteX0" fmla="*/ 2169290 w 2169290"/>
                <a:gd name="connsiteY0" fmla="*/ 2480589 h 4569225"/>
                <a:gd name="connsiteX1" fmla="*/ 1543464 w 2169290"/>
                <a:gd name="connsiteY1" fmla="*/ 2640448 h 4569225"/>
                <a:gd name="connsiteX2" fmla="*/ 422595 w 2169290"/>
                <a:gd name="connsiteY2" fmla="*/ 4569225 h 4569225"/>
                <a:gd name="connsiteX3" fmla="*/ 906225 w 2169290"/>
                <a:gd name="connsiteY3" fmla="*/ 2177177 h 4569225"/>
                <a:gd name="connsiteX4" fmla="*/ 2020 w 2169290"/>
                <a:gd name="connsiteY4" fmla="*/ 2349116 h 4569225"/>
                <a:gd name="connsiteX5" fmla="*/ 651541 w 2169290"/>
                <a:gd name="connsiteY5" fmla="*/ 1005506 h 4569225"/>
                <a:gd name="connsiteX6" fmla="*/ 261353 w 2169290"/>
                <a:gd name="connsiteY6" fmla="*/ 101062 h 4569225"/>
                <a:gd name="connsiteX7" fmla="*/ 1114228 w 2169290"/>
                <a:gd name="connsiteY7" fmla="*/ 504644 h 4569225"/>
                <a:gd name="connsiteX8" fmla="*/ 1277662 w 2169290"/>
                <a:gd name="connsiteY8" fmla="*/ 315572 h 4569225"/>
                <a:gd name="connsiteX9" fmla="*/ 2169290 w 2169290"/>
                <a:gd name="connsiteY9" fmla="*/ 2480589 h 4569225"/>
                <a:gd name="connsiteX0" fmla="*/ 2169290 w 2169290"/>
                <a:gd name="connsiteY0" fmla="*/ 2480589 h 4569225"/>
                <a:gd name="connsiteX1" fmla="*/ 1543464 w 2169290"/>
                <a:gd name="connsiteY1" fmla="*/ 2640448 h 4569225"/>
                <a:gd name="connsiteX2" fmla="*/ 422595 w 2169290"/>
                <a:gd name="connsiteY2" fmla="*/ 4569225 h 4569225"/>
                <a:gd name="connsiteX3" fmla="*/ 1030621 w 2169290"/>
                <a:gd name="connsiteY3" fmla="*/ 2228857 h 4569225"/>
                <a:gd name="connsiteX4" fmla="*/ 2020 w 2169290"/>
                <a:gd name="connsiteY4" fmla="*/ 2349116 h 4569225"/>
                <a:gd name="connsiteX5" fmla="*/ 651541 w 2169290"/>
                <a:gd name="connsiteY5" fmla="*/ 1005506 h 4569225"/>
                <a:gd name="connsiteX6" fmla="*/ 261353 w 2169290"/>
                <a:gd name="connsiteY6" fmla="*/ 101062 h 4569225"/>
                <a:gd name="connsiteX7" fmla="*/ 1114228 w 2169290"/>
                <a:gd name="connsiteY7" fmla="*/ 504644 h 4569225"/>
                <a:gd name="connsiteX8" fmla="*/ 1277662 w 2169290"/>
                <a:gd name="connsiteY8" fmla="*/ 315572 h 4569225"/>
                <a:gd name="connsiteX9" fmla="*/ 2169290 w 2169290"/>
                <a:gd name="connsiteY9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1029727 w 2168396"/>
                <a:gd name="connsiteY3" fmla="*/ 2228857 h 4569225"/>
                <a:gd name="connsiteX4" fmla="*/ 838047 w 2168396"/>
                <a:gd name="connsiteY4" fmla="*/ 213138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1029727 w 2168396"/>
                <a:gd name="connsiteY3" fmla="*/ 2228857 h 4569225"/>
                <a:gd name="connsiteX4" fmla="*/ 874418 w 2168396"/>
                <a:gd name="connsiteY4" fmla="*/ 19823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1029727 w 2168396"/>
                <a:gd name="connsiteY3" fmla="*/ 2228857 h 4569225"/>
                <a:gd name="connsiteX4" fmla="*/ 874418 w 2168396"/>
                <a:gd name="connsiteY4" fmla="*/ 19823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1029727 w 2168396"/>
                <a:gd name="connsiteY3" fmla="*/ 2228857 h 4569225"/>
                <a:gd name="connsiteX4" fmla="*/ 874418 w 2168396"/>
                <a:gd name="connsiteY4" fmla="*/ 19823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958635 w 2168396"/>
                <a:gd name="connsiteY3" fmla="*/ 2119095 h 4569225"/>
                <a:gd name="connsiteX4" fmla="*/ 874418 w 2168396"/>
                <a:gd name="connsiteY4" fmla="*/ 19823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958635 w 2168396"/>
                <a:gd name="connsiteY3" fmla="*/ 2119095 h 4569225"/>
                <a:gd name="connsiteX4" fmla="*/ 861498 w 2168396"/>
                <a:gd name="connsiteY4" fmla="*/ 20134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958635 w 2168396"/>
                <a:gd name="connsiteY3" fmla="*/ 2119095 h 4569225"/>
                <a:gd name="connsiteX4" fmla="*/ 861498 w 2168396"/>
                <a:gd name="connsiteY4" fmla="*/ 20134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958635 w 2168396"/>
                <a:gd name="connsiteY3" fmla="*/ 2119095 h 4569225"/>
                <a:gd name="connsiteX4" fmla="*/ 863316 w 2168396"/>
                <a:gd name="connsiteY4" fmla="*/ 2017896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958635 w 2168396"/>
                <a:gd name="connsiteY3" fmla="*/ 2119095 h 4569225"/>
                <a:gd name="connsiteX4" fmla="*/ 863316 w 2168396"/>
                <a:gd name="connsiteY4" fmla="*/ 2017896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1951825 w 1951825"/>
                <a:gd name="connsiteY0" fmla="*/ 2480589 h 4569225"/>
                <a:gd name="connsiteX1" fmla="*/ 1325999 w 1951825"/>
                <a:gd name="connsiteY1" fmla="*/ 2640448 h 4569225"/>
                <a:gd name="connsiteX2" fmla="*/ 205130 w 1951825"/>
                <a:gd name="connsiteY2" fmla="*/ 4569225 h 4569225"/>
                <a:gd name="connsiteX3" fmla="*/ 742064 w 1951825"/>
                <a:gd name="connsiteY3" fmla="*/ 2119095 h 4569225"/>
                <a:gd name="connsiteX4" fmla="*/ 646745 w 1951825"/>
                <a:gd name="connsiteY4" fmla="*/ 2017896 h 4569225"/>
                <a:gd name="connsiteX5" fmla="*/ 1689 w 1951825"/>
                <a:gd name="connsiteY5" fmla="*/ 2151239 h 4569225"/>
                <a:gd name="connsiteX6" fmla="*/ 434076 w 1951825"/>
                <a:gd name="connsiteY6" fmla="*/ 1005506 h 4569225"/>
                <a:gd name="connsiteX7" fmla="*/ 43888 w 1951825"/>
                <a:gd name="connsiteY7" fmla="*/ 101062 h 4569225"/>
                <a:gd name="connsiteX8" fmla="*/ 896763 w 1951825"/>
                <a:gd name="connsiteY8" fmla="*/ 504644 h 4569225"/>
                <a:gd name="connsiteX9" fmla="*/ 1060197 w 1951825"/>
                <a:gd name="connsiteY9" fmla="*/ 315572 h 4569225"/>
                <a:gd name="connsiteX10" fmla="*/ 1951825 w 1951825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742037 w 1951798"/>
                <a:gd name="connsiteY3" fmla="*/ 2119095 h 4569225"/>
                <a:gd name="connsiteX4" fmla="*/ 646718 w 1951798"/>
                <a:gd name="connsiteY4" fmla="*/ 2017896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742037 w 1951798"/>
                <a:gd name="connsiteY3" fmla="*/ 2119095 h 4569225"/>
                <a:gd name="connsiteX4" fmla="*/ 649587 w 1951798"/>
                <a:gd name="connsiteY4" fmla="*/ 2037322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668243 w 1951798"/>
                <a:gd name="connsiteY3" fmla="*/ 2402051 h 4569225"/>
                <a:gd name="connsiteX4" fmla="*/ 649587 w 1951798"/>
                <a:gd name="connsiteY4" fmla="*/ 2037322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668243 w 1951798"/>
                <a:gd name="connsiteY3" fmla="*/ 2402051 h 4569225"/>
                <a:gd name="connsiteX4" fmla="*/ 649587 w 1951798"/>
                <a:gd name="connsiteY4" fmla="*/ 2037322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668243 w 1951798"/>
                <a:gd name="connsiteY3" fmla="*/ 2402051 h 4569225"/>
                <a:gd name="connsiteX4" fmla="*/ 728821 w 1951798"/>
                <a:gd name="connsiteY4" fmla="*/ 2004600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668243 w 1951798"/>
                <a:gd name="connsiteY3" fmla="*/ 2402051 h 4569225"/>
                <a:gd name="connsiteX4" fmla="*/ 728821 w 1951798"/>
                <a:gd name="connsiteY4" fmla="*/ 2004600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2549178 w 2549178"/>
                <a:gd name="connsiteY0" fmla="*/ 2165017 h 4253653"/>
                <a:gd name="connsiteX1" fmla="*/ 1923352 w 2549178"/>
                <a:gd name="connsiteY1" fmla="*/ 2324876 h 4253653"/>
                <a:gd name="connsiteX2" fmla="*/ 802483 w 2549178"/>
                <a:gd name="connsiteY2" fmla="*/ 4253653 h 4253653"/>
                <a:gd name="connsiteX3" fmla="*/ 1265623 w 2549178"/>
                <a:gd name="connsiteY3" fmla="*/ 2086479 h 4253653"/>
                <a:gd name="connsiteX4" fmla="*/ 1326201 w 2549178"/>
                <a:gd name="connsiteY4" fmla="*/ 1689028 h 4253653"/>
                <a:gd name="connsiteX5" fmla="*/ 599042 w 2549178"/>
                <a:gd name="connsiteY5" fmla="*/ 1835667 h 4253653"/>
                <a:gd name="connsiteX6" fmla="*/ 1038481 w 2549178"/>
                <a:gd name="connsiteY6" fmla="*/ 1243508 h 4253653"/>
                <a:gd name="connsiteX7" fmla="*/ 23887 w 2549178"/>
                <a:gd name="connsiteY7" fmla="*/ 736054 h 4253653"/>
                <a:gd name="connsiteX8" fmla="*/ 1494116 w 2549178"/>
                <a:gd name="connsiteY8" fmla="*/ 189072 h 4253653"/>
                <a:gd name="connsiteX9" fmla="*/ 1657550 w 2549178"/>
                <a:gd name="connsiteY9" fmla="*/ 0 h 4253653"/>
                <a:gd name="connsiteX10" fmla="*/ 2549178 w 2549178"/>
                <a:gd name="connsiteY10" fmla="*/ 2165017 h 4253653"/>
                <a:gd name="connsiteX0" fmla="*/ 2549178 w 2549178"/>
                <a:gd name="connsiteY0" fmla="*/ 2165017 h 4253653"/>
                <a:gd name="connsiteX1" fmla="*/ 2155978 w 2549178"/>
                <a:gd name="connsiteY1" fmla="*/ 2326707 h 4253653"/>
                <a:gd name="connsiteX2" fmla="*/ 802483 w 2549178"/>
                <a:gd name="connsiteY2" fmla="*/ 4253653 h 4253653"/>
                <a:gd name="connsiteX3" fmla="*/ 1265623 w 2549178"/>
                <a:gd name="connsiteY3" fmla="*/ 2086479 h 4253653"/>
                <a:gd name="connsiteX4" fmla="*/ 1326201 w 2549178"/>
                <a:gd name="connsiteY4" fmla="*/ 1689028 h 4253653"/>
                <a:gd name="connsiteX5" fmla="*/ 599042 w 2549178"/>
                <a:gd name="connsiteY5" fmla="*/ 1835667 h 4253653"/>
                <a:gd name="connsiteX6" fmla="*/ 1038481 w 2549178"/>
                <a:gd name="connsiteY6" fmla="*/ 1243508 h 4253653"/>
                <a:gd name="connsiteX7" fmla="*/ 23887 w 2549178"/>
                <a:gd name="connsiteY7" fmla="*/ 736054 h 4253653"/>
                <a:gd name="connsiteX8" fmla="*/ 1494116 w 2549178"/>
                <a:gd name="connsiteY8" fmla="*/ 189072 h 4253653"/>
                <a:gd name="connsiteX9" fmla="*/ 1657550 w 2549178"/>
                <a:gd name="connsiteY9" fmla="*/ 0 h 4253653"/>
                <a:gd name="connsiteX10" fmla="*/ 2549178 w 2549178"/>
                <a:gd name="connsiteY10" fmla="*/ 2165017 h 4253653"/>
                <a:gd name="connsiteX0" fmla="*/ 2549178 w 2549178"/>
                <a:gd name="connsiteY0" fmla="*/ 2165017 h 4436715"/>
                <a:gd name="connsiteX1" fmla="*/ 2155978 w 2549178"/>
                <a:gd name="connsiteY1" fmla="*/ 2326707 h 4436715"/>
                <a:gd name="connsiteX2" fmla="*/ 883236 w 2549178"/>
                <a:gd name="connsiteY2" fmla="*/ 4436715 h 4436715"/>
                <a:gd name="connsiteX3" fmla="*/ 1265623 w 2549178"/>
                <a:gd name="connsiteY3" fmla="*/ 2086479 h 4436715"/>
                <a:gd name="connsiteX4" fmla="*/ 1326201 w 2549178"/>
                <a:gd name="connsiteY4" fmla="*/ 1689028 h 4436715"/>
                <a:gd name="connsiteX5" fmla="*/ 599042 w 2549178"/>
                <a:gd name="connsiteY5" fmla="*/ 1835667 h 4436715"/>
                <a:gd name="connsiteX6" fmla="*/ 1038481 w 2549178"/>
                <a:gd name="connsiteY6" fmla="*/ 1243508 h 4436715"/>
                <a:gd name="connsiteX7" fmla="*/ 23887 w 2549178"/>
                <a:gd name="connsiteY7" fmla="*/ 736054 h 4436715"/>
                <a:gd name="connsiteX8" fmla="*/ 1494116 w 2549178"/>
                <a:gd name="connsiteY8" fmla="*/ 189072 h 4436715"/>
                <a:gd name="connsiteX9" fmla="*/ 1657550 w 2549178"/>
                <a:gd name="connsiteY9" fmla="*/ 0 h 4436715"/>
                <a:gd name="connsiteX10" fmla="*/ 2549178 w 2549178"/>
                <a:gd name="connsiteY10" fmla="*/ 2165017 h 4436715"/>
                <a:gd name="connsiteX0" fmla="*/ 2549178 w 2549178"/>
                <a:gd name="connsiteY0" fmla="*/ 2165017 h 4436715"/>
                <a:gd name="connsiteX1" fmla="*/ 2155978 w 2549178"/>
                <a:gd name="connsiteY1" fmla="*/ 2326707 h 4436715"/>
                <a:gd name="connsiteX2" fmla="*/ 883236 w 2549178"/>
                <a:gd name="connsiteY2" fmla="*/ 4436715 h 4436715"/>
                <a:gd name="connsiteX3" fmla="*/ 1326574 w 2549178"/>
                <a:gd name="connsiteY3" fmla="*/ 2159208 h 4436715"/>
                <a:gd name="connsiteX4" fmla="*/ 1326201 w 2549178"/>
                <a:gd name="connsiteY4" fmla="*/ 1689028 h 4436715"/>
                <a:gd name="connsiteX5" fmla="*/ 599042 w 2549178"/>
                <a:gd name="connsiteY5" fmla="*/ 1835667 h 4436715"/>
                <a:gd name="connsiteX6" fmla="*/ 1038481 w 2549178"/>
                <a:gd name="connsiteY6" fmla="*/ 1243508 h 4436715"/>
                <a:gd name="connsiteX7" fmla="*/ 23887 w 2549178"/>
                <a:gd name="connsiteY7" fmla="*/ 736054 h 4436715"/>
                <a:gd name="connsiteX8" fmla="*/ 1494116 w 2549178"/>
                <a:gd name="connsiteY8" fmla="*/ 189072 h 4436715"/>
                <a:gd name="connsiteX9" fmla="*/ 1657550 w 2549178"/>
                <a:gd name="connsiteY9" fmla="*/ 0 h 4436715"/>
                <a:gd name="connsiteX10" fmla="*/ 2549178 w 2549178"/>
                <a:gd name="connsiteY10" fmla="*/ 2165017 h 4436715"/>
                <a:gd name="connsiteX0" fmla="*/ 2549178 w 2549178"/>
                <a:gd name="connsiteY0" fmla="*/ 2165017 h 3867077"/>
                <a:gd name="connsiteX1" fmla="*/ 2155978 w 2549178"/>
                <a:gd name="connsiteY1" fmla="*/ 2326707 h 3867077"/>
                <a:gd name="connsiteX2" fmla="*/ 1127184 w 2549178"/>
                <a:gd name="connsiteY2" fmla="*/ 3867077 h 3867077"/>
                <a:gd name="connsiteX3" fmla="*/ 1326574 w 2549178"/>
                <a:gd name="connsiteY3" fmla="*/ 2159208 h 3867077"/>
                <a:gd name="connsiteX4" fmla="*/ 1326201 w 2549178"/>
                <a:gd name="connsiteY4" fmla="*/ 1689028 h 3867077"/>
                <a:gd name="connsiteX5" fmla="*/ 599042 w 2549178"/>
                <a:gd name="connsiteY5" fmla="*/ 1835667 h 3867077"/>
                <a:gd name="connsiteX6" fmla="*/ 1038481 w 2549178"/>
                <a:gd name="connsiteY6" fmla="*/ 1243508 h 3867077"/>
                <a:gd name="connsiteX7" fmla="*/ 23887 w 2549178"/>
                <a:gd name="connsiteY7" fmla="*/ 736054 h 3867077"/>
                <a:gd name="connsiteX8" fmla="*/ 1494116 w 2549178"/>
                <a:gd name="connsiteY8" fmla="*/ 189072 h 3867077"/>
                <a:gd name="connsiteX9" fmla="*/ 1657550 w 2549178"/>
                <a:gd name="connsiteY9" fmla="*/ 0 h 3867077"/>
                <a:gd name="connsiteX10" fmla="*/ 2549178 w 2549178"/>
                <a:gd name="connsiteY10" fmla="*/ 2165017 h 3867077"/>
                <a:gd name="connsiteX0" fmla="*/ 2495602 w 2495602"/>
                <a:gd name="connsiteY0" fmla="*/ 1960427 h 3867077"/>
                <a:gd name="connsiteX1" fmla="*/ 2155978 w 2495602"/>
                <a:gd name="connsiteY1" fmla="*/ 2326707 h 3867077"/>
                <a:gd name="connsiteX2" fmla="*/ 1127184 w 2495602"/>
                <a:gd name="connsiteY2" fmla="*/ 3867077 h 3867077"/>
                <a:gd name="connsiteX3" fmla="*/ 1326574 w 2495602"/>
                <a:gd name="connsiteY3" fmla="*/ 2159208 h 3867077"/>
                <a:gd name="connsiteX4" fmla="*/ 1326201 w 2495602"/>
                <a:gd name="connsiteY4" fmla="*/ 1689028 h 3867077"/>
                <a:gd name="connsiteX5" fmla="*/ 599042 w 2495602"/>
                <a:gd name="connsiteY5" fmla="*/ 1835667 h 3867077"/>
                <a:gd name="connsiteX6" fmla="*/ 1038481 w 2495602"/>
                <a:gd name="connsiteY6" fmla="*/ 1243508 h 3867077"/>
                <a:gd name="connsiteX7" fmla="*/ 23887 w 2495602"/>
                <a:gd name="connsiteY7" fmla="*/ 736054 h 3867077"/>
                <a:gd name="connsiteX8" fmla="*/ 1494116 w 2495602"/>
                <a:gd name="connsiteY8" fmla="*/ 189072 h 3867077"/>
                <a:gd name="connsiteX9" fmla="*/ 1657550 w 2495602"/>
                <a:gd name="connsiteY9" fmla="*/ 0 h 3867077"/>
                <a:gd name="connsiteX10" fmla="*/ 2495602 w 2495602"/>
                <a:gd name="connsiteY10" fmla="*/ 1960427 h 3867077"/>
                <a:gd name="connsiteX0" fmla="*/ 2495602 w 2495602"/>
                <a:gd name="connsiteY0" fmla="*/ 1960427 h 3867077"/>
                <a:gd name="connsiteX1" fmla="*/ 2155978 w 2495602"/>
                <a:gd name="connsiteY1" fmla="*/ 2326707 h 3867077"/>
                <a:gd name="connsiteX2" fmla="*/ 1127184 w 2495602"/>
                <a:gd name="connsiteY2" fmla="*/ 3867077 h 3867077"/>
                <a:gd name="connsiteX3" fmla="*/ 1326574 w 2495602"/>
                <a:gd name="connsiteY3" fmla="*/ 2159208 h 3867077"/>
                <a:gd name="connsiteX4" fmla="*/ 1326201 w 2495602"/>
                <a:gd name="connsiteY4" fmla="*/ 1689028 h 3867077"/>
                <a:gd name="connsiteX5" fmla="*/ 599042 w 2495602"/>
                <a:gd name="connsiteY5" fmla="*/ 1835667 h 3867077"/>
                <a:gd name="connsiteX6" fmla="*/ 1038481 w 2495602"/>
                <a:gd name="connsiteY6" fmla="*/ 1243508 h 3867077"/>
                <a:gd name="connsiteX7" fmla="*/ 23887 w 2495602"/>
                <a:gd name="connsiteY7" fmla="*/ 736054 h 3867077"/>
                <a:gd name="connsiteX8" fmla="*/ 1494116 w 2495602"/>
                <a:gd name="connsiteY8" fmla="*/ 189072 h 3867077"/>
                <a:gd name="connsiteX9" fmla="*/ 1657550 w 2495602"/>
                <a:gd name="connsiteY9" fmla="*/ 0 h 3867077"/>
                <a:gd name="connsiteX10" fmla="*/ 2495602 w 2495602"/>
                <a:gd name="connsiteY10" fmla="*/ 1960427 h 3867077"/>
                <a:gd name="connsiteX0" fmla="*/ 2495602 w 2495602"/>
                <a:gd name="connsiteY0" fmla="*/ 1960427 h 3867077"/>
                <a:gd name="connsiteX1" fmla="*/ 2155978 w 2495602"/>
                <a:gd name="connsiteY1" fmla="*/ 2326707 h 3867077"/>
                <a:gd name="connsiteX2" fmla="*/ 1127184 w 2495602"/>
                <a:gd name="connsiteY2" fmla="*/ 3867077 h 3867077"/>
                <a:gd name="connsiteX3" fmla="*/ 1326574 w 2495602"/>
                <a:gd name="connsiteY3" fmla="*/ 2159208 h 3867077"/>
                <a:gd name="connsiteX4" fmla="*/ 1326201 w 2495602"/>
                <a:gd name="connsiteY4" fmla="*/ 1689028 h 3867077"/>
                <a:gd name="connsiteX5" fmla="*/ 599042 w 2495602"/>
                <a:gd name="connsiteY5" fmla="*/ 1835667 h 3867077"/>
                <a:gd name="connsiteX6" fmla="*/ 1038481 w 2495602"/>
                <a:gd name="connsiteY6" fmla="*/ 1243508 h 3867077"/>
                <a:gd name="connsiteX7" fmla="*/ 23887 w 2495602"/>
                <a:gd name="connsiteY7" fmla="*/ 736054 h 3867077"/>
                <a:gd name="connsiteX8" fmla="*/ 1494116 w 2495602"/>
                <a:gd name="connsiteY8" fmla="*/ 189072 h 3867077"/>
                <a:gd name="connsiteX9" fmla="*/ 1657550 w 2495602"/>
                <a:gd name="connsiteY9" fmla="*/ 0 h 3867077"/>
                <a:gd name="connsiteX10" fmla="*/ 2495602 w 2495602"/>
                <a:gd name="connsiteY10" fmla="*/ 1960427 h 3867077"/>
                <a:gd name="connsiteX0" fmla="*/ 2464127 w 2464127"/>
                <a:gd name="connsiteY0" fmla="*/ 1834304 h 3867077"/>
                <a:gd name="connsiteX1" fmla="*/ 2155978 w 2464127"/>
                <a:gd name="connsiteY1" fmla="*/ 2326707 h 3867077"/>
                <a:gd name="connsiteX2" fmla="*/ 1127184 w 2464127"/>
                <a:gd name="connsiteY2" fmla="*/ 3867077 h 3867077"/>
                <a:gd name="connsiteX3" fmla="*/ 1326574 w 2464127"/>
                <a:gd name="connsiteY3" fmla="*/ 2159208 h 3867077"/>
                <a:gd name="connsiteX4" fmla="*/ 1326201 w 2464127"/>
                <a:gd name="connsiteY4" fmla="*/ 1689028 h 3867077"/>
                <a:gd name="connsiteX5" fmla="*/ 599042 w 2464127"/>
                <a:gd name="connsiteY5" fmla="*/ 1835667 h 3867077"/>
                <a:gd name="connsiteX6" fmla="*/ 1038481 w 2464127"/>
                <a:gd name="connsiteY6" fmla="*/ 1243508 h 3867077"/>
                <a:gd name="connsiteX7" fmla="*/ 23887 w 2464127"/>
                <a:gd name="connsiteY7" fmla="*/ 736054 h 3867077"/>
                <a:gd name="connsiteX8" fmla="*/ 1494116 w 2464127"/>
                <a:gd name="connsiteY8" fmla="*/ 189072 h 3867077"/>
                <a:gd name="connsiteX9" fmla="*/ 1657550 w 2464127"/>
                <a:gd name="connsiteY9" fmla="*/ 0 h 3867077"/>
                <a:gd name="connsiteX10" fmla="*/ 2464127 w 2464127"/>
                <a:gd name="connsiteY10" fmla="*/ 1834304 h 3867077"/>
                <a:gd name="connsiteX0" fmla="*/ 2464127 w 2464127"/>
                <a:gd name="connsiteY0" fmla="*/ 1834304 h 3867077"/>
                <a:gd name="connsiteX1" fmla="*/ 2155978 w 2464127"/>
                <a:gd name="connsiteY1" fmla="*/ 2326707 h 3867077"/>
                <a:gd name="connsiteX2" fmla="*/ 1127184 w 2464127"/>
                <a:gd name="connsiteY2" fmla="*/ 3867077 h 3867077"/>
                <a:gd name="connsiteX3" fmla="*/ 1326574 w 2464127"/>
                <a:gd name="connsiteY3" fmla="*/ 2159208 h 3867077"/>
                <a:gd name="connsiteX4" fmla="*/ 1326201 w 2464127"/>
                <a:gd name="connsiteY4" fmla="*/ 1689028 h 3867077"/>
                <a:gd name="connsiteX5" fmla="*/ 599042 w 2464127"/>
                <a:gd name="connsiteY5" fmla="*/ 1835667 h 3867077"/>
                <a:gd name="connsiteX6" fmla="*/ 1038481 w 2464127"/>
                <a:gd name="connsiteY6" fmla="*/ 1243508 h 3867077"/>
                <a:gd name="connsiteX7" fmla="*/ 23887 w 2464127"/>
                <a:gd name="connsiteY7" fmla="*/ 736054 h 3867077"/>
                <a:gd name="connsiteX8" fmla="*/ 1494116 w 2464127"/>
                <a:gd name="connsiteY8" fmla="*/ 189072 h 3867077"/>
                <a:gd name="connsiteX9" fmla="*/ 1657550 w 2464127"/>
                <a:gd name="connsiteY9" fmla="*/ 0 h 3867077"/>
                <a:gd name="connsiteX10" fmla="*/ 2464127 w 2464127"/>
                <a:gd name="connsiteY10" fmla="*/ 1834304 h 3867077"/>
                <a:gd name="connsiteX0" fmla="*/ 2464127 w 2464127"/>
                <a:gd name="connsiteY0" fmla="*/ 1834304 h 3867077"/>
                <a:gd name="connsiteX1" fmla="*/ 2114165 w 2464127"/>
                <a:gd name="connsiteY1" fmla="*/ 2225464 h 3867077"/>
                <a:gd name="connsiteX2" fmla="*/ 1127184 w 2464127"/>
                <a:gd name="connsiteY2" fmla="*/ 3867077 h 3867077"/>
                <a:gd name="connsiteX3" fmla="*/ 1326574 w 2464127"/>
                <a:gd name="connsiteY3" fmla="*/ 2159208 h 3867077"/>
                <a:gd name="connsiteX4" fmla="*/ 1326201 w 2464127"/>
                <a:gd name="connsiteY4" fmla="*/ 1689028 h 3867077"/>
                <a:gd name="connsiteX5" fmla="*/ 599042 w 2464127"/>
                <a:gd name="connsiteY5" fmla="*/ 1835667 h 3867077"/>
                <a:gd name="connsiteX6" fmla="*/ 1038481 w 2464127"/>
                <a:gd name="connsiteY6" fmla="*/ 1243508 h 3867077"/>
                <a:gd name="connsiteX7" fmla="*/ 23887 w 2464127"/>
                <a:gd name="connsiteY7" fmla="*/ 736054 h 3867077"/>
                <a:gd name="connsiteX8" fmla="*/ 1494116 w 2464127"/>
                <a:gd name="connsiteY8" fmla="*/ 189072 h 3867077"/>
                <a:gd name="connsiteX9" fmla="*/ 1657550 w 2464127"/>
                <a:gd name="connsiteY9" fmla="*/ 0 h 3867077"/>
                <a:gd name="connsiteX10" fmla="*/ 2464127 w 2464127"/>
                <a:gd name="connsiteY10" fmla="*/ 1834304 h 3867077"/>
                <a:gd name="connsiteX0" fmla="*/ 2464127 w 2464127"/>
                <a:gd name="connsiteY0" fmla="*/ 1834304 h 4142657"/>
                <a:gd name="connsiteX1" fmla="*/ 2114165 w 2464127"/>
                <a:gd name="connsiteY1" fmla="*/ 2225464 h 4142657"/>
                <a:gd name="connsiteX2" fmla="*/ 921529 w 2464127"/>
                <a:gd name="connsiteY2" fmla="*/ 4142657 h 4142657"/>
                <a:gd name="connsiteX3" fmla="*/ 1326574 w 2464127"/>
                <a:gd name="connsiteY3" fmla="*/ 2159208 h 4142657"/>
                <a:gd name="connsiteX4" fmla="*/ 1326201 w 2464127"/>
                <a:gd name="connsiteY4" fmla="*/ 1689028 h 4142657"/>
                <a:gd name="connsiteX5" fmla="*/ 599042 w 2464127"/>
                <a:gd name="connsiteY5" fmla="*/ 1835667 h 4142657"/>
                <a:gd name="connsiteX6" fmla="*/ 1038481 w 2464127"/>
                <a:gd name="connsiteY6" fmla="*/ 1243508 h 4142657"/>
                <a:gd name="connsiteX7" fmla="*/ 23887 w 2464127"/>
                <a:gd name="connsiteY7" fmla="*/ 736054 h 4142657"/>
                <a:gd name="connsiteX8" fmla="*/ 1494116 w 2464127"/>
                <a:gd name="connsiteY8" fmla="*/ 189072 h 4142657"/>
                <a:gd name="connsiteX9" fmla="*/ 1657550 w 2464127"/>
                <a:gd name="connsiteY9" fmla="*/ 0 h 4142657"/>
                <a:gd name="connsiteX10" fmla="*/ 2464127 w 2464127"/>
                <a:gd name="connsiteY10" fmla="*/ 1834304 h 4142657"/>
                <a:gd name="connsiteX0" fmla="*/ 2464127 w 2464127"/>
                <a:gd name="connsiteY0" fmla="*/ 1653633 h 3961986"/>
                <a:gd name="connsiteX1" fmla="*/ 2114165 w 2464127"/>
                <a:gd name="connsiteY1" fmla="*/ 2044793 h 3961986"/>
                <a:gd name="connsiteX2" fmla="*/ 921529 w 2464127"/>
                <a:gd name="connsiteY2" fmla="*/ 3961986 h 3961986"/>
                <a:gd name="connsiteX3" fmla="*/ 1326574 w 2464127"/>
                <a:gd name="connsiteY3" fmla="*/ 1978537 h 3961986"/>
                <a:gd name="connsiteX4" fmla="*/ 1326201 w 2464127"/>
                <a:gd name="connsiteY4" fmla="*/ 1508357 h 3961986"/>
                <a:gd name="connsiteX5" fmla="*/ 599042 w 2464127"/>
                <a:gd name="connsiteY5" fmla="*/ 1654996 h 3961986"/>
                <a:gd name="connsiteX6" fmla="*/ 1038481 w 2464127"/>
                <a:gd name="connsiteY6" fmla="*/ 1062837 h 3961986"/>
                <a:gd name="connsiteX7" fmla="*/ 23887 w 2464127"/>
                <a:gd name="connsiteY7" fmla="*/ 555383 h 3961986"/>
                <a:gd name="connsiteX8" fmla="*/ 1494116 w 2464127"/>
                <a:gd name="connsiteY8" fmla="*/ 8401 h 3961986"/>
                <a:gd name="connsiteX9" fmla="*/ 1782894 w 2464127"/>
                <a:gd name="connsiteY9" fmla="*/ 35503 h 3961986"/>
                <a:gd name="connsiteX10" fmla="*/ 2464127 w 2464127"/>
                <a:gd name="connsiteY10" fmla="*/ 1653633 h 3961986"/>
                <a:gd name="connsiteX0" fmla="*/ 2464127 w 2464127"/>
                <a:gd name="connsiteY0" fmla="*/ 1660269 h 3968622"/>
                <a:gd name="connsiteX1" fmla="*/ 2114165 w 2464127"/>
                <a:gd name="connsiteY1" fmla="*/ 2051429 h 3968622"/>
                <a:gd name="connsiteX2" fmla="*/ 921529 w 2464127"/>
                <a:gd name="connsiteY2" fmla="*/ 3968622 h 3968622"/>
                <a:gd name="connsiteX3" fmla="*/ 1326574 w 2464127"/>
                <a:gd name="connsiteY3" fmla="*/ 1985173 h 3968622"/>
                <a:gd name="connsiteX4" fmla="*/ 1326201 w 2464127"/>
                <a:gd name="connsiteY4" fmla="*/ 1514993 h 3968622"/>
                <a:gd name="connsiteX5" fmla="*/ 599042 w 2464127"/>
                <a:gd name="connsiteY5" fmla="*/ 1661632 h 3968622"/>
                <a:gd name="connsiteX6" fmla="*/ 1038481 w 2464127"/>
                <a:gd name="connsiteY6" fmla="*/ 1069473 h 3968622"/>
                <a:gd name="connsiteX7" fmla="*/ 23887 w 2464127"/>
                <a:gd name="connsiteY7" fmla="*/ 562019 h 3968622"/>
                <a:gd name="connsiteX8" fmla="*/ 1494116 w 2464127"/>
                <a:gd name="connsiteY8" fmla="*/ 15037 h 3968622"/>
                <a:gd name="connsiteX9" fmla="*/ 1782894 w 2464127"/>
                <a:gd name="connsiteY9" fmla="*/ 42139 h 3968622"/>
                <a:gd name="connsiteX10" fmla="*/ 2464127 w 2464127"/>
                <a:gd name="connsiteY10" fmla="*/ 1660269 h 3968622"/>
                <a:gd name="connsiteX0" fmla="*/ 2464127 w 2464127"/>
                <a:gd name="connsiteY0" fmla="*/ 1618195 h 3926548"/>
                <a:gd name="connsiteX1" fmla="*/ 2114165 w 2464127"/>
                <a:gd name="connsiteY1" fmla="*/ 2009355 h 3926548"/>
                <a:gd name="connsiteX2" fmla="*/ 921529 w 2464127"/>
                <a:gd name="connsiteY2" fmla="*/ 3926548 h 3926548"/>
                <a:gd name="connsiteX3" fmla="*/ 1326574 w 2464127"/>
                <a:gd name="connsiteY3" fmla="*/ 1943099 h 3926548"/>
                <a:gd name="connsiteX4" fmla="*/ 1326201 w 2464127"/>
                <a:gd name="connsiteY4" fmla="*/ 1472919 h 3926548"/>
                <a:gd name="connsiteX5" fmla="*/ 599042 w 2464127"/>
                <a:gd name="connsiteY5" fmla="*/ 1619558 h 3926548"/>
                <a:gd name="connsiteX6" fmla="*/ 1038481 w 2464127"/>
                <a:gd name="connsiteY6" fmla="*/ 1027399 h 3926548"/>
                <a:gd name="connsiteX7" fmla="*/ 23887 w 2464127"/>
                <a:gd name="connsiteY7" fmla="*/ 519945 h 3926548"/>
                <a:gd name="connsiteX8" fmla="*/ 1432762 w 2464127"/>
                <a:gd name="connsiteY8" fmla="*/ 261087 h 3926548"/>
                <a:gd name="connsiteX9" fmla="*/ 1782894 w 2464127"/>
                <a:gd name="connsiteY9" fmla="*/ 65 h 3926548"/>
                <a:gd name="connsiteX10" fmla="*/ 2464127 w 2464127"/>
                <a:gd name="connsiteY10" fmla="*/ 1618195 h 3926548"/>
                <a:gd name="connsiteX0" fmla="*/ 2464127 w 2464127"/>
                <a:gd name="connsiteY0" fmla="*/ 1618198 h 3926551"/>
                <a:gd name="connsiteX1" fmla="*/ 2114165 w 2464127"/>
                <a:gd name="connsiteY1" fmla="*/ 2009358 h 3926551"/>
                <a:gd name="connsiteX2" fmla="*/ 921529 w 2464127"/>
                <a:gd name="connsiteY2" fmla="*/ 3926551 h 3926551"/>
                <a:gd name="connsiteX3" fmla="*/ 1326574 w 2464127"/>
                <a:gd name="connsiteY3" fmla="*/ 1943102 h 3926551"/>
                <a:gd name="connsiteX4" fmla="*/ 1326201 w 2464127"/>
                <a:gd name="connsiteY4" fmla="*/ 1472922 h 3926551"/>
                <a:gd name="connsiteX5" fmla="*/ 599042 w 2464127"/>
                <a:gd name="connsiteY5" fmla="*/ 1619561 h 3926551"/>
                <a:gd name="connsiteX6" fmla="*/ 1038481 w 2464127"/>
                <a:gd name="connsiteY6" fmla="*/ 1027402 h 3926551"/>
                <a:gd name="connsiteX7" fmla="*/ 23887 w 2464127"/>
                <a:gd name="connsiteY7" fmla="*/ 519948 h 3926551"/>
                <a:gd name="connsiteX8" fmla="*/ 1452954 w 2464127"/>
                <a:gd name="connsiteY8" fmla="*/ 247598 h 3926551"/>
                <a:gd name="connsiteX9" fmla="*/ 1782894 w 2464127"/>
                <a:gd name="connsiteY9" fmla="*/ 68 h 3926551"/>
                <a:gd name="connsiteX10" fmla="*/ 2464127 w 2464127"/>
                <a:gd name="connsiteY10" fmla="*/ 1618198 h 3926551"/>
                <a:gd name="connsiteX0" fmla="*/ 2512118 w 2512118"/>
                <a:gd name="connsiteY0" fmla="*/ 1618198 h 3926551"/>
                <a:gd name="connsiteX1" fmla="*/ 2162156 w 2512118"/>
                <a:gd name="connsiteY1" fmla="*/ 2009358 h 3926551"/>
                <a:gd name="connsiteX2" fmla="*/ 969520 w 2512118"/>
                <a:gd name="connsiteY2" fmla="*/ 3926551 h 3926551"/>
                <a:gd name="connsiteX3" fmla="*/ 1374565 w 2512118"/>
                <a:gd name="connsiteY3" fmla="*/ 1943102 h 3926551"/>
                <a:gd name="connsiteX4" fmla="*/ 1374192 w 2512118"/>
                <a:gd name="connsiteY4" fmla="*/ 1472922 h 3926551"/>
                <a:gd name="connsiteX5" fmla="*/ 647033 w 2512118"/>
                <a:gd name="connsiteY5" fmla="*/ 1619561 h 3926551"/>
                <a:gd name="connsiteX6" fmla="*/ 1086472 w 2512118"/>
                <a:gd name="connsiteY6" fmla="*/ 1027402 h 3926551"/>
                <a:gd name="connsiteX7" fmla="*/ 23093 w 2512118"/>
                <a:gd name="connsiteY7" fmla="*/ 189715 h 3926551"/>
                <a:gd name="connsiteX8" fmla="*/ 1500945 w 2512118"/>
                <a:gd name="connsiteY8" fmla="*/ 247598 h 3926551"/>
                <a:gd name="connsiteX9" fmla="*/ 1830885 w 2512118"/>
                <a:gd name="connsiteY9" fmla="*/ 68 h 3926551"/>
                <a:gd name="connsiteX10" fmla="*/ 2512118 w 2512118"/>
                <a:gd name="connsiteY10" fmla="*/ 1618198 h 3926551"/>
                <a:gd name="connsiteX0" fmla="*/ 2512118 w 2512118"/>
                <a:gd name="connsiteY0" fmla="*/ 1618188 h 3926541"/>
                <a:gd name="connsiteX1" fmla="*/ 2162156 w 2512118"/>
                <a:gd name="connsiteY1" fmla="*/ 2009348 h 3926541"/>
                <a:gd name="connsiteX2" fmla="*/ 969520 w 2512118"/>
                <a:gd name="connsiteY2" fmla="*/ 3926541 h 3926541"/>
                <a:gd name="connsiteX3" fmla="*/ 1374565 w 2512118"/>
                <a:gd name="connsiteY3" fmla="*/ 1943092 h 3926541"/>
                <a:gd name="connsiteX4" fmla="*/ 1374192 w 2512118"/>
                <a:gd name="connsiteY4" fmla="*/ 1472912 h 3926541"/>
                <a:gd name="connsiteX5" fmla="*/ 647033 w 2512118"/>
                <a:gd name="connsiteY5" fmla="*/ 1619551 h 3926541"/>
                <a:gd name="connsiteX6" fmla="*/ 1086472 w 2512118"/>
                <a:gd name="connsiteY6" fmla="*/ 1027392 h 3926541"/>
                <a:gd name="connsiteX7" fmla="*/ 23093 w 2512118"/>
                <a:gd name="connsiteY7" fmla="*/ 189705 h 3926541"/>
                <a:gd name="connsiteX8" fmla="*/ 1508502 w 2512118"/>
                <a:gd name="connsiteY8" fmla="*/ 290840 h 3926541"/>
                <a:gd name="connsiteX9" fmla="*/ 1830885 w 2512118"/>
                <a:gd name="connsiteY9" fmla="*/ 58 h 3926541"/>
                <a:gd name="connsiteX10" fmla="*/ 2512118 w 2512118"/>
                <a:gd name="connsiteY10" fmla="*/ 1618188 h 3926541"/>
                <a:gd name="connsiteX0" fmla="*/ 2512118 w 2512118"/>
                <a:gd name="connsiteY0" fmla="*/ 1618200 h 3926553"/>
                <a:gd name="connsiteX1" fmla="*/ 2162156 w 2512118"/>
                <a:gd name="connsiteY1" fmla="*/ 2009360 h 3926553"/>
                <a:gd name="connsiteX2" fmla="*/ 969520 w 2512118"/>
                <a:gd name="connsiteY2" fmla="*/ 3926553 h 3926553"/>
                <a:gd name="connsiteX3" fmla="*/ 1374565 w 2512118"/>
                <a:gd name="connsiteY3" fmla="*/ 1943104 h 3926553"/>
                <a:gd name="connsiteX4" fmla="*/ 1374192 w 2512118"/>
                <a:gd name="connsiteY4" fmla="*/ 1472924 h 3926553"/>
                <a:gd name="connsiteX5" fmla="*/ 647033 w 2512118"/>
                <a:gd name="connsiteY5" fmla="*/ 1619563 h 3926553"/>
                <a:gd name="connsiteX6" fmla="*/ 1086472 w 2512118"/>
                <a:gd name="connsiteY6" fmla="*/ 1027404 h 3926553"/>
                <a:gd name="connsiteX7" fmla="*/ 23093 w 2512118"/>
                <a:gd name="connsiteY7" fmla="*/ 189717 h 3926553"/>
                <a:gd name="connsiteX8" fmla="*/ 1426593 w 2512118"/>
                <a:gd name="connsiteY8" fmla="*/ 242237 h 3926553"/>
                <a:gd name="connsiteX9" fmla="*/ 1830885 w 2512118"/>
                <a:gd name="connsiteY9" fmla="*/ 70 h 3926553"/>
                <a:gd name="connsiteX10" fmla="*/ 2512118 w 2512118"/>
                <a:gd name="connsiteY10" fmla="*/ 1618200 h 3926553"/>
                <a:gd name="connsiteX0" fmla="*/ 2512118 w 2512118"/>
                <a:gd name="connsiteY0" fmla="*/ 1624133 h 3932486"/>
                <a:gd name="connsiteX1" fmla="*/ 2162156 w 2512118"/>
                <a:gd name="connsiteY1" fmla="*/ 2015293 h 3932486"/>
                <a:gd name="connsiteX2" fmla="*/ 969520 w 2512118"/>
                <a:gd name="connsiteY2" fmla="*/ 3932486 h 3932486"/>
                <a:gd name="connsiteX3" fmla="*/ 1374565 w 2512118"/>
                <a:gd name="connsiteY3" fmla="*/ 1949037 h 3932486"/>
                <a:gd name="connsiteX4" fmla="*/ 1374192 w 2512118"/>
                <a:gd name="connsiteY4" fmla="*/ 1478857 h 3932486"/>
                <a:gd name="connsiteX5" fmla="*/ 647033 w 2512118"/>
                <a:gd name="connsiteY5" fmla="*/ 1625496 h 3932486"/>
                <a:gd name="connsiteX6" fmla="*/ 1086472 w 2512118"/>
                <a:gd name="connsiteY6" fmla="*/ 1033337 h 3932486"/>
                <a:gd name="connsiteX7" fmla="*/ 23093 w 2512118"/>
                <a:gd name="connsiteY7" fmla="*/ 195650 h 3932486"/>
                <a:gd name="connsiteX8" fmla="*/ 1426593 w 2512118"/>
                <a:gd name="connsiteY8" fmla="*/ 248170 h 3932486"/>
                <a:gd name="connsiteX9" fmla="*/ 1807824 w 2512118"/>
                <a:gd name="connsiteY9" fmla="*/ 68 h 3932486"/>
                <a:gd name="connsiteX10" fmla="*/ 2512118 w 2512118"/>
                <a:gd name="connsiteY10" fmla="*/ 1624133 h 3932486"/>
                <a:gd name="connsiteX0" fmla="*/ 1974913 w 1974913"/>
                <a:gd name="connsiteY0" fmla="*/ 1624133 h 3932486"/>
                <a:gd name="connsiteX1" fmla="*/ 1624951 w 1974913"/>
                <a:gd name="connsiteY1" fmla="*/ 2015293 h 3932486"/>
                <a:gd name="connsiteX2" fmla="*/ 432315 w 1974913"/>
                <a:gd name="connsiteY2" fmla="*/ 3932486 h 3932486"/>
                <a:gd name="connsiteX3" fmla="*/ 837360 w 1974913"/>
                <a:gd name="connsiteY3" fmla="*/ 1949037 h 3932486"/>
                <a:gd name="connsiteX4" fmla="*/ 836987 w 1974913"/>
                <a:gd name="connsiteY4" fmla="*/ 1478857 h 3932486"/>
                <a:gd name="connsiteX5" fmla="*/ 109828 w 1974913"/>
                <a:gd name="connsiteY5" fmla="*/ 1625496 h 3932486"/>
                <a:gd name="connsiteX6" fmla="*/ 549267 w 1974913"/>
                <a:gd name="connsiteY6" fmla="*/ 1033337 h 3932486"/>
                <a:gd name="connsiteX7" fmla="*/ 36969 w 1974913"/>
                <a:gd name="connsiteY7" fmla="*/ 282376 h 3932486"/>
                <a:gd name="connsiteX8" fmla="*/ 889388 w 1974913"/>
                <a:gd name="connsiteY8" fmla="*/ 248170 h 3932486"/>
                <a:gd name="connsiteX9" fmla="*/ 1270619 w 1974913"/>
                <a:gd name="connsiteY9" fmla="*/ 68 h 3932486"/>
                <a:gd name="connsiteX10" fmla="*/ 1974913 w 1974913"/>
                <a:gd name="connsiteY10" fmla="*/ 1624133 h 3932486"/>
                <a:gd name="connsiteX0" fmla="*/ 1974913 w 1974913"/>
                <a:gd name="connsiteY0" fmla="*/ 1624133 h 3932486"/>
                <a:gd name="connsiteX1" fmla="*/ 1624951 w 1974913"/>
                <a:gd name="connsiteY1" fmla="*/ 2015293 h 3932486"/>
                <a:gd name="connsiteX2" fmla="*/ 432315 w 1974913"/>
                <a:gd name="connsiteY2" fmla="*/ 3932486 h 3932486"/>
                <a:gd name="connsiteX3" fmla="*/ 837360 w 1974913"/>
                <a:gd name="connsiteY3" fmla="*/ 1949037 h 3932486"/>
                <a:gd name="connsiteX4" fmla="*/ 868943 w 1974913"/>
                <a:gd name="connsiteY4" fmla="*/ 1568712 h 3932486"/>
                <a:gd name="connsiteX5" fmla="*/ 109828 w 1974913"/>
                <a:gd name="connsiteY5" fmla="*/ 1625496 h 3932486"/>
                <a:gd name="connsiteX6" fmla="*/ 549267 w 1974913"/>
                <a:gd name="connsiteY6" fmla="*/ 1033337 h 3932486"/>
                <a:gd name="connsiteX7" fmla="*/ 36969 w 1974913"/>
                <a:gd name="connsiteY7" fmla="*/ 282376 h 3932486"/>
                <a:gd name="connsiteX8" fmla="*/ 889388 w 1974913"/>
                <a:gd name="connsiteY8" fmla="*/ 248170 h 3932486"/>
                <a:gd name="connsiteX9" fmla="*/ 1270619 w 1974913"/>
                <a:gd name="connsiteY9" fmla="*/ 68 h 3932486"/>
                <a:gd name="connsiteX10" fmla="*/ 1974913 w 1974913"/>
                <a:gd name="connsiteY10" fmla="*/ 1624133 h 3932486"/>
                <a:gd name="connsiteX0" fmla="*/ 1974913 w 1974913"/>
                <a:gd name="connsiteY0" fmla="*/ 1624133 h 3932486"/>
                <a:gd name="connsiteX1" fmla="*/ 1624951 w 1974913"/>
                <a:gd name="connsiteY1" fmla="*/ 2015293 h 3932486"/>
                <a:gd name="connsiteX2" fmla="*/ 432315 w 1974913"/>
                <a:gd name="connsiteY2" fmla="*/ 3932486 h 3932486"/>
                <a:gd name="connsiteX3" fmla="*/ 837360 w 1974913"/>
                <a:gd name="connsiteY3" fmla="*/ 1949037 h 3932486"/>
                <a:gd name="connsiteX4" fmla="*/ 868943 w 1974913"/>
                <a:gd name="connsiteY4" fmla="*/ 1568712 h 3932486"/>
                <a:gd name="connsiteX5" fmla="*/ 35580 w 1974913"/>
                <a:gd name="connsiteY5" fmla="*/ 1470664 h 3932486"/>
                <a:gd name="connsiteX6" fmla="*/ 549267 w 1974913"/>
                <a:gd name="connsiteY6" fmla="*/ 1033337 h 3932486"/>
                <a:gd name="connsiteX7" fmla="*/ 36969 w 1974913"/>
                <a:gd name="connsiteY7" fmla="*/ 282376 h 3932486"/>
                <a:gd name="connsiteX8" fmla="*/ 889388 w 1974913"/>
                <a:gd name="connsiteY8" fmla="*/ 248170 h 3932486"/>
                <a:gd name="connsiteX9" fmla="*/ 1270619 w 1974913"/>
                <a:gd name="connsiteY9" fmla="*/ 68 h 3932486"/>
                <a:gd name="connsiteX10" fmla="*/ 1974913 w 1974913"/>
                <a:gd name="connsiteY10" fmla="*/ 1624133 h 3932486"/>
                <a:gd name="connsiteX0" fmla="*/ 1976078 w 1976078"/>
                <a:gd name="connsiteY0" fmla="*/ 1624133 h 3932486"/>
                <a:gd name="connsiteX1" fmla="*/ 1626116 w 1976078"/>
                <a:gd name="connsiteY1" fmla="*/ 2015293 h 3932486"/>
                <a:gd name="connsiteX2" fmla="*/ 433480 w 1976078"/>
                <a:gd name="connsiteY2" fmla="*/ 3932486 h 3932486"/>
                <a:gd name="connsiteX3" fmla="*/ 838525 w 1976078"/>
                <a:gd name="connsiteY3" fmla="*/ 1949037 h 3932486"/>
                <a:gd name="connsiteX4" fmla="*/ 870108 w 1976078"/>
                <a:gd name="connsiteY4" fmla="*/ 1568712 h 3932486"/>
                <a:gd name="connsiteX5" fmla="*/ 36745 w 1976078"/>
                <a:gd name="connsiteY5" fmla="*/ 1470664 h 3932486"/>
                <a:gd name="connsiteX6" fmla="*/ 522397 w 1976078"/>
                <a:gd name="connsiteY6" fmla="*/ 977931 h 3932486"/>
                <a:gd name="connsiteX7" fmla="*/ 38134 w 1976078"/>
                <a:gd name="connsiteY7" fmla="*/ 282376 h 3932486"/>
                <a:gd name="connsiteX8" fmla="*/ 890553 w 1976078"/>
                <a:gd name="connsiteY8" fmla="*/ 248170 h 3932486"/>
                <a:gd name="connsiteX9" fmla="*/ 1271784 w 1976078"/>
                <a:gd name="connsiteY9" fmla="*/ 68 h 3932486"/>
                <a:gd name="connsiteX10" fmla="*/ 1976078 w 1976078"/>
                <a:gd name="connsiteY10" fmla="*/ 1624133 h 3932486"/>
                <a:gd name="connsiteX0" fmla="*/ 1973471 w 1973471"/>
                <a:gd name="connsiteY0" fmla="*/ 1624133 h 3932486"/>
                <a:gd name="connsiteX1" fmla="*/ 1623509 w 1973471"/>
                <a:gd name="connsiteY1" fmla="*/ 2015293 h 3932486"/>
                <a:gd name="connsiteX2" fmla="*/ 430873 w 1973471"/>
                <a:gd name="connsiteY2" fmla="*/ 3932486 h 3932486"/>
                <a:gd name="connsiteX3" fmla="*/ 835918 w 1973471"/>
                <a:gd name="connsiteY3" fmla="*/ 1949037 h 3932486"/>
                <a:gd name="connsiteX4" fmla="*/ 867501 w 1973471"/>
                <a:gd name="connsiteY4" fmla="*/ 1568712 h 3932486"/>
                <a:gd name="connsiteX5" fmla="*/ 34138 w 1973471"/>
                <a:gd name="connsiteY5" fmla="*/ 1470664 h 3932486"/>
                <a:gd name="connsiteX6" fmla="*/ 585052 w 1973471"/>
                <a:gd name="connsiteY6" fmla="*/ 961285 h 3932486"/>
                <a:gd name="connsiteX7" fmla="*/ 35527 w 1973471"/>
                <a:gd name="connsiteY7" fmla="*/ 282376 h 3932486"/>
                <a:gd name="connsiteX8" fmla="*/ 887946 w 1973471"/>
                <a:gd name="connsiteY8" fmla="*/ 248170 h 3932486"/>
                <a:gd name="connsiteX9" fmla="*/ 1269177 w 1973471"/>
                <a:gd name="connsiteY9" fmla="*/ 68 h 3932486"/>
                <a:gd name="connsiteX10" fmla="*/ 1973471 w 1973471"/>
                <a:gd name="connsiteY10" fmla="*/ 1624133 h 3932486"/>
                <a:gd name="connsiteX0" fmla="*/ 1973471 w 1973471"/>
                <a:gd name="connsiteY0" fmla="*/ 1624133 h 3932486"/>
                <a:gd name="connsiteX1" fmla="*/ 1623509 w 1973471"/>
                <a:gd name="connsiteY1" fmla="*/ 2015293 h 3932486"/>
                <a:gd name="connsiteX2" fmla="*/ 430873 w 1973471"/>
                <a:gd name="connsiteY2" fmla="*/ 3932486 h 3932486"/>
                <a:gd name="connsiteX3" fmla="*/ 835918 w 1973471"/>
                <a:gd name="connsiteY3" fmla="*/ 1949037 h 3932486"/>
                <a:gd name="connsiteX4" fmla="*/ 814964 w 1973471"/>
                <a:gd name="connsiteY4" fmla="*/ 1616172 h 3932486"/>
                <a:gd name="connsiteX5" fmla="*/ 34138 w 1973471"/>
                <a:gd name="connsiteY5" fmla="*/ 1470664 h 3932486"/>
                <a:gd name="connsiteX6" fmla="*/ 585052 w 1973471"/>
                <a:gd name="connsiteY6" fmla="*/ 961285 h 3932486"/>
                <a:gd name="connsiteX7" fmla="*/ 35527 w 1973471"/>
                <a:gd name="connsiteY7" fmla="*/ 282376 h 3932486"/>
                <a:gd name="connsiteX8" fmla="*/ 887946 w 1973471"/>
                <a:gd name="connsiteY8" fmla="*/ 248170 h 3932486"/>
                <a:gd name="connsiteX9" fmla="*/ 1269177 w 1973471"/>
                <a:gd name="connsiteY9" fmla="*/ 68 h 3932486"/>
                <a:gd name="connsiteX10" fmla="*/ 1973471 w 1973471"/>
                <a:gd name="connsiteY10" fmla="*/ 1624133 h 3932486"/>
                <a:gd name="connsiteX0" fmla="*/ 1973471 w 1973471"/>
                <a:gd name="connsiteY0" fmla="*/ 1624108 h 3932461"/>
                <a:gd name="connsiteX1" fmla="*/ 1623509 w 1973471"/>
                <a:gd name="connsiteY1" fmla="*/ 2015268 h 3932461"/>
                <a:gd name="connsiteX2" fmla="*/ 430873 w 1973471"/>
                <a:gd name="connsiteY2" fmla="*/ 3932461 h 3932461"/>
                <a:gd name="connsiteX3" fmla="*/ 835918 w 1973471"/>
                <a:gd name="connsiteY3" fmla="*/ 1949012 h 3932461"/>
                <a:gd name="connsiteX4" fmla="*/ 814964 w 1973471"/>
                <a:gd name="connsiteY4" fmla="*/ 1616147 h 3932461"/>
                <a:gd name="connsiteX5" fmla="*/ 34138 w 1973471"/>
                <a:gd name="connsiteY5" fmla="*/ 1470639 h 3932461"/>
                <a:gd name="connsiteX6" fmla="*/ 585052 w 1973471"/>
                <a:gd name="connsiteY6" fmla="*/ 961260 h 3932461"/>
                <a:gd name="connsiteX7" fmla="*/ 35527 w 1973471"/>
                <a:gd name="connsiteY7" fmla="*/ 282351 h 3932461"/>
                <a:gd name="connsiteX8" fmla="*/ 863730 w 1973471"/>
                <a:gd name="connsiteY8" fmla="*/ 376657 h 3932461"/>
                <a:gd name="connsiteX9" fmla="*/ 1269177 w 1973471"/>
                <a:gd name="connsiteY9" fmla="*/ 43 h 3932461"/>
                <a:gd name="connsiteX10" fmla="*/ 1973471 w 1973471"/>
                <a:gd name="connsiteY10" fmla="*/ 1624108 h 3932461"/>
                <a:gd name="connsiteX0" fmla="*/ 1973471 w 1973471"/>
                <a:gd name="connsiteY0" fmla="*/ 1624119 h 3932472"/>
                <a:gd name="connsiteX1" fmla="*/ 1623509 w 1973471"/>
                <a:gd name="connsiteY1" fmla="*/ 2015279 h 3932472"/>
                <a:gd name="connsiteX2" fmla="*/ 430873 w 1973471"/>
                <a:gd name="connsiteY2" fmla="*/ 3932472 h 3932472"/>
                <a:gd name="connsiteX3" fmla="*/ 835918 w 1973471"/>
                <a:gd name="connsiteY3" fmla="*/ 1949023 h 3932472"/>
                <a:gd name="connsiteX4" fmla="*/ 814964 w 1973471"/>
                <a:gd name="connsiteY4" fmla="*/ 1616158 h 3932472"/>
                <a:gd name="connsiteX5" fmla="*/ 34138 w 1973471"/>
                <a:gd name="connsiteY5" fmla="*/ 1470650 h 3932472"/>
                <a:gd name="connsiteX6" fmla="*/ 585052 w 1973471"/>
                <a:gd name="connsiteY6" fmla="*/ 961271 h 3932472"/>
                <a:gd name="connsiteX7" fmla="*/ 35527 w 1973471"/>
                <a:gd name="connsiteY7" fmla="*/ 282362 h 3932472"/>
                <a:gd name="connsiteX8" fmla="*/ 824022 w 1973471"/>
                <a:gd name="connsiteY8" fmla="*/ 305472 h 3932472"/>
                <a:gd name="connsiteX9" fmla="*/ 1269177 w 1973471"/>
                <a:gd name="connsiteY9" fmla="*/ 54 h 3932472"/>
                <a:gd name="connsiteX10" fmla="*/ 1973471 w 1973471"/>
                <a:gd name="connsiteY10" fmla="*/ 1624119 h 3932472"/>
                <a:gd name="connsiteX0" fmla="*/ 1992462 w 1992462"/>
                <a:gd name="connsiteY0" fmla="*/ 1624119 h 3932472"/>
                <a:gd name="connsiteX1" fmla="*/ 1642500 w 1992462"/>
                <a:gd name="connsiteY1" fmla="*/ 2015279 h 3932472"/>
                <a:gd name="connsiteX2" fmla="*/ 449864 w 1992462"/>
                <a:gd name="connsiteY2" fmla="*/ 3932472 h 3932472"/>
                <a:gd name="connsiteX3" fmla="*/ 854909 w 1992462"/>
                <a:gd name="connsiteY3" fmla="*/ 1949023 h 3932472"/>
                <a:gd name="connsiteX4" fmla="*/ 833955 w 1992462"/>
                <a:gd name="connsiteY4" fmla="*/ 1616158 h 3932472"/>
                <a:gd name="connsiteX5" fmla="*/ 53129 w 1992462"/>
                <a:gd name="connsiteY5" fmla="*/ 1470650 h 3932472"/>
                <a:gd name="connsiteX6" fmla="*/ 604043 w 1992462"/>
                <a:gd name="connsiteY6" fmla="*/ 961271 h 3932472"/>
                <a:gd name="connsiteX7" fmla="*/ 34807 w 1992462"/>
                <a:gd name="connsiteY7" fmla="*/ 259586 h 3932472"/>
                <a:gd name="connsiteX8" fmla="*/ 843013 w 1992462"/>
                <a:gd name="connsiteY8" fmla="*/ 305472 h 3932472"/>
                <a:gd name="connsiteX9" fmla="*/ 1288168 w 1992462"/>
                <a:gd name="connsiteY9" fmla="*/ 54 h 3932472"/>
                <a:gd name="connsiteX10" fmla="*/ 1992462 w 1992462"/>
                <a:gd name="connsiteY10" fmla="*/ 1624119 h 3932472"/>
                <a:gd name="connsiteX0" fmla="*/ 1968623 w 1968623"/>
                <a:gd name="connsiteY0" fmla="*/ 1624119 h 3932472"/>
                <a:gd name="connsiteX1" fmla="*/ 1618661 w 1968623"/>
                <a:gd name="connsiteY1" fmla="*/ 2015279 h 3932472"/>
                <a:gd name="connsiteX2" fmla="*/ 426025 w 1968623"/>
                <a:gd name="connsiteY2" fmla="*/ 3932472 h 3932472"/>
                <a:gd name="connsiteX3" fmla="*/ 831070 w 1968623"/>
                <a:gd name="connsiteY3" fmla="*/ 1949023 h 3932472"/>
                <a:gd name="connsiteX4" fmla="*/ 810116 w 1968623"/>
                <a:gd name="connsiteY4" fmla="*/ 1616158 h 3932472"/>
                <a:gd name="connsiteX5" fmla="*/ 29290 w 1968623"/>
                <a:gd name="connsiteY5" fmla="*/ 1470650 h 3932472"/>
                <a:gd name="connsiteX6" fmla="*/ 580204 w 1968623"/>
                <a:gd name="connsiteY6" fmla="*/ 961271 h 3932472"/>
                <a:gd name="connsiteX7" fmla="*/ 10968 w 1968623"/>
                <a:gd name="connsiteY7" fmla="*/ 259586 h 3932472"/>
                <a:gd name="connsiteX8" fmla="*/ 819174 w 1968623"/>
                <a:gd name="connsiteY8" fmla="*/ 305472 h 3932472"/>
                <a:gd name="connsiteX9" fmla="*/ 1264329 w 1968623"/>
                <a:gd name="connsiteY9" fmla="*/ 54 h 3932472"/>
                <a:gd name="connsiteX10" fmla="*/ 1968623 w 1968623"/>
                <a:gd name="connsiteY10" fmla="*/ 1624119 h 3932472"/>
                <a:gd name="connsiteX0" fmla="*/ 1968623 w 1968623"/>
                <a:gd name="connsiteY0" fmla="*/ 1773477 h 4081830"/>
                <a:gd name="connsiteX1" fmla="*/ 1618661 w 1968623"/>
                <a:gd name="connsiteY1" fmla="*/ 2164637 h 4081830"/>
                <a:gd name="connsiteX2" fmla="*/ 426025 w 1968623"/>
                <a:gd name="connsiteY2" fmla="*/ 4081830 h 4081830"/>
                <a:gd name="connsiteX3" fmla="*/ 831070 w 1968623"/>
                <a:gd name="connsiteY3" fmla="*/ 2098381 h 4081830"/>
                <a:gd name="connsiteX4" fmla="*/ 810116 w 1968623"/>
                <a:gd name="connsiteY4" fmla="*/ 1765516 h 4081830"/>
                <a:gd name="connsiteX5" fmla="*/ 29290 w 1968623"/>
                <a:gd name="connsiteY5" fmla="*/ 1620008 h 4081830"/>
                <a:gd name="connsiteX6" fmla="*/ 580204 w 1968623"/>
                <a:gd name="connsiteY6" fmla="*/ 1110629 h 4081830"/>
                <a:gd name="connsiteX7" fmla="*/ 10968 w 1968623"/>
                <a:gd name="connsiteY7" fmla="*/ 408944 h 4081830"/>
                <a:gd name="connsiteX8" fmla="*/ 819174 w 1968623"/>
                <a:gd name="connsiteY8" fmla="*/ 454830 h 4081830"/>
                <a:gd name="connsiteX9" fmla="*/ 1176875 w 1968623"/>
                <a:gd name="connsiteY9" fmla="*/ 34 h 4081830"/>
                <a:gd name="connsiteX10" fmla="*/ 1968623 w 1968623"/>
                <a:gd name="connsiteY10" fmla="*/ 1773477 h 4081830"/>
                <a:gd name="connsiteX0" fmla="*/ 1968623 w 1968623"/>
                <a:gd name="connsiteY0" fmla="*/ 1773484 h 4081837"/>
                <a:gd name="connsiteX1" fmla="*/ 1618661 w 1968623"/>
                <a:gd name="connsiteY1" fmla="*/ 2164644 h 4081837"/>
                <a:gd name="connsiteX2" fmla="*/ 426025 w 1968623"/>
                <a:gd name="connsiteY2" fmla="*/ 4081837 h 4081837"/>
                <a:gd name="connsiteX3" fmla="*/ 831070 w 1968623"/>
                <a:gd name="connsiteY3" fmla="*/ 2098388 h 4081837"/>
                <a:gd name="connsiteX4" fmla="*/ 810116 w 1968623"/>
                <a:gd name="connsiteY4" fmla="*/ 1765523 h 4081837"/>
                <a:gd name="connsiteX5" fmla="*/ 29290 w 1968623"/>
                <a:gd name="connsiteY5" fmla="*/ 1620015 h 4081837"/>
                <a:gd name="connsiteX6" fmla="*/ 580204 w 1968623"/>
                <a:gd name="connsiteY6" fmla="*/ 1110636 h 4081837"/>
                <a:gd name="connsiteX7" fmla="*/ 10968 w 1968623"/>
                <a:gd name="connsiteY7" fmla="*/ 408951 h 4081837"/>
                <a:gd name="connsiteX8" fmla="*/ 655642 w 1968623"/>
                <a:gd name="connsiteY8" fmla="*/ 383252 h 4081837"/>
                <a:gd name="connsiteX9" fmla="*/ 1176875 w 1968623"/>
                <a:gd name="connsiteY9" fmla="*/ 41 h 4081837"/>
                <a:gd name="connsiteX10" fmla="*/ 1968623 w 1968623"/>
                <a:gd name="connsiteY10" fmla="*/ 1773484 h 4081837"/>
                <a:gd name="connsiteX0" fmla="*/ 1992978 w 1992978"/>
                <a:gd name="connsiteY0" fmla="*/ 1773484 h 4081837"/>
                <a:gd name="connsiteX1" fmla="*/ 1643016 w 1992978"/>
                <a:gd name="connsiteY1" fmla="*/ 2164644 h 4081837"/>
                <a:gd name="connsiteX2" fmla="*/ 450380 w 1992978"/>
                <a:gd name="connsiteY2" fmla="*/ 4081837 h 4081837"/>
                <a:gd name="connsiteX3" fmla="*/ 855425 w 1992978"/>
                <a:gd name="connsiteY3" fmla="*/ 2098388 h 4081837"/>
                <a:gd name="connsiteX4" fmla="*/ 834471 w 1992978"/>
                <a:gd name="connsiteY4" fmla="*/ 1765523 h 4081837"/>
                <a:gd name="connsiteX5" fmla="*/ 53645 w 1992978"/>
                <a:gd name="connsiteY5" fmla="*/ 1620015 h 4081837"/>
                <a:gd name="connsiteX6" fmla="*/ 604559 w 1992978"/>
                <a:gd name="connsiteY6" fmla="*/ 1110636 h 4081837"/>
                <a:gd name="connsiteX7" fmla="*/ 10638 w 1992978"/>
                <a:gd name="connsiteY7" fmla="*/ 336703 h 4081837"/>
                <a:gd name="connsiteX8" fmla="*/ 679997 w 1992978"/>
                <a:gd name="connsiteY8" fmla="*/ 383252 h 4081837"/>
                <a:gd name="connsiteX9" fmla="*/ 1201230 w 1992978"/>
                <a:gd name="connsiteY9" fmla="*/ 41 h 4081837"/>
                <a:gd name="connsiteX10" fmla="*/ 1992978 w 1992978"/>
                <a:gd name="connsiteY10" fmla="*/ 1773484 h 4081837"/>
                <a:gd name="connsiteX0" fmla="*/ 1992978 w 1992978"/>
                <a:gd name="connsiteY0" fmla="*/ 1587213 h 3895566"/>
                <a:gd name="connsiteX1" fmla="*/ 1643016 w 1992978"/>
                <a:gd name="connsiteY1" fmla="*/ 1978373 h 3895566"/>
                <a:gd name="connsiteX2" fmla="*/ 450380 w 1992978"/>
                <a:gd name="connsiteY2" fmla="*/ 3895566 h 3895566"/>
                <a:gd name="connsiteX3" fmla="*/ 855425 w 1992978"/>
                <a:gd name="connsiteY3" fmla="*/ 1912117 h 3895566"/>
                <a:gd name="connsiteX4" fmla="*/ 834471 w 1992978"/>
                <a:gd name="connsiteY4" fmla="*/ 1579252 h 3895566"/>
                <a:gd name="connsiteX5" fmla="*/ 53645 w 1992978"/>
                <a:gd name="connsiteY5" fmla="*/ 1433744 h 3895566"/>
                <a:gd name="connsiteX6" fmla="*/ 604559 w 1992978"/>
                <a:gd name="connsiteY6" fmla="*/ 924365 h 3895566"/>
                <a:gd name="connsiteX7" fmla="*/ 10638 w 1992978"/>
                <a:gd name="connsiteY7" fmla="*/ 150432 h 3895566"/>
                <a:gd name="connsiteX8" fmla="*/ 679997 w 1992978"/>
                <a:gd name="connsiteY8" fmla="*/ 196981 h 3895566"/>
                <a:gd name="connsiteX9" fmla="*/ 1325809 w 1992978"/>
                <a:gd name="connsiteY9" fmla="*/ 40565 h 3895566"/>
                <a:gd name="connsiteX10" fmla="*/ 1992978 w 1992978"/>
                <a:gd name="connsiteY10" fmla="*/ 1587213 h 3895566"/>
                <a:gd name="connsiteX0" fmla="*/ 1992978 w 1992978"/>
                <a:gd name="connsiteY0" fmla="*/ 1723344 h 4031697"/>
                <a:gd name="connsiteX1" fmla="*/ 1643016 w 1992978"/>
                <a:gd name="connsiteY1" fmla="*/ 2114504 h 4031697"/>
                <a:gd name="connsiteX2" fmla="*/ 450380 w 1992978"/>
                <a:gd name="connsiteY2" fmla="*/ 4031697 h 4031697"/>
                <a:gd name="connsiteX3" fmla="*/ 855425 w 1992978"/>
                <a:gd name="connsiteY3" fmla="*/ 2048248 h 4031697"/>
                <a:gd name="connsiteX4" fmla="*/ 834471 w 1992978"/>
                <a:gd name="connsiteY4" fmla="*/ 1715383 h 4031697"/>
                <a:gd name="connsiteX5" fmla="*/ 53645 w 1992978"/>
                <a:gd name="connsiteY5" fmla="*/ 1569875 h 4031697"/>
                <a:gd name="connsiteX6" fmla="*/ 604559 w 1992978"/>
                <a:gd name="connsiteY6" fmla="*/ 1060496 h 4031697"/>
                <a:gd name="connsiteX7" fmla="*/ 10638 w 1992978"/>
                <a:gd name="connsiteY7" fmla="*/ 286563 h 4031697"/>
                <a:gd name="connsiteX8" fmla="*/ 679997 w 1992978"/>
                <a:gd name="connsiteY8" fmla="*/ 333112 h 4031697"/>
                <a:gd name="connsiteX9" fmla="*/ 1304383 w 1992978"/>
                <a:gd name="connsiteY9" fmla="*/ 49 h 4031697"/>
                <a:gd name="connsiteX10" fmla="*/ 1992978 w 1992978"/>
                <a:gd name="connsiteY10" fmla="*/ 1723344 h 4031697"/>
                <a:gd name="connsiteX0" fmla="*/ 1992978 w 1992978"/>
                <a:gd name="connsiteY0" fmla="*/ 1723354 h 4031707"/>
                <a:gd name="connsiteX1" fmla="*/ 1643016 w 1992978"/>
                <a:gd name="connsiteY1" fmla="*/ 2114514 h 4031707"/>
                <a:gd name="connsiteX2" fmla="*/ 450380 w 1992978"/>
                <a:gd name="connsiteY2" fmla="*/ 4031707 h 4031707"/>
                <a:gd name="connsiteX3" fmla="*/ 855425 w 1992978"/>
                <a:gd name="connsiteY3" fmla="*/ 2048258 h 4031707"/>
                <a:gd name="connsiteX4" fmla="*/ 834471 w 1992978"/>
                <a:gd name="connsiteY4" fmla="*/ 1715393 h 4031707"/>
                <a:gd name="connsiteX5" fmla="*/ 53645 w 1992978"/>
                <a:gd name="connsiteY5" fmla="*/ 1569885 h 4031707"/>
                <a:gd name="connsiteX6" fmla="*/ 604559 w 1992978"/>
                <a:gd name="connsiteY6" fmla="*/ 1060506 h 4031707"/>
                <a:gd name="connsiteX7" fmla="*/ 10638 w 1992978"/>
                <a:gd name="connsiteY7" fmla="*/ 286573 h 4031707"/>
                <a:gd name="connsiteX8" fmla="*/ 720095 w 1992978"/>
                <a:gd name="connsiteY8" fmla="*/ 280494 h 4031707"/>
                <a:gd name="connsiteX9" fmla="*/ 1304383 w 1992978"/>
                <a:gd name="connsiteY9" fmla="*/ 59 h 4031707"/>
                <a:gd name="connsiteX10" fmla="*/ 1992978 w 1992978"/>
                <a:gd name="connsiteY10" fmla="*/ 1723354 h 4031707"/>
                <a:gd name="connsiteX0" fmla="*/ 2016879 w 2016879"/>
                <a:gd name="connsiteY0" fmla="*/ 1723354 h 4031707"/>
                <a:gd name="connsiteX1" fmla="*/ 1666917 w 2016879"/>
                <a:gd name="connsiteY1" fmla="*/ 2114514 h 4031707"/>
                <a:gd name="connsiteX2" fmla="*/ 474281 w 2016879"/>
                <a:gd name="connsiteY2" fmla="*/ 4031707 h 4031707"/>
                <a:gd name="connsiteX3" fmla="*/ 879326 w 2016879"/>
                <a:gd name="connsiteY3" fmla="*/ 2048258 h 4031707"/>
                <a:gd name="connsiteX4" fmla="*/ 858372 w 2016879"/>
                <a:gd name="connsiteY4" fmla="*/ 1715393 h 4031707"/>
                <a:gd name="connsiteX5" fmla="*/ 77546 w 2016879"/>
                <a:gd name="connsiteY5" fmla="*/ 1569885 h 4031707"/>
                <a:gd name="connsiteX6" fmla="*/ 628460 w 2016879"/>
                <a:gd name="connsiteY6" fmla="*/ 1060506 h 4031707"/>
                <a:gd name="connsiteX7" fmla="*/ 10335 w 2016879"/>
                <a:gd name="connsiteY7" fmla="*/ 178059 h 4031707"/>
                <a:gd name="connsiteX8" fmla="*/ 743996 w 2016879"/>
                <a:gd name="connsiteY8" fmla="*/ 280494 h 4031707"/>
                <a:gd name="connsiteX9" fmla="*/ 1328284 w 2016879"/>
                <a:gd name="connsiteY9" fmla="*/ 59 h 4031707"/>
                <a:gd name="connsiteX10" fmla="*/ 2016879 w 2016879"/>
                <a:gd name="connsiteY10" fmla="*/ 1723354 h 4031707"/>
                <a:gd name="connsiteX0" fmla="*/ 2057267 w 2057267"/>
                <a:gd name="connsiteY0" fmla="*/ 1723354 h 4031707"/>
                <a:gd name="connsiteX1" fmla="*/ 1707305 w 2057267"/>
                <a:gd name="connsiteY1" fmla="*/ 2114514 h 4031707"/>
                <a:gd name="connsiteX2" fmla="*/ 514669 w 2057267"/>
                <a:gd name="connsiteY2" fmla="*/ 4031707 h 4031707"/>
                <a:gd name="connsiteX3" fmla="*/ 919714 w 2057267"/>
                <a:gd name="connsiteY3" fmla="*/ 2048258 h 4031707"/>
                <a:gd name="connsiteX4" fmla="*/ 898760 w 2057267"/>
                <a:gd name="connsiteY4" fmla="*/ 1715393 h 4031707"/>
                <a:gd name="connsiteX5" fmla="*/ 117934 w 2057267"/>
                <a:gd name="connsiteY5" fmla="*/ 1569885 h 4031707"/>
                <a:gd name="connsiteX6" fmla="*/ 668848 w 2057267"/>
                <a:gd name="connsiteY6" fmla="*/ 1060506 h 4031707"/>
                <a:gd name="connsiteX7" fmla="*/ 9860 w 2057267"/>
                <a:gd name="connsiteY7" fmla="*/ 241310 h 4031707"/>
                <a:gd name="connsiteX8" fmla="*/ 784384 w 2057267"/>
                <a:gd name="connsiteY8" fmla="*/ 280494 h 4031707"/>
                <a:gd name="connsiteX9" fmla="*/ 1368672 w 2057267"/>
                <a:gd name="connsiteY9" fmla="*/ 59 h 4031707"/>
                <a:gd name="connsiteX10" fmla="*/ 2057267 w 2057267"/>
                <a:gd name="connsiteY10" fmla="*/ 1723354 h 4031707"/>
                <a:gd name="connsiteX0" fmla="*/ 2057267 w 2057267"/>
                <a:gd name="connsiteY0" fmla="*/ 1723354 h 4031707"/>
                <a:gd name="connsiteX1" fmla="*/ 1707305 w 2057267"/>
                <a:gd name="connsiteY1" fmla="*/ 2114514 h 4031707"/>
                <a:gd name="connsiteX2" fmla="*/ 514669 w 2057267"/>
                <a:gd name="connsiteY2" fmla="*/ 4031707 h 4031707"/>
                <a:gd name="connsiteX3" fmla="*/ 919714 w 2057267"/>
                <a:gd name="connsiteY3" fmla="*/ 2048258 h 4031707"/>
                <a:gd name="connsiteX4" fmla="*/ 898760 w 2057267"/>
                <a:gd name="connsiteY4" fmla="*/ 1715393 h 4031707"/>
                <a:gd name="connsiteX5" fmla="*/ 117934 w 2057267"/>
                <a:gd name="connsiteY5" fmla="*/ 1569885 h 4031707"/>
                <a:gd name="connsiteX6" fmla="*/ 668848 w 2057267"/>
                <a:gd name="connsiteY6" fmla="*/ 1060506 h 4031707"/>
                <a:gd name="connsiteX7" fmla="*/ 9860 w 2057267"/>
                <a:gd name="connsiteY7" fmla="*/ 241310 h 4031707"/>
                <a:gd name="connsiteX8" fmla="*/ 784384 w 2057267"/>
                <a:gd name="connsiteY8" fmla="*/ 280494 h 4031707"/>
                <a:gd name="connsiteX9" fmla="*/ 1368672 w 2057267"/>
                <a:gd name="connsiteY9" fmla="*/ 59 h 4031707"/>
                <a:gd name="connsiteX10" fmla="*/ 2057267 w 2057267"/>
                <a:gd name="connsiteY10" fmla="*/ 1723354 h 4031707"/>
                <a:gd name="connsiteX0" fmla="*/ 2057267 w 2057267"/>
                <a:gd name="connsiteY0" fmla="*/ 1723354 h 4031707"/>
                <a:gd name="connsiteX1" fmla="*/ 1707305 w 2057267"/>
                <a:gd name="connsiteY1" fmla="*/ 2114514 h 4031707"/>
                <a:gd name="connsiteX2" fmla="*/ 514669 w 2057267"/>
                <a:gd name="connsiteY2" fmla="*/ 4031707 h 4031707"/>
                <a:gd name="connsiteX3" fmla="*/ 919714 w 2057267"/>
                <a:gd name="connsiteY3" fmla="*/ 2048258 h 4031707"/>
                <a:gd name="connsiteX4" fmla="*/ 898760 w 2057267"/>
                <a:gd name="connsiteY4" fmla="*/ 1715393 h 4031707"/>
                <a:gd name="connsiteX5" fmla="*/ 30948 w 2057267"/>
                <a:gd name="connsiteY5" fmla="*/ 1621268 h 4031707"/>
                <a:gd name="connsiteX6" fmla="*/ 668848 w 2057267"/>
                <a:gd name="connsiteY6" fmla="*/ 1060506 h 4031707"/>
                <a:gd name="connsiteX7" fmla="*/ 9860 w 2057267"/>
                <a:gd name="connsiteY7" fmla="*/ 241310 h 4031707"/>
                <a:gd name="connsiteX8" fmla="*/ 784384 w 2057267"/>
                <a:gd name="connsiteY8" fmla="*/ 280494 h 4031707"/>
                <a:gd name="connsiteX9" fmla="*/ 1368672 w 2057267"/>
                <a:gd name="connsiteY9" fmla="*/ 59 h 4031707"/>
                <a:gd name="connsiteX10" fmla="*/ 2057267 w 2057267"/>
                <a:gd name="connsiteY10" fmla="*/ 1723354 h 4031707"/>
                <a:gd name="connsiteX0" fmla="*/ 2057267 w 2057267"/>
                <a:gd name="connsiteY0" fmla="*/ 1723354 h 4031707"/>
                <a:gd name="connsiteX1" fmla="*/ 1707305 w 2057267"/>
                <a:gd name="connsiteY1" fmla="*/ 2114514 h 4031707"/>
                <a:gd name="connsiteX2" fmla="*/ 514669 w 2057267"/>
                <a:gd name="connsiteY2" fmla="*/ 4031707 h 4031707"/>
                <a:gd name="connsiteX3" fmla="*/ 919714 w 2057267"/>
                <a:gd name="connsiteY3" fmla="*/ 2048258 h 4031707"/>
                <a:gd name="connsiteX4" fmla="*/ 854170 w 2057267"/>
                <a:gd name="connsiteY4" fmla="*/ 1682281 h 4031707"/>
                <a:gd name="connsiteX5" fmla="*/ 30948 w 2057267"/>
                <a:gd name="connsiteY5" fmla="*/ 1621268 h 4031707"/>
                <a:gd name="connsiteX6" fmla="*/ 668848 w 2057267"/>
                <a:gd name="connsiteY6" fmla="*/ 1060506 h 4031707"/>
                <a:gd name="connsiteX7" fmla="*/ 9860 w 2057267"/>
                <a:gd name="connsiteY7" fmla="*/ 241310 h 4031707"/>
                <a:gd name="connsiteX8" fmla="*/ 784384 w 2057267"/>
                <a:gd name="connsiteY8" fmla="*/ 280494 h 4031707"/>
                <a:gd name="connsiteX9" fmla="*/ 1368672 w 2057267"/>
                <a:gd name="connsiteY9" fmla="*/ 59 h 4031707"/>
                <a:gd name="connsiteX10" fmla="*/ 2057267 w 2057267"/>
                <a:gd name="connsiteY10" fmla="*/ 1723354 h 4031707"/>
                <a:gd name="connsiteX0" fmla="*/ 2244969 w 2244969"/>
                <a:gd name="connsiteY0" fmla="*/ 1723354 h 4031707"/>
                <a:gd name="connsiteX1" fmla="*/ 1895007 w 2244969"/>
                <a:gd name="connsiteY1" fmla="*/ 2114514 h 4031707"/>
                <a:gd name="connsiteX2" fmla="*/ 702371 w 2244969"/>
                <a:gd name="connsiteY2" fmla="*/ 4031707 h 4031707"/>
                <a:gd name="connsiteX3" fmla="*/ 1107416 w 2244969"/>
                <a:gd name="connsiteY3" fmla="*/ 2048258 h 4031707"/>
                <a:gd name="connsiteX4" fmla="*/ 1041872 w 2244969"/>
                <a:gd name="connsiteY4" fmla="*/ 1682281 h 4031707"/>
                <a:gd name="connsiteX5" fmla="*/ 854 w 2244969"/>
                <a:gd name="connsiteY5" fmla="*/ 1680298 h 4031707"/>
                <a:gd name="connsiteX6" fmla="*/ 856550 w 2244969"/>
                <a:gd name="connsiteY6" fmla="*/ 1060506 h 4031707"/>
                <a:gd name="connsiteX7" fmla="*/ 197562 w 2244969"/>
                <a:gd name="connsiteY7" fmla="*/ 241310 h 4031707"/>
                <a:gd name="connsiteX8" fmla="*/ 972086 w 2244969"/>
                <a:gd name="connsiteY8" fmla="*/ 280494 h 4031707"/>
                <a:gd name="connsiteX9" fmla="*/ 1556374 w 2244969"/>
                <a:gd name="connsiteY9" fmla="*/ 59 h 4031707"/>
                <a:gd name="connsiteX10" fmla="*/ 2244969 w 2244969"/>
                <a:gd name="connsiteY10" fmla="*/ 1723354 h 4031707"/>
                <a:gd name="connsiteX0" fmla="*/ 2244969 w 2244969"/>
                <a:gd name="connsiteY0" fmla="*/ 1783217 h 4091570"/>
                <a:gd name="connsiteX1" fmla="*/ 1895007 w 2244969"/>
                <a:gd name="connsiteY1" fmla="*/ 2174377 h 4091570"/>
                <a:gd name="connsiteX2" fmla="*/ 702371 w 2244969"/>
                <a:gd name="connsiteY2" fmla="*/ 4091570 h 4091570"/>
                <a:gd name="connsiteX3" fmla="*/ 1107416 w 2244969"/>
                <a:gd name="connsiteY3" fmla="*/ 2108121 h 4091570"/>
                <a:gd name="connsiteX4" fmla="*/ 1041872 w 2244969"/>
                <a:gd name="connsiteY4" fmla="*/ 1742144 h 4091570"/>
                <a:gd name="connsiteX5" fmla="*/ 854 w 2244969"/>
                <a:gd name="connsiteY5" fmla="*/ 1740161 h 4091570"/>
                <a:gd name="connsiteX6" fmla="*/ 856550 w 2244969"/>
                <a:gd name="connsiteY6" fmla="*/ 1120369 h 4091570"/>
                <a:gd name="connsiteX7" fmla="*/ 251500 w 2244969"/>
                <a:gd name="connsiteY7" fmla="*/ 121772 h 4091570"/>
                <a:gd name="connsiteX8" fmla="*/ 972086 w 2244969"/>
                <a:gd name="connsiteY8" fmla="*/ 340357 h 4091570"/>
                <a:gd name="connsiteX9" fmla="*/ 1556374 w 2244969"/>
                <a:gd name="connsiteY9" fmla="*/ 59922 h 4091570"/>
                <a:gd name="connsiteX10" fmla="*/ 2244969 w 2244969"/>
                <a:gd name="connsiteY10" fmla="*/ 1783217 h 4091570"/>
                <a:gd name="connsiteX0" fmla="*/ 2244969 w 2244969"/>
                <a:gd name="connsiteY0" fmla="*/ 1798579 h 4106932"/>
                <a:gd name="connsiteX1" fmla="*/ 1895007 w 2244969"/>
                <a:gd name="connsiteY1" fmla="*/ 2189739 h 4106932"/>
                <a:gd name="connsiteX2" fmla="*/ 702371 w 2244969"/>
                <a:gd name="connsiteY2" fmla="*/ 4106932 h 4106932"/>
                <a:gd name="connsiteX3" fmla="*/ 1107416 w 2244969"/>
                <a:gd name="connsiteY3" fmla="*/ 2123483 h 4106932"/>
                <a:gd name="connsiteX4" fmla="*/ 1041872 w 2244969"/>
                <a:gd name="connsiteY4" fmla="*/ 1757506 h 4106932"/>
                <a:gd name="connsiteX5" fmla="*/ 854 w 2244969"/>
                <a:gd name="connsiteY5" fmla="*/ 1755523 h 4106932"/>
                <a:gd name="connsiteX6" fmla="*/ 856550 w 2244969"/>
                <a:gd name="connsiteY6" fmla="*/ 1135731 h 4106932"/>
                <a:gd name="connsiteX7" fmla="*/ 251500 w 2244969"/>
                <a:gd name="connsiteY7" fmla="*/ 137134 h 4106932"/>
                <a:gd name="connsiteX8" fmla="*/ 1174732 w 2244969"/>
                <a:gd name="connsiteY8" fmla="*/ 254571 h 4106932"/>
                <a:gd name="connsiteX9" fmla="*/ 1556374 w 2244969"/>
                <a:gd name="connsiteY9" fmla="*/ 75284 h 4106932"/>
                <a:gd name="connsiteX10" fmla="*/ 2244969 w 2244969"/>
                <a:gd name="connsiteY10" fmla="*/ 1798579 h 4106932"/>
                <a:gd name="connsiteX0" fmla="*/ 2245012 w 2245012"/>
                <a:gd name="connsiteY0" fmla="*/ 1798579 h 4106932"/>
                <a:gd name="connsiteX1" fmla="*/ 1895050 w 2245012"/>
                <a:gd name="connsiteY1" fmla="*/ 2189739 h 4106932"/>
                <a:gd name="connsiteX2" fmla="*/ 702414 w 2245012"/>
                <a:gd name="connsiteY2" fmla="*/ 4106932 h 4106932"/>
                <a:gd name="connsiteX3" fmla="*/ 1107459 w 2245012"/>
                <a:gd name="connsiteY3" fmla="*/ 2123483 h 4106932"/>
                <a:gd name="connsiteX4" fmla="*/ 1041915 w 2245012"/>
                <a:gd name="connsiteY4" fmla="*/ 1757506 h 4106932"/>
                <a:gd name="connsiteX5" fmla="*/ 897 w 2245012"/>
                <a:gd name="connsiteY5" fmla="*/ 1755523 h 4106932"/>
                <a:gd name="connsiteX6" fmla="*/ 856593 w 2245012"/>
                <a:gd name="connsiteY6" fmla="*/ 1135731 h 4106932"/>
                <a:gd name="connsiteX7" fmla="*/ 558296 w 2245012"/>
                <a:gd name="connsiteY7" fmla="*/ 682589 h 4106932"/>
                <a:gd name="connsiteX8" fmla="*/ 251543 w 2245012"/>
                <a:gd name="connsiteY8" fmla="*/ 137134 h 4106932"/>
                <a:gd name="connsiteX9" fmla="*/ 1174775 w 2245012"/>
                <a:gd name="connsiteY9" fmla="*/ 254571 h 4106932"/>
                <a:gd name="connsiteX10" fmla="*/ 1556417 w 2245012"/>
                <a:gd name="connsiteY10" fmla="*/ 75284 h 4106932"/>
                <a:gd name="connsiteX11" fmla="*/ 2245012 w 2245012"/>
                <a:gd name="connsiteY11" fmla="*/ 1798579 h 4106932"/>
                <a:gd name="connsiteX0" fmla="*/ 2245012 w 2245012"/>
                <a:gd name="connsiteY0" fmla="*/ 1798579 h 4106932"/>
                <a:gd name="connsiteX1" fmla="*/ 1895050 w 2245012"/>
                <a:gd name="connsiteY1" fmla="*/ 2189739 h 4106932"/>
                <a:gd name="connsiteX2" fmla="*/ 702414 w 2245012"/>
                <a:gd name="connsiteY2" fmla="*/ 4106932 h 4106932"/>
                <a:gd name="connsiteX3" fmla="*/ 1107459 w 2245012"/>
                <a:gd name="connsiteY3" fmla="*/ 2123483 h 4106932"/>
                <a:gd name="connsiteX4" fmla="*/ 1041915 w 2245012"/>
                <a:gd name="connsiteY4" fmla="*/ 1757506 h 4106932"/>
                <a:gd name="connsiteX5" fmla="*/ 897 w 2245012"/>
                <a:gd name="connsiteY5" fmla="*/ 1755523 h 4106932"/>
                <a:gd name="connsiteX6" fmla="*/ 856593 w 2245012"/>
                <a:gd name="connsiteY6" fmla="*/ 1135731 h 4106932"/>
                <a:gd name="connsiteX7" fmla="*/ 754342 w 2245012"/>
                <a:gd name="connsiteY7" fmla="*/ 706377 h 4106932"/>
                <a:gd name="connsiteX8" fmla="*/ 251543 w 2245012"/>
                <a:gd name="connsiteY8" fmla="*/ 137134 h 4106932"/>
                <a:gd name="connsiteX9" fmla="*/ 1174775 w 2245012"/>
                <a:gd name="connsiteY9" fmla="*/ 254571 h 4106932"/>
                <a:gd name="connsiteX10" fmla="*/ 1556417 w 2245012"/>
                <a:gd name="connsiteY10" fmla="*/ 75284 h 4106932"/>
                <a:gd name="connsiteX11" fmla="*/ 2245012 w 2245012"/>
                <a:gd name="connsiteY11" fmla="*/ 1798579 h 4106932"/>
                <a:gd name="connsiteX0" fmla="*/ 2245012 w 2245012"/>
                <a:gd name="connsiteY0" fmla="*/ 1798579 h 4106932"/>
                <a:gd name="connsiteX1" fmla="*/ 1895050 w 2245012"/>
                <a:gd name="connsiteY1" fmla="*/ 2189739 h 4106932"/>
                <a:gd name="connsiteX2" fmla="*/ 702414 w 2245012"/>
                <a:gd name="connsiteY2" fmla="*/ 4106932 h 4106932"/>
                <a:gd name="connsiteX3" fmla="*/ 1107459 w 2245012"/>
                <a:gd name="connsiteY3" fmla="*/ 2123483 h 4106932"/>
                <a:gd name="connsiteX4" fmla="*/ 1041915 w 2245012"/>
                <a:gd name="connsiteY4" fmla="*/ 1757506 h 4106932"/>
                <a:gd name="connsiteX5" fmla="*/ 897 w 2245012"/>
                <a:gd name="connsiteY5" fmla="*/ 1755523 h 4106932"/>
                <a:gd name="connsiteX6" fmla="*/ 856593 w 2245012"/>
                <a:gd name="connsiteY6" fmla="*/ 1135731 h 4106932"/>
                <a:gd name="connsiteX7" fmla="*/ 754342 w 2245012"/>
                <a:gd name="connsiteY7" fmla="*/ 706377 h 4106932"/>
                <a:gd name="connsiteX8" fmla="*/ 251543 w 2245012"/>
                <a:gd name="connsiteY8" fmla="*/ 137134 h 4106932"/>
                <a:gd name="connsiteX9" fmla="*/ 1174775 w 2245012"/>
                <a:gd name="connsiteY9" fmla="*/ 254571 h 4106932"/>
                <a:gd name="connsiteX10" fmla="*/ 1556417 w 2245012"/>
                <a:gd name="connsiteY10" fmla="*/ 75284 h 4106932"/>
                <a:gd name="connsiteX11" fmla="*/ 2245012 w 2245012"/>
                <a:gd name="connsiteY11" fmla="*/ 1798579 h 4106932"/>
                <a:gd name="connsiteX0" fmla="*/ 2245012 w 2245012"/>
                <a:gd name="connsiteY0" fmla="*/ 1798579 h 4106932"/>
                <a:gd name="connsiteX1" fmla="*/ 1895050 w 2245012"/>
                <a:gd name="connsiteY1" fmla="*/ 2189739 h 4106932"/>
                <a:gd name="connsiteX2" fmla="*/ 702414 w 2245012"/>
                <a:gd name="connsiteY2" fmla="*/ 4106932 h 4106932"/>
                <a:gd name="connsiteX3" fmla="*/ 1107459 w 2245012"/>
                <a:gd name="connsiteY3" fmla="*/ 2123483 h 4106932"/>
                <a:gd name="connsiteX4" fmla="*/ 1041915 w 2245012"/>
                <a:gd name="connsiteY4" fmla="*/ 1757506 h 4106932"/>
                <a:gd name="connsiteX5" fmla="*/ 897 w 2245012"/>
                <a:gd name="connsiteY5" fmla="*/ 1755523 h 4106932"/>
                <a:gd name="connsiteX6" fmla="*/ 856593 w 2245012"/>
                <a:gd name="connsiteY6" fmla="*/ 1135731 h 4106932"/>
                <a:gd name="connsiteX7" fmla="*/ 754342 w 2245012"/>
                <a:gd name="connsiteY7" fmla="*/ 706377 h 4106932"/>
                <a:gd name="connsiteX8" fmla="*/ 251543 w 2245012"/>
                <a:gd name="connsiteY8" fmla="*/ 137134 h 4106932"/>
                <a:gd name="connsiteX9" fmla="*/ 1174775 w 2245012"/>
                <a:gd name="connsiteY9" fmla="*/ 254571 h 4106932"/>
                <a:gd name="connsiteX10" fmla="*/ 1556417 w 2245012"/>
                <a:gd name="connsiteY10" fmla="*/ 75284 h 4106932"/>
                <a:gd name="connsiteX11" fmla="*/ 2245012 w 2245012"/>
                <a:gd name="connsiteY11" fmla="*/ 1798579 h 4106932"/>
                <a:gd name="connsiteX0" fmla="*/ 2245012 w 2245012"/>
                <a:gd name="connsiteY0" fmla="*/ 1798579 h 4106932"/>
                <a:gd name="connsiteX1" fmla="*/ 1895050 w 2245012"/>
                <a:gd name="connsiteY1" fmla="*/ 2189739 h 4106932"/>
                <a:gd name="connsiteX2" fmla="*/ 702414 w 2245012"/>
                <a:gd name="connsiteY2" fmla="*/ 4106932 h 4106932"/>
                <a:gd name="connsiteX3" fmla="*/ 1107459 w 2245012"/>
                <a:gd name="connsiteY3" fmla="*/ 2123483 h 4106932"/>
                <a:gd name="connsiteX4" fmla="*/ 1041915 w 2245012"/>
                <a:gd name="connsiteY4" fmla="*/ 1757506 h 4106932"/>
                <a:gd name="connsiteX5" fmla="*/ 897 w 2245012"/>
                <a:gd name="connsiteY5" fmla="*/ 1755523 h 4106932"/>
                <a:gd name="connsiteX6" fmla="*/ 856593 w 2245012"/>
                <a:gd name="connsiteY6" fmla="*/ 1135731 h 4106932"/>
                <a:gd name="connsiteX7" fmla="*/ 754342 w 2245012"/>
                <a:gd name="connsiteY7" fmla="*/ 706377 h 4106932"/>
                <a:gd name="connsiteX8" fmla="*/ 251543 w 2245012"/>
                <a:gd name="connsiteY8" fmla="*/ 137134 h 4106932"/>
                <a:gd name="connsiteX9" fmla="*/ 1174775 w 2245012"/>
                <a:gd name="connsiteY9" fmla="*/ 254571 h 4106932"/>
                <a:gd name="connsiteX10" fmla="*/ 1556417 w 2245012"/>
                <a:gd name="connsiteY10" fmla="*/ 75284 h 4106932"/>
                <a:gd name="connsiteX11" fmla="*/ 2245012 w 2245012"/>
                <a:gd name="connsiteY11" fmla="*/ 1798579 h 4106932"/>
                <a:gd name="connsiteX0" fmla="*/ 2245012 w 2245012"/>
                <a:gd name="connsiteY0" fmla="*/ 1857315 h 4165668"/>
                <a:gd name="connsiteX1" fmla="*/ 1895050 w 2245012"/>
                <a:gd name="connsiteY1" fmla="*/ 2248475 h 4165668"/>
                <a:gd name="connsiteX2" fmla="*/ 702414 w 2245012"/>
                <a:gd name="connsiteY2" fmla="*/ 4165668 h 4165668"/>
                <a:gd name="connsiteX3" fmla="*/ 1107459 w 2245012"/>
                <a:gd name="connsiteY3" fmla="*/ 2182219 h 4165668"/>
                <a:gd name="connsiteX4" fmla="*/ 1041915 w 2245012"/>
                <a:gd name="connsiteY4" fmla="*/ 1816242 h 4165668"/>
                <a:gd name="connsiteX5" fmla="*/ 897 w 2245012"/>
                <a:gd name="connsiteY5" fmla="*/ 1814259 h 4165668"/>
                <a:gd name="connsiteX6" fmla="*/ 856593 w 2245012"/>
                <a:gd name="connsiteY6" fmla="*/ 1194467 h 4165668"/>
                <a:gd name="connsiteX7" fmla="*/ 754342 w 2245012"/>
                <a:gd name="connsiteY7" fmla="*/ 765113 h 4165668"/>
                <a:gd name="connsiteX8" fmla="*/ 321687 w 2245012"/>
                <a:gd name="connsiteY8" fmla="*/ 126166 h 4165668"/>
                <a:gd name="connsiteX9" fmla="*/ 1174775 w 2245012"/>
                <a:gd name="connsiteY9" fmla="*/ 313307 h 4165668"/>
                <a:gd name="connsiteX10" fmla="*/ 1556417 w 2245012"/>
                <a:gd name="connsiteY10" fmla="*/ 134020 h 4165668"/>
                <a:gd name="connsiteX11" fmla="*/ 2245012 w 2245012"/>
                <a:gd name="connsiteY11" fmla="*/ 1857315 h 4165668"/>
                <a:gd name="connsiteX0" fmla="*/ 2309886 w 2309886"/>
                <a:gd name="connsiteY0" fmla="*/ 1857315 h 4165668"/>
                <a:gd name="connsiteX1" fmla="*/ 1959924 w 2309886"/>
                <a:gd name="connsiteY1" fmla="*/ 2248475 h 4165668"/>
                <a:gd name="connsiteX2" fmla="*/ 767288 w 2309886"/>
                <a:gd name="connsiteY2" fmla="*/ 4165668 h 4165668"/>
                <a:gd name="connsiteX3" fmla="*/ 1172333 w 2309886"/>
                <a:gd name="connsiteY3" fmla="*/ 2182219 h 4165668"/>
                <a:gd name="connsiteX4" fmla="*/ 1106789 w 2309886"/>
                <a:gd name="connsiteY4" fmla="*/ 1816242 h 4165668"/>
                <a:gd name="connsiteX5" fmla="*/ 65771 w 2309886"/>
                <a:gd name="connsiteY5" fmla="*/ 1814259 h 4165668"/>
                <a:gd name="connsiteX6" fmla="*/ 921467 w 2309886"/>
                <a:gd name="connsiteY6" fmla="*/ 1194467 h 4165668"/>
                <a:gd name="connsiteX7" fmla="*/ 819216 w 2309886"/>
                <a:gd name="connsiteY7" fmla="*/ 765113 h 4165668"/>
                <a:gd name="connsiteX8" fmla="*/ 386561 w 2309886"/>
                <a:gd name="connsiteY8" fmla="*/ 126166 h 4165668"/>
                <a:gd name="connsiteX9" fmla="*/ 1239649 w 2309886"/>
                <a:gd name="connsiteY9" fmla="*/ 313307 h 4165668"/>
                <a:gd name="connsiteX10" fmla="*/ 1621291 w 2309886"/>
                <a:gd name="connsiteY10" fmla="*/ 134020 h 4165668"/>
                <a:gd name="connsiteX11" fmla="*/ 2309886 w 2309886"/>
                <a:gd name="connsiteY11" fmla="*/ 1857315 h 4165668"/>
                <a:gd name="connsiteX0" fmla="*/ 2284314 w 2284314"/>
                <a:gd name="connsiteY0" fmla="*/ 1857315 h 4165668"/>
                <a:gd name="connsiteX1" fmla="*/ 1934352 w 2284314"/>
                <a:gd name="connsiteY1" fmla="*/ 2248475 h 4165668"/>
                <a:gd name="connsiteX2" fmla="*/ 741716 w 2284314"/>
                <a:gd name="connsiteY2" fmla="*/ 4165668 h 4165668"/>
                <a:gd name="connsiteX3" fmla="*/ 1146761 w 2284314"/>
                <a:gd name="connsiteY3" fmla="*/ 2182219 h 4165668"/>
                <a:gd name="connsiteX4" fmla="*/ 1081217 w 2284314"/>
                <a:gd name="connsiteY4" fmla="*/ 1816242 h 4165668"/>
                <a:gd name="connsiteX5" fmla="*/ 67110 w 2284314"/>
                <a:gd name="connsiteY5" fmla="*/ 1808965 h 4165668"/>
                <a:gd name="connsiteX6" fmla="*/ 895895 w 2284314"/>
                <a:gd name="connsiteY6" fmla="*/ 1194467 h 4165668"/>
                <a:gd name="connsiteX7" fmla="*/ 793644 w 2284314"/>
                <a:gd name="connsiteY7" fmla="*/ 765113 h 4165668"/>
                <a:gd name="connsiteX8" fmla="*/ 360989 w 2284314"/>
                <a:gd name="connsiteY8" fmla="*/ 126166 h 4165668"/>
                <a:gd name="connsiteX9" fmla="*/ 1214077 w 2284314"/>
                <a:gd name="connsiteY9" fmla="*/ 313307 h 4165668"/>
                <a:gd name="connsiteX10" fmla="*/ 1595719 w 2284314"/>
                <a:gd name="connsiteY10" fmla="*/ 134020 h 4165668"/>
                <a:gd name="connsiteX11" fmla="*/ 2284314 w 2284314"/>
                <a:gd name="connsiteY11" fmla="*/ 1857315 h 4165668"/>
                <a:gd name="connsiteX0" fmla="*/ 2284314 w 2284314"/>
                <a:gd name="connsiteY0" fmla="*/ 1857315 h 4165668"/>
                <a:gd name="connsiteX1" fmla="*/ 1934352 w 2284314"/>
                <a:gd name="connsiteY1" fmla="*/ 2248475 h 4165668"/>
                <a:gd name="connsiteX2" fmla="*/ 741716 w 2284314"/>
                <a:gd name="connsiteY2" fmla="*/ 4165668 h 4165668"/>
                <a:gd name="connsiteX3" fmla="*/ 1146761 w 2284314"/>
                <a:gd name="connsiteY3" fmla="*/ 2182219 h 4165668"/>
                <a:gd name="connsiteX4" fmla="*/ 1081217 w 2284314"/>
                <a:gd name="connsiteY4" fmla="*/ 1816242 h 4165668"/>
                <a:gd name="connsiteX5" fmla="*/ 67110 w 2284314"/>
                <a:gd name="connsiteY5" fmla="*/ 1808965 h 4165668"/>
                <a:gd name="connsiteX6" fmla="*/ 895895 w 2284314"/>
                <a:gd name="connsiteY6" fmla="*/ 1194467 h 4165668"/>
                <a:gd name="connsiteX7" fmla="*/ 793644 w 2284314"/>
                <a:gd name="connsiteY7" fmla="*/ 765113 h 4165668"/>
                <a:gd name="connsiteX8" fmla="*/ 360989 w 2284314"/>
                <a:gd name="connsiteY8" fmla="*/ 126166 h 4165668"/>
                <a:gd name="connsiteX9" fmla="*/ 1214077 w 2284314"/>
                <a:gd name="connsiteY9" fmla="*/ 313307 h 4165668"/>
                <a:gd name="connsiteX10" fmla="*/ 1595719 w 2284314"/>
                <a:gd name="connsiteY10" fmla="*/ 134020 h 4165668"/>
                <a:gd name="connsiteX11" fmla="*/ 2284314 w 2284314"/>
                <a:gd name="connsiteY11" fmla="*/ 1857315 h 4165668"/>
                <a:gd name="connsiteX0" fmla="*/ 2240394 w 2240394"/>
                <a:gd name="connsiteY0" fmla="*/ 1857315 h 4165668"/>
                <a:gd name="connsiteX1" fmla="*/ 1890432 w 2240394"/>
                <a:gd name="connsiteY1" fmla="*/ 2248475 h 4165668"/>
                <a:gd name="connsiteX2" fmla="*/ 697796 w 2240394"/>
                <a:gd name="connsiteY2" fmla="*/ 4165668 h 4165668"/>
                <a:gd name="connsiteX3" fmla="*/ 1102841 w 2240394"/>
                <a:gd name="connsiteY3" fmla="*/ 2182219 h 4165668"/>
                <a:gd name="connsiteX4" fmla="*/ 1037297 w 2240394"/>
                <a:gd name="connsiteY4" fmla="*/ 1816242 h 4165668"/>
                <a:gd name="connsiteX5" fmla="*/ 23190 w 2240394"/>
                <a:gd name="connsiteY5" fmla="*/ 1808965 h 4165668"/>
                <a:gd name="connsiteX6" fmla="*/ 851975 w 2240394"/>
                <a:gd name="connsiteY6" fmla="*/ 1194467 h 4165668"/>
                <a:gd name="connsiteX7" fmla="*/ 749724 w 2240394"/>
                <a:gd name="connsiteY7" fmla="*/ 765113 h 4165668"/>
                <a:gd name="connsiteX8" fmla="*/ 317069 w 2240394"/>
                <a:gd name="connsiteY8" fmla="*/ 126166 h 4165668"/>
                <a:gd name="connsiteX9" fmla="*/ 1170157 w 2240394"/>
                <a:gd name="connsiteY9" fmla="*/ 313307 h 4165668"/>
                <a:gd name="connsiteX10" fmla="*/ 1551799 w 2240394"/>
                <a:gd name="connsiteY10" fmla="*/ 134020 h 4165668"/>
                <a:gd name="connsiteX11" fmla="*/ 2240394 w 2240394"/>
                <a:gd name="connsiteY11" fmla="*/ 1857315 h 4165668"/>
                <a:gd name="connsiteX0" fmla="*/ 2240394 w 2240394"/>
                <a:gd name="connsiteY0" fmla="*/ 1857315 h 4165668"/>
                <a:gd name="connsiteX1" fmla="*/ 1890432 w 2240394"/>
                <a:gd name="connsiteY1" fmla="*/ 2248475 h 4165668"/>
                <a:gd name="connsiteX2" fmla="*/ 697796 w 2240394"/>
                <a:gd name="connsiteY2" fmla="*/ 4165668 h 4165668"/>
                <a:gd name="connsiteX3" fmla="*/ 1102841 w 2240394"/>
                <a:gd name="connsiteY3" fmla="*/ 2182219 h 4165668"/>
                <a:gd name="connsiteX4" fmla="*/ 1037297 w 2240394"/>
                <a:gd name="connsiteY4" fmla="*/ 1816242 h 4165668"/>
                <a:gd name="connsiteX5" fmla="*/ 23190 w 2240394"/>
                <a:gd name="connsiteY5" fmla="*/ 1808965 h 4165668"/>
                <a:gd name="connsiteX6" fmla="*/ 851975 w 2240394"/>
                <a:gd name="connsiteY6" fmla="*/ 1194467 h 4165668"/>
                <a:gd name="connsiteX7" fmla="*/ 749724 w 2240394"/>
                <a:gd name="connsiteY7" fmla="*/ 765113 h 4165668"/>
                <a:gd name="connsiteX8" fmla="*/ 317069 w 2240394"/>
                <a:gd name="connsiteY8" fmla="*/ 126166 h 4165668"/>
                <a:gd name="connsiteX9" fmla="*/ 1170157 w 2240394"/>
                <a:gd name="connsiteY9" fmla="*/ 313307 h 4165668"/>
                <a:gd name="connsiteX10" fmla="*/ 1551799 w 2240394"/>
                <a:gd name="connsiteY10" fmla="*/ 134020 h 4165668"/>
                <a:gd name="connsiteX11" fmla="*/ 2240394 w 2240394"/>
                <a:gd name="connsiteY11" fmla="*/ 1857315 h 4165668"/>
                <a:gd name="connsiteX0" fmla="*/ 2218423 w 2218423"/>
                <a:gd name="connsiteY0" fmla="*/ 1857315 h 4165668"/>
                <a:gd name="connsiteX1" fmla="*/ 1868461 w 2218423"/>
                <a:gd name="connsiteY1" fmla="*/ 2248475 h 4165668"/>
                <a:gd name="connsiteX2" fmla="*/ 675825 w 2218423"/>
                <a:gd name="connsiteY2" fmla="*/ 4165668 h 4165668"/>
                <a:gd name="connsiteX3" fmla="*/ 1080870 w 2218423"/>
                <a:gd name="connsiteY3" fmla="*/ 2182219 h 4165668"/>
                <a:gd name="connsiteX4" fmla="*/ 1015326 w 2218423"/>
                <a:gd name="connsiteY4" fmla="*/ 1816242 h 4165668"/>
                <a:gd name="connsiteX5" fmla="*/ 23701 w 2218423"/>
                <a:gd name="connsiteY5" fmla="*/ 1764764 h 4165668"/>
                <a:gd name="connsiteX6" fmla="*/ 830004 w 2218423"/>
                <a:gd name="connsiteY6" fmla="*/ 1194467 h 4165668"/>
                <a:gd name="connsiteX7" fmla="*/ 727753 w 2218423"/>
                <a:gd name="connsiteY7" fmla="*/ 765113 h 4165668"/>
                <a:gd name="connsiteX8" fmla="*/ 295098 w 2218423"/>
                <a:gd name="connsiteY8" fmla="*/ 126166 h 4165668"/>
                <a:gd name="connsiteX9" fmla="*/ 1148186 w 2218423"/>
                <a:gd name="connsiteY9" fmla="*/ 313307 h 4165668"/>
                <a:gd name="connsiteX10" fmla="*/ 1529828 w 2218423"/>
                <a:gd name="connsiteY10" fmla="*/ 134020 h 4165668"/>
                <a:gd name="connsiteX11" fmla="*/ 2218423 w 2218423"/>
                <a:gd name="connsiteY11" fmla="*/ 1857315 h 4165668"/>
                <a:gd name="connsiteX0" fmla="*/ 2217991 w 2217991"/>
                <a:gd name="connsiteY0" fmla="*/ 1857315 h 4165668"/>
                <a:gd name="connsiteX1" fmla="*/ 1868029 w 2217991"/>
                <a:gd name="connsiteY1" fmla="*/ 2248475 h 4165668"/>
                <a:gd name="connsiteX2" fmla="*/ 675393 w 2217991"/>
                <a:gd name="connsiteY2" fmla="*/ 4165668 h 4165668"/>
                <a:gd name="connsiteX3" fmla="*/ 1080438 w 2217991"/>
                <a:gd name="connsiteY3" fmla="*/ 2182219 h 4165668"/>
                <a:gd name="connsiteX4" fmla="*/ 1014894 w 2217991"/>
                <a:gd name="connsiteY4" fmla="*/ 1816242 h 4165668"/>
                <a:gd name="connsiteX5" fmla="*/ 23269 w 2217991"/>
                <a:gd name="connsiteY5" fmla="*/ 1764764 h 4165668"/>
                <a:gd name="connsiteX6" fmla="*/ 848490 w 2217991"/>
                <a:gd name="connsiteY6" fmla="*/ 1099362 h 4165668"/>
                <a:gd name="connsiteX7" fmla="*/ 727321 w 2217991"/>
                <a:gd name="connsiteY7" fmla="*/ 765113 h 4165668"/>
                <a:gd name="connsiteX8" fmla="*/ 294666 w 2217991"/>
                <a:gd name="connsiteY8" fmla="*/ 126166 h 4165668"/>
                <a:gd name="connsiteX9" fmla="*/ 1147754 w 2217991"/>
                <a:gd name="connsiteY9" fmla="*/ 313307 h 4165668"/>
                <a:gd name="connsiteX10" fmla="*/ 1529396 w 2217991"/>
                <a:gd name="connsiteY10" fmla="*/ 134020 h 4165668"/>
                <a:gd name="connsiteX11" fmla="*/ 2217991 w 2217991"/>
                <a:gd name="connsiteY11" fmla="*/ 1857315 h 4165668"/>
                <a:gd name="connsiteX0" fmla="*/ 2217991 w 2217991"/>
                <a:gd name="connsiteY0" fmla="*/ 1857315 h 4165668"/>
                <a:gd name="connsiteX1" fmla="*/ 1868029 w 2217991"/>
                <a:gd name="connsiteY1" fmla="*/ 2248475 h 4165668"/>
                <a:gd name="connsiteX2" fmla="*/ 675393 w 2217991"/>
                <a:gd name="connsiteY2" fmla="*/ 4165668 h 4165668"/>
                <a:gd name="connsiteX3" fmla="*/ 1080438 w 2217991"/>
                <a:gd name="connsiteY3" fmla="*/ 2182219 h 4165668"/>
                <a:gd name="connsiteX4" fmla="*/ 1014894 w 2217991"/>
                <a:gd name="connsiteY4" fmla="*/ 1816242 h 4165668"/>
                <a:gd name="connsiteX5" fmla="*/ 23269 w 2217991"/>
                <a:gd name="connsiteY5" fmla="*/ 1764764 h 4165668"/>
                <a:gd name="connsiteX6" fmla="*/ 848490 w 2217991"/>
                <a:gd name="connsiteY6" fmla="*/ 1099362 h 4165668"/>
                <a:gd name="connsiteX7" fmla="*/ 727321 w 2217991"/>
                <a:gd name="connsiteY7" fmla="*/ 765113 h 4165668"/>
                <a:gd name="connsiteX8" fmla="*/ 294666 w 2217991"/>
                <a:gd name="connsiteY8" fmla="*/ 126166 h 4165668"/>
                <a:gd name="connsiteX9" fmla="*/ 1147754 w 2217991"/>
                <a:gd name="connsiteY9" fmla="*/ 313307 h 4165668"/>
                <a:gd name="connsiteX10" fmla="*/ 1529396 w 2217991"/>
                <a:gd name="connsiteY10" fmla="*/ 134020 h 4165668"/>
                <a:gd name="connsiteX11" fmla="*/ 2217991 w 2217991"/>
                <a:gd name="connsiteY11" fmla="*/ 1857315 h 4165668"/>
                <a:gd name="connsiteX0" fmla="*/ 2217991 w 2217991"/>
                <a:gd name="connsiteY0" fmla="*/ 1857315 h 4165668"/>
                <a:gd name="connsiteX1" fmla="*/ 1868029 w 2217991"/>
                <a:gd name="connsiteY1" fmla="*/ 2248475 h 4165668"/>
                <a:gd name="connsiteX2" fmla="*/ 675393 w 2217991"/>
                <a:gd name="connsiteY2" fmla="*/ 4165668 h 4165668"/>
                <a:gd name="connsiteX3" fmla="*/ 1080438 w 2217991"/>
                <a:gd name="connsiteY3" fmla="*/ 2182219 h 4165668"/>
                <a:gd name="connsiteX4" fmla="*/ 1014894 w 2217991"/>
                <a:gd name="connsiteY4" fmla="*/ 1816242 h 4165668"/>
                <a:gd name="connsiteX5" fmla="*/ 23269 w 2217991"/>
                <a:gd name="connsiteY5" fmla="*/ 1764764 h 4165668"/>
                <a:gd name="connsiteX6" fmla="*/ 848490 w 2217991"/>
                <a:gd name="connsiteY6" fmla="*/ 1099362 h 4165668"/>
                <a:gd name="connsiteX7" fmla="*/ 788490 w 2217991"/>
                <a:gd name="connsiteY7" fmla="*/ 786408 h 4165668"/>
                <a:gd name="connsiteX8" fmla="*/ 294666 w 2217991"/>
                <a:gd name="connsiteY8" fmla="*/ 126166 h 4165668"/>
                <a:gd name="connsiteX9" fmla="*/ 1147754 w 2217991"/>
                <a:gd name="connsiteY9" fmla="*/ 313307 h 4165668"/>
                <a:gd name="connsiteX10" fmla="*/ 1529396 w 2217991"/>
                <a:gd name="connsiteY10" fmla="*/ 134020 h 4165668"/>
                <a:gd name="connsiteX11" fmla="*/ 2217991 w 2217991"/>
                <a:gd name="connsiteY11" fmla="*/ 1857315 h 4165668"/>
                <a:gd name="connsiteX0" fmla="*/ 2217991 w 2217991"/>
                <a:gd name="connsiteY0" fmla="*/ 1758613 h 4066966"/>
                <a:gd name="connsiteX1" fmla="*/ 1868029 w 2217991"/>
                <a:gd name="connsiteY1" fmla="*/ 2149773 h 4066966"/>
                <a:gd name="connsiteX2" fmla="*/ 675393 w 2217991"/>
                <a:gd name="connsiteY2" fmla="*/ 4066966 h 4066966"/>
                <a:gd name="connsiteX3" fmla="*/ 1080438 w 2217991"/>
                <a:gd name="connsiteY3" fmla="*/ 2083517 h 4066966"/>
                <a:gd name="connsiteX4" fmla="*/ 1014894 w 2217991"/>
                <a:gd name="connsiteY4" fmla="*/ 1717540 h 4066966"/>
                <a:gd name="connsiteX5" fmla="*/ 23269 w 2217991"/>
                <a:gd name="connsiteY5" fmla="*/ 1666062 h 4066966"/>
                <a:gd name="connsiteX6" fmla="*/ 848490 w 2217991"/>
                <a:gd name="connsiteY6" fmla="*/ 1000660 h 4066966"/>
                <a:gd name="connsiteX7" fmla="*/ 788490 w 2217991"/>
                <a:gd name="connsiteY7" fmla="*/ 687706 h 4066966"/>
                <a:gd name="connsiteX8" fmla="*/ 500758 w 2217991"/>
                <a:gd name="connsiteY8" fmla="*/ 146033 h 4066966"/>
                <a:gd name="connsiteX9" fmla="*/ 1147754 w 2217991"/>
                <a:gd name="connsiteY9" fmla="*/ 214605 h 4066966"/>
                <a:gd name="connsiteX10" fmla="*/ 1529396 w 2217991"/>
                <a:gd name="connsiteY10" fmla="*/ 35318 h 4066966"/>
                <a:gd name="connsiteX11" fmla="*/ 2217991 w 2217991"/>
                <a:gd name="connsiteY11" fmla="*/ 1758613 h 4066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7991" h="4066966">
                  <a:moveTo>
                    <a:pt x="2217991" y="1758613"/>
                  </a:moveTo>
                  <a:cubicBezTo>
                    <a:pt x="2077704" y="1922733"/>
                    <a:pt x="2220187" y="1760435"/>
                    <a:pt x="1868029" y="2149773"/>
                  </a:cubicBezTo>
                  <a:cubicBezTo>
                    <a:pt x="1681851" y="2432623"/>
                    <a:pt x="1024612" y="3950621"/>
                    <a:pt x="675393" y="4066966"/>
                  </a:cubicBezTo>
                  <a:cubicBezTo>
                    <a:pt x="503393" y="3720297"/>
                    <a:pt x="1023855" y="2475088"/>
                    <a:pt x="1080438" y="2083517"/>
                  </a:cubicBezTo>
                  <a:cubicBezTo>
                    <a:pt x="1137021" y="1691946"/>
                    <a:pt x="1137323" y="1903230"/>
                    <a:pt x="1014894" y="1717540"/>
                  </a:cubicBezTo>
                  <a:cubicBezTo>
                    <a:pt x="845564" y="1767630"/>
                    <a:pt x="136525" y="1953681"/>
                    <a:pt x="23269" y="1666062"/>
                  </a:cubicBezTo>
                  <a:cubicBezTo>
                    <a:pt x="-155909" y="1289277"/>
                    <a:pt x="755590" y="1179482"/>
                    <a:pt x="848490" y="1000660"/>
                  </a:cubicBezTo>
                  <a:cubicBezTo>
                    <a:pt x="805325" y="802377"/>
                    <a:pt x="865765" y="980261"/>
                    <a:pt x="788490" y="687706"/>
                  </a:cubicBezTo>
                  <a:cubicBezTo>
                    <a:pt x="532562" y="498029"/>
                    <a:pt x="363960" y="388559"/>
                    <a:pt x="500758" y="146033"/>
                  </a:cubicBezTo>
                  <a:cubicBezTo>
                    <a:pt x="822395" y="-236623"/>
                    <a:pt x="1061518" y="258813"/>
                    <a:pt x="1147754" y="214605"/>
                  </a:cubicBezTo>
                  <a:cubicBezTo>
                    <a:pt x="1233990" y="170397"/>
                    <a:pt x="1322605" y="30917"/>
                    <a:pt x="1529396" y="35318"/>
                  </a:cubicBezTo>
                  <a:lnTo>
                    <a:pt x="2217991" y="1758613"/>
                  </a:ln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3657622" y="2165350"/>
              <a:ext cx="3533642" cy="1717459"/>
              <a:chOff x="1130811" y="2275730"/>
              <a:chExt cx="2906228" cy="1412516"/>
            </a:xfrm>
            <a:solidFill>
              <a:srgbClr val="92D050">
                <a:alpha val="70000"/>
              </a:srgbClr>
            </a:solidFill>
          </p:grpSpPr>
          <p:sp>
            <p:nvSpPr>
              <p:cNvPr id="30" name="Oval 3"/>
              <p:cNvSpPr/>
              <p:nvPr/>
            </p:nvSpPr>
            <p:spPr>
              <a:xfrm rot="2467886">
                <a:off x="1130811" y="2645707"/>
                <a:ext cx="2354999" cy="440545"/>
              </a:xfrm>
              <a:custGeom>
                <a:avLst/>
                <a:gdLst>
                  <a:gd name="connsiteX0" fmla="*/ 0 w 856925"/>
                  <a:gd name="connsiteY0" fmla="*/ 428463 h 856925"/>
                  <a:gd name="connsiteX1" fmla="*/ 428463 w 856925"/>
                  <a:gd name="connsiteY1" fmla="*/ 0 h 856925"/>
                  <a:gd name="connsiteX2" fmla="*/ 856926 w 856925"/>
                  <a:gd name="connsiteY2" fmla="*/ 428463 h 856925"/>
                  <a:gd name="connsiteX3" fmla="*/ 428463 w 856925"/>
                  <a:gd name="connsiteY3" fmla="*/ 856926 h 856925"/>
                  <a:gd name="connsiteX4" fmla="*/ 0 w 856925"/>
                  <a:gd name="connsiteY4" fmla="*/ 428463 h 856925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777"/>
                  <a:gd name="connsiteY0" fmla="*/ 428604 h 857237"/>
                  <a:gd name="connsiteX1" fmla="*/ 428463 w 1284777"/>
                  <a:gd name="connsiteY1" fmla="*/ 141 h 857237"/>
                  <a:gd name="connsiteX2" fmla="*/ 1284679 w 1284777"/>
                  <a:gd name="connsiteY2" fmla="*/ 465800 h 857237"/>
                  <a:gd name="connsiteX3" fmla="*/ 428463 w 1284777"/>
                  <a:gd name="connsiteY3" fmla="*/ 857067 h 857237"/>
                  <a:gd name="connsiteX4" fmla="*/ 0 w 1284777"/>
                  <a:gd name="connsiteY4" fmla="*/ 428604 h 857237"/>
                  <a:gd name="connsiteX0" fmla="*/ 0 w 1284679"/>
                  <a:gd name="connsiteY0" fmla="*/ 428604 h 857173"/>
                  <a:gd name="connsiteX1" fmla="*/ 428463 w 1284679"/>
                  <a:gd name="connsiteY1" fmla="*/ 141 h 857173"/>
                  <a:gd name="connsiteX2" fmla="*/ 1284679 w 1284679"/>
                  <a:gd name="connsiteY2" fmla="*/ 465800 h 857173"/>
                  <a:gd name="connsiteX3" fmla="*/ 428463 w 1284679"/>
                  <a:gd name="connsiteY3" fmla="*/ 857067 h 857173"/>
                  <a:gd name="connsiteX4" fmla="*/ 0 w 1284679"/>
                  <a:gd name="connsiteY4" fmla="*/ 428604 h 8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679" h="857173">
                    <a:moveTo>
                      <a:pt x="0" y="428604"/>
                    </a:moveTo>
                    <a:cubicBezTo>
                      <a:pt x="0" y="191970"/>
                      <a:pt x="214350" y="-6058"/>
                      <a:pt x="428463" y="141"/>
                    </a:cubicBezTo>
                    <a:cubicBezTo>
                      <a:pt x="642576" y="6340"/>
                      <a:pt x="1284679" y="334555"/>
                      <a:pt x="1284679" y="465800"/>
                    </a:cubicBezTo>
                    <a:cubicBezTo>
                      <a:pt x="1284679" y="597045"/>
                      <a:pt x="642576" y="863266"/>
                      <a:pt x="428463" y="857067"/>
                    </a:cubicBezTo>
                    <a:cubicBezTo>
                      <a:pt x="214350" y="850868"/>
                      <a:pt x="0" y="665238"/>
                      <a:pt x="0" y="428604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"/>
              <p:cNvSpPr/>
              <p:nvPr/>
            </p:nvSpPr>
            <p:spPr>
              <a:xfrm rot="5400000">
                <a:off x="2436902" y="2824704"/>
                <a:ext cx="1412516" cy="314568"/>
              </a:xfrm>
              <a:custGeom>
                <a:avLst/>
                <a:gdLst>
                  <a:gd name="connsiteX0" fmla="*/ 0 w 856925"/>
                  <a:gd name="connsiteY0" fmla="*/ 428463 h 856925"/>
                  <a:gd name="connsiteX1" fmla="*/ 428463 w 856925"/>
                  <a:gd name="connsiteY1" fmla="*/ 0 h 856925"/>
                  <a:gd name="connsiteX2" fmla="*/ 856926 w 856925"/>
                  <a:gd name="connsiteY2" fmla="*/ 428463 h 856925"/>
                  <a:gd name="connsiteX3" fmla="*/ 428463 w 856925"/>
                  <a:gd name="connsiteY3" fmla="*/ 856926 h 856925"/>
                  <a:gd name="connsiteX4" fmla="*/ 0 w 856925"/>
                  <a:gd name="connsiteY4" fmla="*/ 428463 h 856925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777"/>
                  <a:gd name="connsiteY0" fmla="*/ 428604 h 857237"/>
                  <a:gd name="connsiteX1" fmla="*/ 428463 w 1284777"/>
                  <a:gd name="connsiteY1" fmla="*/ 141 h 857237"/>
                  <a:gd name="connsiteX2" fmla="*/ 1284679 w 1284777"/>
                  <a:gd name="connsiteY2" fmla="*/ 465800 h 857237"/>
                  <a:gd name="connsiteX3" fmla="*/ 428463 w 1284777"/>
                  <a:gd name="connsiteY3" fmla="*/ 857067 h 857237"/>
                  <a:gd name="connsiteX4" fmla="*/ 0 w 1284777"/>
                  <a:gd name="connsiteY4" fmla="*/ 428604 h 857237"/>
                  <a:gd name="connsiteX0" fmla="*/ 0 w 1284679"/>
                  <a:gd name="connsiteY0" fmla="*/ 428604 h 857173"/>
                  <a:gd name="connsiteX1" fmla="*/ 428463 w 1284679"/>
                  <a:gd name="connsiteY1" fmla="*/ 141 h 857173"/>
                  <a:gd name="connsiteX2" fmla="*/ 1284679 w 1284679"/>
                  <a:gd name="connsiteY2" fmla="*/ 465800 h 857173"/>
                  <a:gd name="connsiteX3" fmla="*/ 428463 w 1284679"/>
                  <a:gd name="connsiteY3" fmla="*/ 857067 h 857173"/>
                  <a:gd name="connsiteX4" fmla="*/ 0 w 1284679"/>
                  <a:gd name="connsiteY4" fmla="*/ 428604 h 8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679" h="857173">
                    <a:moveTo>
                      <a:pt x="0" y="428604"/>
                    </a:moveTo>
                    <a:cubicBezTo>
                      <a:pt x="0" y="191970"/>
                      <a:pt x="214350" y="-6058"/>
                      <a:pt x="428463" y="141"/>
                    </a:cubicBezTo>
                    <a:cubicBezTo>
                      <a:pt x="642576" y="6340"/>
                      <a:pt x="1284679" y="334555"/>
                      <a:pt x="1284679" y="465800"/>
                    </a:cubicBezTo>
                    <a:cubicBezTo>
                      <a:pt x="1284679" y="597045"/>
                      <a:pt x="642576" y="863266"/>
                      <a:pt x="428463" y="857067"/>
                    </a:cubicBezTo>
                    <a:cubicBezTo>
                      <a:pt x="214350" y="850868"/>
                      <a:pt x="0" y="665238"/>
                      <a:pt x="0" y="428604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"/>
              <p:cNvSpPr/>
              <p:nvPr/>
            </p:nvSpPr>
            <p:spPr>
              <a:xfrm rot="8684305">
                <a:off x="3017233" y="3214064"/>
                <a:ext cx="1019806" cy="314568"/>
              </a:xfrm>
              <a:custGeom>
                <a:avLst/>
                <a:gdLst>
                  <a:gd name="connsiteX0" fmla="*/ 0 w 856925"/>
                  <a:gd name="connsiteY0" fmla="*/ 428463 h 856925"/>
                  <a:gd name="connsiteX1" fmla="*/ 428463 w 856925"/>
                  <a:gd name="connsiteY1" fmla="*/ 0 h 856925"/>
                  <a:gd name="connsiteX2" fmla="*/ 856926 w 856925"/>
                  <a:gd name="connsiteY2" fmla="*/ 428463 h 856925"/>
                  <a:gd name="connsiteX3" fmla="*/ 428463 w 856925"/>
                  <a:gd name="connsiteY3" fmla="*/ 856926 h 856925"/>
                  <a:gd name="connsiteX4" fmla="*/ 0 w 856925"/>
                  <a:gd name="connsiteY4" fmla="*/ 428463 h 856925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777"/>
                  <a:gd name="connsiteY0" fmla="*/ 428604 h 857237"/>
                  <a:gd name="connsiteX1" fmla="*/ 428463 w 1284777"/>
                  <a:gd name="connsiteY1" fmla="*/ 141 h 857237"/>
                  <a:gd name="connsiteX2" fmla="*/ 1284679 w 1284777"/>
                  <a:gd name="connsiteY2" fmla="*/ 465800 h 857237"/>
                  <a:gd name="connsiteX3" fmla="*/ 428463 w 1284777"/>
                  <a:gd name="connsiteY3" fmla="*/ 857067 h 857237"/>
                  <a:gd name="connsiteX4" fmla="*/ 0 w 1284777"/>
                  <a:gd name="connsiteY4" fmla="*/ 428604 h 857237"/>
                  <a:gd name="connsiteX0" fmla="*/ 0 w 1284679"/>
                  <a:gd name="connsiteY0" fmla="*/ 428604 h 857173"/>
                  <a:gd name="connsiteX1" fmla="*/ 428463 w 1284679"/>
                  <a:gd name="connsiteY1" fmla="*/ 141 h 857173"/>
                  <a:gd name="connsiteX2" fmla="*/ 1284679 w 1284679"/>
                  <a:gd name="connsiteY2" fmla="*/ 465800 h 857173"/>
                  <a:gd name="connsiteX3" fmla="*/ 428463 w 1284679"/>
                  <a:gd name="connsiteY3" fmla="*/ 857067 h 857173"/>
                  <a:gd name="connsiteX4" fmla="*/ 0 w 1284679"/>
                  <a:gd name="connsiteY4" fmla="*/ 428604 h 8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679" h="857173">
                    <a:moveTo>
                      <a:pt x="0" y="428604"/>
                    </a:moveTo>
                    <a:cubicBezTo>
                      <a:pt x="0" y="191970"/>
                      <a:pt x="214350" y="-6058"/>
                      <a:pt x="428463" y="141"/>
                    </a:cubicBezTo>
                    <a:cubicBezTo>
                      <a:pt x="642576" y="6340"/>
                      <a:pt x="1284679" y="334555"/>
                      <a:pt x="1284679" y="465800"/>
                    </a:cubicBezTo>
                    <a:cubicBezTo>
                      <a:pt x="1284679" y="597045"/>
                      <a:pt x="642576" y="863266"/>
                      <a:pt x="428463" y="857067"/>
                    </a:cubicBezTo>
                    <a:cubicBezTo>
                      <a:pt x="214350" y="850868"/>
                      <a:pt x="0" y="665238"/>
                      <a:pt x="0" y="428604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"/>
              <p:cNvSpPr/>
              <p:nvPr/>
            </p:nvSpPr>
            <p:spPr>
              <a:xfrm rot="5400000">
                <a:off x="2881779" y="2847165"/>
                <a:ext cx="538127" cy="1091197"/>
              </a:xfrm>
              <a:custGeom>
                <a:avLst/>
                <a:gdLst>
                  <a:gd name="connsiteX0" fmla="*/ 0 w 856925"/>
                  <a:gd name="connsiteY0" fmla="*/ 428463 h 856925"/>
                  <a:gd name="connsiteX1" fmla="*/ 428463 w 856925"/>
                  <a:gd name="connsiteY1" fmla="*/ 0 h 856925"/>
                  <a:gd name="connsiteX2" fmla="*/ 856926 w 856925"/>
                  <a:gd name="connsiteY2" fmla="*/ 428463 h 856925"/>
                  <a:gd name="connsiteX3" fmla="*/ 428463 w 856925"/>
                  <a:gd name="connsiteY3" fmla="*/ 856926 h 856925"/>
                  <a:gd name="connsiteX4" fmla="*/ 0 w 856925"/>
                  <a:gd name="connsiteY4" fmla="*/ 428463 h 856925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777"/>
                  <a:gd name="connsiteY0" fmla="*/ 428604 h 857237"/>
                  <a:gd name="connsiteX1" fmla="*/ 428463 w 1284777"/>
                  <a:gd name="connsiteY1" fmla="*/ 141 h 857237"/>
                  <a:gd name="connsiteX2" fmla="*/ 1284679 w 1284777"/>
                  <a:gd name="connsiteY2" fmla="*/ 465800 h 857237"/>
                  <a:gd name="connsiteX3" fmla="*/ 428463 w 1284777"/>
                  <a:gd name="connsiteY3" fmla="*/ 857067 h 857237"/>
                  <a:gd name="connsiteX4" fmla="*/ 0 w 1284777"/>
                  <a:gd name="connsiteY4" fmla="*/ 428604 h 857237"/>
                  <a:gd name="connsiteX0" fmla="*/ 0 w 1284679"/>
                  <a:gd name="connsiteY0" fmla="*/ 428604 h 857173"/>
                  <a:gd name="connsiteX1" fmla="*/ 428463 w 1284679"/>
                  <a:gd name="connsiteY1" fmla="*/ 141 h 857173"/>
                  <a:gd name="connsiteX2" fmla="*/ 1284679 w 1284679"/>
                  <a:gd name="connsiteY2" fmla="*/ 465800 h 857173"/>
                  <a:gd name="connsiteX3" fmla="*/ 428463 w 1284679"/>
                  <a:gd name="connsiteY3" fmla="*/ 857067 h 857173"/>
                  <a:gd name="connsiteX4" fmla="*/ 0 w 1284679"/>
                  <a:gd name="connsiteY4" fmla="*/ 428604 h 857173"/>
                  <a:gd name="connsiteX0" fmla="*/ 0 w 1783524"/>
                  <a:gd name="connsiteY0" fmla="*/ 418804 h 857327"/>
                  <a:gd name="connsiteX1" fmla="*/ 927308 w 1783524"/>
                  <a:gd name="connsiteY1" fmla="*/ 234 h 857327"/>
                  <a:gd name="connsiteX2" fmla="*/ 1783524 w 1783524"/>
                  <a:gd name="connsiteY2" fmla="*/ 465893 h 857327"/>
                  <a:gd name="connsiteX3" fmla="*/ 927308 w 1783524"/>
                  <a:gd name="connsiteY3" fmla="*/ 857160 h 857327"/>
                  <a:gd name="connsiteX4" fmla="*/ 0 w 1783524"/>
                  <a:gd name="connsiteY4" fmla="*/ 418804 h 857327"/>
                  <a:gd name="connsiteX0" fmla="*/ -2 w 2039671"/>
                  <a:gd name="connsiteY0" fmla="*/ 418803 h 857328"/>
                  <a:gd name="connsiteX1" fmla="*/ 1183455 w 2039671"/>
                  <a:gd name="connsiteY1" fmla="*/ 234 h 857328"/>
                  <a:gd name="connsiteX2" fmla="*/ 2039671 w 2039671"/>
                  <a:gd name="connsiteY2" fmla="*/ 465893 h 857328"/>
                  <a:gd name="connsiteX3" fmla="*/ 1183455 w 2039671"/>
                  <a:gd name="connsiteY3" fmla="*/ 857160 h 857328"/>
                  <a:gd name="connsiteX4" fmla="*/ -2 w 2039671"/>
                  <a:gd name="connsiteY4" fmla="*/ 418803 h 857328"/>
                  <a:gd name="connsiteX0" fmla="*/ 2 w 1727942"/>
                  <a:gd name="connsiteY0" fmla="*/ 418595 h 856968"/>
                  <a:gd name="connsiteX1" fmla="*/ 1183459 w 1727942"/>
                  <a:gd name="connsiteY1" fmla="*/ 26 h 856968"/>
                  <a:gd name="connsiteX2" fmla="*/ 1727943 w 1727942"/>
                  <a:gd name="connsiteY2" fmla="*/ 433607 h 856968"/>
                  <a:gd name="connsiteX3" fmla="*/ 1183459 w 1727942"/>
                  <a:gd name="connsiteY3" fmla="*/ 856952 h 856968"/>
                  <a:gd name="connsiteX4" fmla="*/ 2 w 1727942"/>
                  <a:gd name="connsiteY4" fmla="*/ 418595 h 856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7942" h="856968">
                    <a:moveTo>
                      <a:pt x="2" y="418595"/>
                    </a:moveTo>
                    <a:cubicBezTo>
                      <a:pt x="2" y="181961"/>
                      <a:pt x="895469" y="-2476"/>
                      <a:pt x="1183459" y="26"/>
                    </a:cubicBezTo>
                    <a:cubicBezTo>
                      <a:pt x="1471449" y="2528"/>
                      <a:pt x="1727943" y="302362"/>
                      <a:pt x="1727943" y="433607"/>
                    </a:cubicBezTo>
                    <a:cubicBezTo>
                      <a:pt x="1727943" y="564852"/>
                      <a:pt x="1471449" y="859454"/>
                      <a:pt x="1183459" y="856952"/>
                    </a:cubicBezTo>
                    <a:cubicBezTo>
                      <a:pt x="895469" y="854450"/>
                      <a:pt x="2" y="655229"/>
                      <a:pt x="2" y="418595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Oval 33"/>
            <p:cNvSpPr/>
            <p:nvPr/>
          </p:nvSpPr>
          <p:spPr>
            <a:xfrm>
              <a:off x="6007100" y="3856697"/>
              <a:ext cx="171450" cy="17145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-268215" y="1147844"/>
            <a:ext cx="4764015" cy="4764010"/>
            <a:chOff x="5282215" y="140488"/>
            <a:chExt cx="6974995" cy="697498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9816" y="1337444"/>
              <a:ext cx="4572001" cy="4572000"/>
            </a:xfrm>
            <a:prstGeom prst="rect">
              <a:avLst/>
            </a:prstGeom>
          </p:spPr>
        </p:pic>
        <p:sp>
          <p:nvSpPr>
            <p:cNvPr id="37" name="Donut 36"/>
            <p:cNvSpPr/>
            <p:nvPr/>
          </p:nvSpPr>
          <p:spPr>
            <a:xfrm>
              <a:off x="5282215" y="140488"/>
              <a:ext cx="6974995" cy="6974987"/>
            </a:xfrm>
            <a:prstGeom prst="donut">
              <a:avLst>
                <a:gd name="adj" fmla="val 17718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05808" y="5479717"/>
            <a:ext cx="2182914" cy="865718"/>
            <a:chOff x="4267200" y="2866877"/>
            <a:chExt cx="3867164" cy="1533673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4267200" y="3942422"/>
              <a:ext cx="36576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 descr="C:\Users\Jirka\projects\import\presentations\main\images\ground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69000" contrast="-100000"/>
                      </a14:imgEffect>
                    </a14:imgLayer>
                  </a14:imgProps>
                </a:ext>
              </a:extLst>
            </a:blip>
            <a:srcRect l="20187" r="19261"/>
            <a:stretch/>
          </p:blipFill>
          <p:spPr bwMode="auto">
            <a:xfrm>
              <a:off x="4267200" y="3949700"/>
              <a:ext cx="3657600" cy="4508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0" name="Group 39"/>
            <p:cNvGrpSpPr/>
            <p:nvPr/>
          </p:nvGrpSpPr>
          <p:grpSpPr>
            <a:xfrm>
              <a:off x="5514273" y="3034478"/>
              <a:ext cx="2384409" cy="867053"/>
              <a:chOff x="2605244" y="2863712"/>
              <a:chExt cx="2194829" cy="798115"/>
            </a:xfrm>
            <a:solidFill>
              <a:srgbClr val="92D050">
                <a:alpha val="70000"/>
              </a:srgbClr>
            </a:solidFill>
          </p:grpSpPr>
          <p:sp>
            <p:nvSpPr>
              <p:cNvPr id="41" name="Oval 3"/>
              <p:cNvSpPr/>
              <p:nvPr/>
            </p:nvSpPr>
            <p:spPr>
              <a:xfrm rot="8684305">
                <a:off x="2991416" y="2863712"/>
                <a:ext cx="1808657" cy="533238"/>
              </a:xfrm>
              <a:custGeom>
                <a:avLst/>
                <a:gdLst>
                  <a:gd name="connsiteX0" fmla="*/ 0 w 856925"/>
                  <a:gd name="connsiteY0" fmla="*/ 428463 h 856925"/>
                  <a:gd name="connsiteX1" fmla="*/ 428463 w 856925"/>
                  <a:gd name="connsiteY1" fmla="*/ 0 h 856925"/>
                  <a:gd name="connsiteX2" fmla="*/ 856926 w 856925"/>
                  <a:gd name="connsiteY2" fmla="*/ 428463 h 856925"/>
                  <a:gd name="connsiteX3" fmla="*/ 428463 w 856925"/>
                  <a:gd name="connsiteY3" fmla="*/ 856926 h 856925"/>
                  <a:gd name="connsiteX4" fmla="*/ 0 w 856925"/>
                  <a:gd name="connsiteY4" fmla="*/ 428463 h 856925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777"/>
                  <a:gd name="connsiteY0" fmla="*/ 428604 h 857237"/>
                  <a:gd name="connsiteX1" fmla="*/ 428463 w 1284777"/>
                  <a:gd name="connsiteY1" fmla="*/ 141 h 857237"/>
                  <a:gd name="connsiteX2" fmla="*/ 1284679 w 1284777"/>
                  <a:gd name="connsiteY2" fmla="*/ 465800 h 857237"/>
                  <a:gd name="connsiteX3" fmla="*/ 428463 w 1284777"/>
                  <a:gd name="connsiteY3" fmla="*/ 857067 h 857237"/>
                  <a:gd name="connsiteX4" fmla="*/ 0 w 1284777"/>
                  <a:gd name="connsiteY4" fmla="*/ 428604 h 857237"/>
                  <a:gd name="connsiteX0" fmla="*/ 0 w 1284679"/>
                  <a:gd name="connsiteY0" fmla="*/ 428604 h 857173"/>
                  <a:gd name="connsiteX1" fmla="*/ 428463 w 1284679"/>
                  <a:gd name="connsiteY1" fmla="*/ 141 h 857173"/>
                  <a:gd name="connsiteX2" fmla="*/ 1284679 w 1284679"/>
                  <a:gd name="connsiteY2" fmla="*/ 465800 h 857173"/>
                  <a:gd name="connsiteX3" fmla="*/ 428463 w 1284679"/>
                  <a:gd name="connsiteY3" fmla="*/ 857067 h 857173"/>
                  <a:gd name="connsiteX4" fmla="*/ 0 w 1284679"/>
                  <a:gd name="connsiteY4" fmla="*/ 428604 h 857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679" h="857173">
                    <a:moveTo>
                      <a:pt x="0" y="428604"/>
                    </a:moveTo>
                    <a:cubicBezTo>
                      <a:pt x="0" y="191970"/>
                      <a:pt x="214350" y="-6058"/>
                      <a:pt x="428463" y="141"/>
                    </a:cubicBezTo>
                    <a:cubicBezTo>
                      <a:pt x="642576" y="6340"/>
                      <a:pt x="1284679" y="334555"/>
                      <a:pt x="1284679" y="465800"/>
                    </a:cubicBezTo>
                    <a:cubicBezTo>
                      <a:pt x="1284679" y="597045"/>
                      <a:pt x="642576" y="863266"/>
                      <a:pt x="428463" y="857067"/>
                    </a:cubicBezTo>
                    <a:cubicBezTo>
                      <a:pt x="214350" y="850868"/>
                      <a:pt x="0" y="665238"/>
                      <a:pt x="0" y="428604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3"/>
              <p:cNvSpPr/>
              <p:nvPr/>
            </p:nvSpPr>
            <p:spPr>
              <a:xfrm rot="5400000">
                <a:off x="2881779" y="2847165"/>
                <a:ext cx="538127" cy="1091197"/>
              </a:xfrm>
              <a:custGeom>
                <a:avLst/>
                <a:gdLst>
                  <a:gd name="connsiteX0" fmla="*/ 0 w 856925"/>
                  <a:gd name="connsiteY0" fmla="*/ 428463 h 856925"/>
                  <a:gd name="connsiteX1" fmla="*/ 428463 w 856925"/>
                  <a:gd name="connsiteY1" fmla="*/ 0 h 856925"/>
                  <a:gd name="connsiteX2" fmla="*/ 856926 w 856925"/>
                  <a:gd name="connsiteY2" fmla="*/ 428463 h 856925"/>
                  <a:gd name="connsiteX3" fmla="*/ 428463 w 856925"/>
                  <a:gd name="connsiteY3" fmla="*/ 856926 h 856925"/>
                  <a:gd name="connsiteX4" fmla="*/ 0 w 856925"/>
                  <a:gd name="connsiteY4" fmla="*/ 428463 h 856925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679"/>
                  <a:gd name="connsiteY0" fmla="*/ 428604 h 857240"/>
                  <a:gd name="connsiteX1" fmla="*/ 428463 w 1284679"/>
                  <a:gd name="connsiteY1" fmla="*/ 141 h 857240"/>
                  <a:gd name="connsiteX2" fmla="*/ 1284679 w 1284679"/>
                  <a:gd name="connsiteY2" fmla="*/ 465800 h 857240"/>
                  <a:gd name="connsiteX3" fmla="*/ 428463 w 1284679"/>
                  <a:gd name="connsiteY3" fmla="*/ 857067 h 857240"/>
                  <a:gd name="connsiteX4" fmla="*/ 0 w 1284679"/>
                  <a:gd name="connsiteY4" fmla="*/ 428604 h 857240"/>
                  <a:gd name="connsiteX0" fmla="*/ 0 w 1284777"/>
                  <a:gd name="connsiteY0" fmla="*/ 428604 h 857237"/>
                  <a:gd name="connsiteX1" fmla="*/ 428463 w 1284777"/>
                  <a:gd name="connsiteY1" fmla="*/ 141 h 857237"/>
                  <a:gd name="connsiteX2" fmla="*/ 1284679 w 1284777"/>
                  <a:gd name="connsiteY2" fmla="*/ 465800 h 857237"/>
                  <a:gd name="connsiteX3" fmla="*/ 428463 w 1284777"/>
                  <a:gd name="connsiteY3" fmla="*/ 857067 h 857237"/>
                  <a:gd name="connsiteX4" fmla="*/ 0 w 1284777"/>
                  <a:gd name="connsiteY4" fmla="*/ 428604 h 857237"/>
                  <a:gd name="connsiteX0" fmla="*/ 0 w 1284679"/>
                  <a:gd name="connsiteY0" fmla="*/ 428604 h 857173"/>
                  <a:gd name="connsiteX1" fmla="*/ 428463 w 1284679"/>
                  <a:gd name="connsiteY1" fmla="*/ 141 h 857173"/>
                  <a:gd name="connsiteX2" fmla="*/ 1284679 w 1284679"/>
                  <a:gd name="connsiteY2" fmla="*/ 465800 h 857173"/>
                  <a:gd name="connsiteX3" fmla="*/ 428463 w 1284679"/>
                  <a:gd name="connsiteY3" fmla="*/ 857067 h 857173"/>
                  <a:gd name="connsiteX4" fmla="*/ 0 w 1284679"/>
                  <a:gd name="connsiteY4" fmla="*/ 428604 h 857173"/>
                  <a:gd name="connsiteX0" fmla="*/ 0 w 1783524"/>
                  <a:gd name="connsiteY0" fmla="*/ 418804 h 857327"/>
                  <a:gd name="connsiteX1" fmla="*/ 927308 w 1783524"/>
                  <a:gd name="connsiteY1" fmla="*/ 234 h 857327"/>
                  <a:gd name="connsiteX2" fmla="*/ 1783524 w 1783524"/>
                  <a:gd name="connsiteY2" fmla="*/ 465893 h 857327"/>
                  <a:gd name="connsiteX3" fmla="*/ 927308 w 1783524"/>
                  <a:gd name="connsiteY3" fmla="*/ 857160 h 857327"/>
                  <a:gd name="connsiteX4" fmla="*/ 0 w 1783524"/>
                  <a:gd name="connsiteY4" fmla="*/ 418804 h 857327"/>
                  <a:gd name="connsiteX0" fmla="*/ -2 w 2039671"/>
                  <a:gd name="connsiteY0" fmla="*/ 418803 h 857328"/>
                  <a:gd name="connsiteX1" fmla="*/ 1183455 w 2039671"/>
                  <a:gd name="connsiteY1" fmla="*/ 234 h 857328"/>
                  <a:gd name="connsiteX2" fmla="*/ 2039671 w 2039671"/>
                  <a:gd name="connsiteY2" fmla="*/ 465893 h 857328"/>
                  <a:gd name="connsiteX3" fmla="*/ 1183455 w 2039671"/>
                  <a:gd name="connsiteY3" fmla="*/ 857160 h 857328"/>
                  <a:gd name="connsiteX4" fmla="*/ -2 w 2039671"/>
                  <a:gd name="connsiteY4" fmla="*/ 418803 h 857328"/>
                  <a:gd name="connsiteX0" fmla="*/ 2 w 1727942"/>
                  <a:gd name="connsiteY0" fmla="*/ 418595 h 856968"/>
                  <a:gd name="connsiteX1" fmla="*/ 1183459 w 1727942"/>
                  <a:gd name="connsiteY1" fmla="*/ 26 h 856968"/>
                  <a:gd name="connsiteX2" fmla="*/ 1727943 w 1727942"/>
                  <a:gd name="connsiteY2" fmla="*/ 433607 h 856968"/>
                  <a:gd name="connsiteX3" fmla="*/ 1183459 w 1727942"/>
                  <a:gd name="connsiteY3" fmla="*/ 856952 h 856968"/>
                  <a:gd name="connsiteX4" fmla="*/ 2 w 1727942"/>
                  <a:gd name="connsiteY4" fmla="*/ 418595 h 856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7942" h="856968">
                    <a:moveTo>
                      <a:pt x="2" y="418595"/>
                    </a:moveTo>
                    <a:cubicBezTo>
                      <a:pt x="2" y="181961"/>
                      <a:pt x="895469" y="-2476"/>
                      <a:pt x="1183459" y="26"/>
                    </a:cubicBezTo>
                    <a:cubicBezTo>
                      <a:pt x="1471449" y="2528"/>
                      <a:pt x="1727943" y="302362"/>
                      <a:pt x="1727943" y="433607"/>
                    </a:cubicBezTo>
                    <a:cubicBezTo>
                      <a:pt x="1727943" y="564852"/>
                      <a:pt x="1471449" y="859454"/>
                      <a:pt x="1183459" y="856952"/>
                    </a:cubicBezTo>
                    <a:cubicBezTo>
                      <a:pt x="895469" y="854450"/>
                      <a:pt x="2" y="655229"/>
                      <a:pt x="2" y="418595"/>
                    </a:cubicBezTo>
                    <a:close/>
                  </a:path>
                </a:pathLst>
              </a:custGeom>
              <a:grp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Chord 12"/>
            <p:cNvSpPr/>
            <p:nvPr/>
          </p:nvSpPr>
          <p:spPr>
            <a:xfrm rot="9546313">
              <a:off x="5272319" y="2866877"/>
              <a:ext cx="2862045" cy="1021146"/>
            </a:xfrm>
            <a:custGeom>
              <a:avLst/>
              <a:gdLst>
                <a:gd name="connsiteX0" fmla="*/ 1132660 w 1633016"/>
                <a:gd name="connsiteY0" fmla="*/ 659052 h 685800"/>
                <a:gd name="connsiteX1" fmla="*/ 624109 w 1633016"/>
                <a:gd name="connsiteY1" fmla="*/ 676144 h 685800"/>
                <a:gd name="connsiteX2" fmla="*/ 128173 w 1633016"/>
                <a:gd name="connsiteY2" fmla="*/ 158461 h 685800"/>
                <a:gd name="connsiteX3" fmla="*/ 816507 w 1633016"/>
                <a:gd name="connsiteY3" fmla="*/ 0 h 685800"/>
                <a:gd name="connsiteX4" fmla="*/ 1132660 w 1633016"/>
                <a:gd name="connsiteY4" fmla="*/ 659052 h 685800"/>
                <a:gd name="connsiteX0" fmla="*/ 1168267 w 1168267"/>
                <a:gd name="connsiteY0" fmla="*/ 533065 h 689380"/>
                <a:gd name="connsiteX1" fmla="*/ 577599 w 1168267"/>
                <a:gd name="connsiteY1" fmla="*/ 676144 h 689380"/>
                <a:gd name="connsiteX2" fmla="*/ 81663 w 1168267"/>
                <a:gd name="connsiteY2" fmla="*/ 158461 h 689380"/>
                <a:gd name="connsiteX3" fmla="*/ 769997 w 1168267"/>
                <a:gd name="connsiteY3" fmla="*/ 0 h 689380"/>
                <a:gd name="connsiteX4" fmla="*/ 1168267 w 1168267"/>
                <a:gd name="connsiteY4" fmla="*/ 533065 h 689380"/>
                <a:gd name="connsiteX0" fmla="*/ 1168267 w 1168267"/>
                <a:gd name="connsiteY0" fmla="*/ 532854 h 689169"/>
                <a:gd name="connsiteX1" fmla="*/ 577599 w 1168267"/>
                <a:gd name="connsiteY1" fmla="*/ 675933 h 689169"/>
                <a:gd name="connsiteX2" fmla="*/ 81663 w 1168267"/>
                <a:gd name="connsiteY2" fmla="*/ 158250 h 689169"/>
                <a:gd name="connsiteX3" fmla="*/ 1059547 w 1168267"/>
                <a:gd name="connsiteY3" fmla="*/ 0 h 689169"/>
                <a:gd name="connsiteX4" fmla="*/ 1168267 w 1168267"/>
                <a:gd name="connsiteY4" fmla="*/ 532854 h 689169"/>
                <a:gd name="connsiteX0" fmla="*/ 1220708 w 1220708"/>
                <a:gd name="connsiteY0" fmla="*/ 532854 h 575136"/>
                <a:gd name="connsiteX1" fmla="*/ 289183 w 1220708"/>
                <a:gd name="connsiteY1" fmla="*/ 543624 h 575136"/>
                <a:gd name="connsiteX2" fmla="*/ 134104 w 1220708"/>
                <a:gd name="connsiteY2" fmla="*/ 158250 h 575136"/>
                <a:gd name="connsiteX3" fmla="*/ 1111988 w 1220708"/>
                <a:gd name="connsiteY3" fmla="*/ 0 h 575136"/>
                <a:gd name="connsiteX4" fmla="*/ 1220708 w 1220708"/>
                <a:gd name="connsiteY4" fmla="*/ 532854 h 575136"/>
                <a:gd name="connsiteX0" fmla="*/ 1206080 w 1206080"/>
                <a:gd name="connsiteY0" fmla="*/ 418281 h 551865"/>
                <a:gd name="connsiteX1" fmla="*/ 288690 w 1206080"/>
                <a:gd name="connsiteY1" fmla="*/ 543624 h 551865"/>
                <a:gd name="connsiteX2" fmla="*/ 133611 w 1206080"/>
                <a:gd name="connsiteY2" fmla="*/ 158250 h 551865"/>
                <a:gd name="connsiteX3" fmla="*/ 1111495 w 1206080"/>
                <a:gd name="connsiteY3" fmla="*/ 0 h 551865"/>
                <a:gd name="connsiteX4" fmla="*/ 1206080 w 1206080"/>
                <a:gd name="connsiteY4" fmla="*/ 418281 h 551865"/>
                <a:gd name="connsiteX0" fmla="*/ 1506210 w 1506210"/>
                <a:gd name="connsiteY0" fmla="*/ 117457 h 543797"/>
                <a:gd name="connsiteX1" fmla="*/ 299325 w 1506210"/>
                <a:gd name="connsiteY1" fmla="*/ 543624 h 543797"/>
                <a:gd name="connsiteX2" fmla="*/ 144246 w 1506210"/>
                <a:gd name="connsiteY2" fmla="*/ 158250 h 543797"/>
                <a:gd name="connsiteX3" fmla="*/ 1122130 w 1506210"/>
                <a:gd name="connsiteY3" fmla="*/ 0 h 543797"/>
                <a:gd name="connsiteX4" fmla="*/ 1506210 w 1506210"/>
                <a:gd name="connsiteY4" fmla="*/ 117457 h 543797"/>
                <a:gd name="connsiteX0" fmla="*/ 1506210 w 1536155"/>
                <a:gd name="connsiteY0" fmla="*/ 66758 h 493098"/>
                <a:gd name="connsiteX1" fmla="*/ 299325 w 1536155"/>
                <a:gd name="connsiteY1" fmla="*/ 492925 h 493098"/>
                <a:gd name="connsiteX2" fmla="*/ 144246 w 1536155"/>
                <a:gd name="connsiteY2" fmla="*/ 107551 h 493098"/>
                <a:gd name="connsiteX3" fmla="*/ 1505672 w 1536155"/>
                <a:gd name="connsiteY3" fmla="*/ 39260 h 493098"/>
                <a:gd name="connsiteX4" fmla="*/ 1506210 w 1536155"/>
                <a:gd name="connsiteY4" fmla="*/ 66758 h 493098"/>
                <a:gd name="connsiteX0" fmla="*/ 1485479 w 1515424"/>
                <a:gd name="connsiteY0" fmla="*/ 66758 h 585249"/>
                <a:gd name="connsiteX1" fmla="*/ 365747 w 1515424"/>
                <a:gd name="connsiteY1" fmla="*/ 585131 h 585249"/>
                <a:gd name="connsiteX2" fmla="*/ 123515 w 1515424"/>
                <a:gd name="connsiteY2" fmla="*/ 107551 h 585249"/>
                <a:gd name="connsiteX3" fmla="*/ 1484941 w 1515424"/>
                <a:gd name="connsiteY3" fmla="*/ 39260 h 585249"/>
                <a:gd name="connsiteX4" fmla="*/ 1485479 w 1515424"/>
                <a:gd name="connsiteY4" fmla="*/ 66758 h 585249"/>
                <a:gd name="connsiteX0" fmla="*/ 1471559 w 1501504"/>
                <a:gd name="connsiteY0" fmla="*/ 66758 h 585146"/>
                <a:gd name="connsiteX1" fmla="*/ 351827 w 1501504"/>
                <a:gd name="connsiteY1" fmla="*/ 585131 h 585146"/>
                <a:gd name="connsiteX2" fmla="*/ 126590 w 1501504"/>
                <a:gd name="connsiteY2" fmla="*/ 47411 h 585146"/>
                <a:gd name="connsiteX3" fmla="*/ 1471021 w 1501504"/>
                <a:gd name="connsiteY3" fmla="*/ 39260 h 585146"/>
                <a:gd name="connsiteX4" fmla="*/ 1471559 w 1501504"/>
                <a:gd name="connsiteY4" fmla="*/ 66758 h 585146"/>
                <a:gd name="connsiteX0" fmla="*/ 1068579 w 1471937"/>
                <a:gd name="connsiteY0" fmla="*/ 329549 h 589286"/>
                <a:gd name="connsiteX1" fmla="*/ 340301 w 1471937"/>
                <a:gd name="connsiteY1" fmla="*/ 583810 h 589286"/>
                <a:gd name="connsiteX2" fmla="*/ 115064 w 1471937"/>
                <a:gd name="connsiteY2" fmla="*/ 46090 h 589286"/>
                <a:gd name="connsiteX3" fmla="*/ 1459495 w 1471937"/>
                <a:gd name="connsiteY3" fmla="*/ 37939 h 589286"/>
                <a:gd name="connsiteX4" fmla="*/ 1068579 w 1471937"/>
                <a:gd name="connsiteY4" fmla="*/ 329549 h 589286"/>
                <a:gd name="connsiteX0" fmla="*/ 1068579 w 1076325"/>
                <a:gd name="connsiteY0" fmla="*/ 346182 h 605919"/>
                <a:gd name="connsiteX1" fmla="*/ 340301 w 1076325"/>
                <a:gd name="connsiteY1" fmla="*/ 600443 h 605919"/>
                <a:gd name="connsiteX2" fmla="*/ 115064 w 1076325"/>
                <a:gd name="connsiteY2" fmla="*/ 62723 h 605919"/>
                <a:gd name="connsiteX3" fmla="*/ 1042562 w 1076325"/>
                <a:gd name="connsiteY3" fmla="*/ 11342 h 605919"/>
                <a:gd name="connsiteX4" fmla="*/ 1068579 w 1076325"/>
                <a:gd name="connsiteY4" fmla="*/ 346182 h 605919"/>
                <a:gd name="connsiteX0" fmla="*/ 1092834 w 1100580"/>
                <a:gd name="connsiteY0" fmla="*/ 346182 h 527662"/>
                <a:gd name="connsiteX1" fmla="*/ 254700 w 1100580"/>
                <a:gd name="connsiteY1" fmla="*/ 520251 h 527662"/>
                <a:gd name="connsiteX2" fmla="*/ 139319 w 1100580"/>
                <a:gd name="connsiteY2" fmla="*/ 62723 h 527662"/>
                <a:gd name="connsiteX3" fmla="*/ 1066817 w 1100580"/>
                <a:gd name="connsiteY3" fmla="*/ 11342 h 527662"/>
                <a:gd name="connsiteX4" fmla="*/ 1092834 w 1100580"/>
                <a:gd name="connsiteY4" fmla="*/ 346182 h 527662"/>
                <a:gd name="connsiteX0" fmla="*/ 1091204 w 1100298"/>
                <a:gd name="connsiteY0" fmla="*/ 290140 h 524304"/>
                <a:gd name="connsiteX1" fmla="*/ 254642 w 1100298"/>
                <a:gd name="connsiteY1" fmla="*/ 520251 h 524304"/>
                <a:gd name="connsiteX2" fmla="*/ 139261 w 1100298"/>
                <a:gd name="connsiteY2" fmla="*/ 62723 h 524304"/>
                <a:gd name="connsiteX3" fmla="*/ 1066759 w 1100298"/>
                <a:gd name="connsiteY3" fmla="*/ 11342 h 524304"/>
                <a:gd name="connsiteX4" fmla="*/ 1091204 w 1100298"/>
                <a:gd name="connsiteY4" fmla="*/ 290140 h 524304"/>
                <a:gd name="connsiteX0" fmla="*/ 1091204 w 1107305"/>
                <a:gd name="connsiteY0" fmla="*/ 291399 h 525563"/>
                <a:gd name="connsiteX1" fmla="*/ 254642 w 1107305"/>
                <a:gd name="connsiteY1" fmla="*/ 521510 h 525563"/>
                <a:gd name="connsiteX2" fmla="*/ 139261 w 1107305"/>
                <a:gd name="connsiteY2" fmla="*/ 63982 h 525563"/>
                <a:gd name="connsiteX3" fmla="*/ 1074873 w 1107305"/>
                <a:gd name="connsiteY3" fmla="*/ 10204 h 525563"/>
                <a:gd name="connsiteX4" fmla="*/ 1091204 w 1107305"/>
                <a:gd name="connsiteY4" fmla="*/ 291399 h 525563"/>
                <a:gd name="connsiteX0" fmla="*/ 1091204 w 1091204"/>
                <a:gd name="connsiteY0" fmla="*/ 291399 h 525563"/>
                <a:gd name="connsiteX1" fmla="*/ 254642 w 1091204"/>
                <a:gd name="connsiteY1" fmla="*/ 521510 h 525563"/>
                <a:gd name="connsiteX2" fmla="*/ 139261 w 1091204"/>
                <a:gd name="connsiteY2" fmla="*/ 63982 h 525563"/>
                <a:gd name="connsiteX3" fmla="*/ 1074873 w 1091204"/>
                <a:gd name="connsiteY3" fmla="*/ 10204 h 525563"/>
                <a:gd name="connsiteX4" fmla="*/ 1091204 w 1091204"/>
                <a:gd name="connsiteY4" fmla="*/ 291399 h 525563"/>
                <a:gd name="connsiteX0" fmla="*/ 1091204 w 1091204"/>
                <a:gd name="connsiteY0" fmla="*/ 291399 h 525563"/>
                <a:gd name="connsiteX1" fmla="*/ 254642 w 1091204"/>
                <a:gd name="connsiteY1" fmla="*/ 521510 h 525563"/>
                <a:gd name="connsiteX2" fmla="*/ 139261 w 1091204"/>
                <a:gd name="connsiteY2" fmla="*/ 63982 h 525563"/>
                <a:gd name="connsiteX3" fmla="*/ 1074873 w 1091204"/>
                <a:gd name="connsiteY3" fmla="*/ 10204 h 525563"/>
                <a:gd name="connsiteX4" fmla="*/ 1091204 w 1091204"/>
                <a:gd name="connsiteY4" fmla="*/ 291399 h 525563"/>
                <a:gd name="connsiteX0" fmla="*/ 1091204 w 1096302"/>
                <a:gd name="connsiteY0" fmla="*/ 291399 h 525563"/>
                <a:gd name="connsiteX1" fmla="*/ 254642 w 1096302"/>
                <a:gd name="connsiteY1" fmla="*/ 521510 h 525563"/>
                <a:gd name="connsiteX2" fmla="*/ 139261 w 1096302"/>
                <a:gd name="connsiteY2" fmla="*/ 63982 h 525563"/>
                <a:gd name="connsiteX3" fmla="*/ 1074873 w 1096302"/>
                <a:gd name="connsiteY3" fmla="*/ 10204 h 525563"/>
                <a:gd name="connsiteX4" fmla="*/ 1091204 w 1096302"/>
                <a:gd name="connsiteY4" fmla="*/ 291399 h 525563"/>
                <a:gd name="connsiteX0" fmla="*/ 1091204 w 1200477"/>
                <a:gd name="connsiteY0" fmla="*/ 291399 h 525563"/>
                <a:gd name="connsiteX1" fmla="*/ 254642 w 1200477"/>
                <a:gd name="connsiteY1" fmla="*/ 521510 h 525563"/>
                <a:gd name="connsiteX2" fmla="*/ 139261 w 1200477"/>
                <a:gd name="connsiteY2" fmla="*/ 63982 h 525563"/>
                <a:gd name="connsiteX3" fmla="*/ 1074873 w 1200477"/>
                <a:gd name="connsiteY3" fmla="*/ 10204 h 525563"/>
                <a:gd name="connsiteX4" fmla="*/ 1200477 w 1200477"/>
                <a:gd name="connsiteY4" fmla="*/ 381279 h 525563"/>
                <a:gd name="connsiteX0" fmla="*/ 1091204 w 1127701"/>
                <a:gd name="connsiteY0" fmla="*/ 291399 h 525563"/>
                <a:gd name="connsiteX1" fmla="*/ 254642 w 1127701"/>
                <a:gd name="connsiteY1" fmla="*/ 521510 h 525563"/>
                <a:gd name="connsiteX2" fmla="*/ 139261 w 1127701"/>
                <a:gd name="connsiteY2" fmla="*/ 63982 h 525563"/>
                <a:gd name="connsiteX3" fmla="*/ 1074873 w 1127701"/>
                <a:gd name="connsiteY3" fmla="*/ 10204 h 525563"/>
                <a:gd name="connsiteX4" fmla="*/ 1127701 w 1127701"/>
                <a:gd name="connsiteY4" fmla="*/ 227807 h 525563"/>
                <a:gd name="connsiteX0" fmla="*/ 1091204 w 1127701"/>
                <a:gd name="connsiteY0" fmla="*/ 235851 h 470015"/>
                <a:gd name="connsiteX1" fmla="*/ 254642 w 1127701"/>
                <a:gd name="connsiteY1" fmla="*/ 465962 h 470015"/>
                <a:gd name="connsiteX2" fmla="*/ 139261 w 1127701"/>
                <a:gd name="connsiteY2" fmla="*/ 8434 h 470015"/>
                <a:gd name="connsiteX3" fmla="*/ 1127701 w 1127701"/>
                <a:gd name="connsiteY3" fmla="*/ 172259 h 470015"/>
                <a:gd name="connsiteX0" fmla="*/ 1091204 w 1091204"/>
                <a:gd name="connsiteY0" fmla="*/ 241024 h 475188"/>
                <a:gd name="connsiteX1" fmla="*/ 254642 w 1091204"/>
                <a:gd name="connsiteY1" fmla="*/ 471135 h 475188"/>
                <a:gd name="connsiteX2" fmla="*/ 139261 w 1091204"/>
                <a:gd name="connsiteY2" fmla="*/ 13607 h 475188"/>
                <a:gd name="connsiteX3" fmla="*/ 1059529 w 1091204"/>
                <a:gd name="connsiteY3" fmla="*/ 95057 h 475188"/>
                <a:gd name="connsiteX0" fmla="*/ 1099151 w 1099151"/>
                <a:gd name="connsiteY0" fmla="*/ 241073 h 475190"/>
                <a:gd name="connsiteX1" fmla="*/ 254928 w 1099151"/>
                <a:gd name="connsiteY1" fmla="*/ 471135 h 475190"/>
                <a:gd name="connsiteX2" fmla="*/ 139547 w 1099151"/>
                <a:gd name="connsiteY2" fmla="*/ 13607 h 475190"/>
                <a:gd name="connsiteX3" fmla="*/ 1059815 w 1099151"/>
                <a:gd name="connsiteY3" fmla="*/ 95057 h 475190"/>
                <a:gd name="connsiteX0" fmla="*/ 1218234 w 1218235"/>
                <a:gd name="connsiteY0" fmla="*/ 267027 h 476546"/>
                <a:gd name="connsiteX1" fmla="*/ 259324 w 1218235"/>
                <a:gd name="connsiteY1" fmla="*/ 471135 h 476546"/>
                <a:gd name="connsiteX2" fmla="*/ 143943 w 1218235"/>
                <a:gd name="connsiteY2" fmla="*/ 13607 h 476546"/>
                <a:gd name="connsiteX3" fmla="*/ 1064211 w 1218235"/>
                <a:gd name="connsiteY3" fmla="*/ 95057 h 476546"/>
                <a:gd name="connsiteX0" fmla="*/ 1218234 w 1218234"/>
                <a:gd name="connsiteY0" fmla="*/ 274844 h 484363"/>
                <a:gd name="connsiteX1" fmla="*/ 259324 w 1218234"/>
                <a:gd name="connsiteY1" fmla="*/ 478952 h 484363"/>
                <a:gd name="connsiteX2" fmla="*/ 143943 w 1218234"/>
                <a:gd name="connsiteY2" fmla="*/ 21424 h 484363"/>
                <a:gd name="connsiteX3" fmla="*/ 1127843 w 1218234"/>
                <a:gd name="connsiteY3" fmla="*/ 52215 h 484363"/>
                <a:gd name="connsiteX0" fmla="*/ 1176697 w 1176696"/>
                <a:gd name="connsiteY0" fmla="*/ 206101 h 481349"/>
                <a:gd name="connsiteX1" fmla="*/ 257772 w 1176696"/>
                <a:gd name="connsiteY1" fmla="*/ 478952 h 481349"/>
                <a:gd name="connsiteX2" fmla="*/ 142391 w 1176696"/>
                <a:gd name="connsiteY2" fmla="*/ 21424 h 481349"/>
                <a:gd name="connsiteX3" fmla="*/ 1126291 w 1176696"/>
                <a:gd name="connsiteY3" fmla="*/ 52215 h 481349"/>
                <a:gd name="connsiteX0" fmla="*/ 1301468 w 1301468"/>
                <a:gd name="connsiteY0" fmla="*/ 206101 h 400068"/>
                <a:gd name="connsiteX1" fmla="*/ 103746 w 1301468"/>
                <a:gd name="connsiteY1" fmla="*/ 396755 h 400068"/>
                <a:gd name="connsiteX2" fmla="*/ 267162 w 1301468"/>
                <a:gd name="connsiteY2" fmla="*/ 21424 h 400068"/>
                <a:gd name="connsiteX3" fmla="*/ 1251062 w 1301468"/>
                <a:gd name="connsiteY3" fmla="*/ 52215 h 400068"/>
                <a:gd name="connsiteX0" fmla="*/ 1438536 w 1438536"/>
                <a:gd name="connsiteY0" fmla="*/ 270566 h 467156"/>
                <a:gd name="connsiteX1" fmla="*/ 240814 w 1438536"/>
                <a:gd name="connsiteY1" fmla="*/ 461220 h 467156"/>
                <a:gd name="connsiteX2" fmla="*/ 164516 w 1438536"/>
                <a:gd name="connsiteY2" fmla="*/ 11582 h 467156"/>
                <a:gd name="connsiteX3" fmla="*/ 1388130 w 1438536"/>
                <a:gd name="connsiteY3" fmla="*/ 116680 h 467156"/>
                <a:gd name="connsiteX0" fmla="*/ 1441178 w 1441178"/>
                <a:gd name="connsiteY0" fmla="*/ 270566 h 568781"/>
                <a:gd name="connsiteX1" fmla="*/ 235794 w 1441178"/>
                <a:gd name="connsiteY1" fmla="*/ 564653 h 568781"/>
                <a:gd name="connsiteX2" fmla="*/ 167158 w 1441178"/>
                <a:gd name="connsiteY2" fmla="*/ 11582 h 568781"/>
                <a:gd name="connsiteX3" fmla="*/ 1390772 w 1441178"/>
                <a:gd name="connsiteY3" fmla="*/ 116680 h 568781"/>
                <a:gd name="connsiteX0" fmla="*/ 1424413 w 1424413"/>
                <a:gd name="connsiteY0" fmla="*/ 305684 h 605012"/>
                <a:gd name="connsiteX1" fmla="*/ 219029 w 1424413"/>
                <a:gd name="connsiteY1" fmla="*/ 599771 h 605012"/>
                <a:gd name="connsiteX2" fmla="*/ 174796 w 1424413"/>
                <a:gd name="connsiteY2" fmla="*/ 9363 h 605012"/>
                <a:gd name="connsiteX3" fmla="*/ 1374007 w 1424413"/>
                <a:gd name="connsiteY3" fmla="*/ 151798 h 605012"/>
                <a:gd name="connsiteX0" fmla="*/ 1431330 w 1431330"/>
                <a:gd name="connsiteY0" fmla="*/ 305684 h 579326"/>
                <a:gd name="connsiteX1" fmla="*/ 208047 w 1431330"/>
                <a:gd name="connsiteY1" fmla="*/ 573662 h 579326"/>
                <a:gd name="connsiteX2" fmla="*/ 181713 w 1431330"/>
                <a:gd name="connsiteY2" fmla="*/ 9363 h 579326"/>
                <a:gd name="connsiteX3" fmla="*/ 1380924 w 1431330"/>
                <a:gd name="connsiteY3" fmla="*/ 151798 h 579326"/>
                <a:gd name="connsiteX0" fmla="*/ 1447277 w 1447278"/>
                <a:gd name="connsiteY0" fmla="*/ 400237 h 586118"/>
                <a:gd name="connsiteX1" fmla="*/ 208851 w 1447278"/>
                <a:gd name="connsiteY1" fmla="*/ 573662 h 586118"/>
                <a:gd name="connsiteX2" fmla="*/ 182517 w 1447278"/>
                <a:gd name="connsiteY2" fmla="*/ 9363 h 586118"/>
                <a:gd name="connsiteX3" fmla="*/ 1381728 w 1447278"/>
                <a:gd name="connsiteY3" fmla="*/ 151798 h 586118"/>
                <a:gd name="connsiteX0" fmla="*/ 1447277 w 1447277"/>
                <a:gd name="connsiteY0" fmla="*/ 412945 h 598826"/>
                <a:gd name="connsiteX1" fmla="*/ 208851 w 1447277"/>
                <a:gd name="connsiteY1" fmla="*/ 586370 h 598826"/>
                <a:gd name="connsiteX2" fmla="*/ 182517 w 1447277"/>
                <a:gd name="connsiteY2" fmla="*/ 22071 h 598826"/>
                <a:gd name="connsiteX3" fmla="*/ 1362306 w 1447277"/>
                <a:gd name="connsiteY3" fmla="*/ 50168 h 598826"/>
                <a:gd name="connsiteX0" fmla="*/ 1447277 w 1447277"/>
                <a:gd name="connsiteY0" fmla="*/ 409195 h 595076"/>
                <a:gd name="connsiteX1" fmla="*/ 208851 w 1447277"/>
                <a:gd name="connsiteY1" fmla="*/ 582620 h 595076"/>
                <a:gd name="connsiteX2" fmla="*/ 182517 w 1447277"/>
                <a:gd name="connsiteY2" fmla="*/ 18321 h 595076"/>
                <a:gd name="connsiteX3" fmla="*/ 1362306 w 1447277"/>
                <a:gd name="connsiteY3" fmla="*/ 46418 h 595076"/>
                <a:gd name="connsiteX0" fmla="*/ 1238587 w 1238587"/>
                <a:gd name="connsiteY0" fmla="*/ 362777 h 547275"/>
                <a:gd name="connsiteX1" fmla="*/ 161 w 1238587"/>
                <a:gd name="connsiteY1" fmla="*/ 536202 h 547275"/>
                <a:gd name="connsiteX2" fmla="*/ 1153616 w 1238587"/>
                <a:gd name="connsiteY2" fmla="*/ 0 h 547275"/>
                <a:gd name="connsiteX0" fmla="*/ 1435503 w 1435503"/>
                <a:gd name="connsiteY0" fmla="*/ 362777 h 370069"/>
                <a:gd name="connsiteX1" fmla="*/ 132 w 1435503"/>
                <a:gd name="connsiteY1" fmla="*/ 271267 h 370069"/>
                <a:gd name="connsiteX2" fmla="*/ 1350532 w 1435503"/>
                <a:gd name="connsiteY2" fmla="*/ 0 h 370069"/>
                <a:gd name="connsiteX0" fmla="*/ 1435378 w 1435378"/>
                <a:gd name="connsiteY0" fmla="*/ 362777 h 442286"/>
                <a:gd name="connsiteX1" fmla="*/ 7 w 1435378"/>
                <a:gd name="connsiteY1" fmla="*/ 271267 h 442286"/>
                <a:gd name="connsiteX2" fmla="*/ 1350407 w 1435378"/>
                <a:gd name="connsiteY2" fmla="*/ 0 h 442286"/>
                <a:gd name="connsiteX0" fmla="*/ 1435489 w 1435489"/>
                <a:gd name="connsiteY0" fmla="*/ 362777 h 396265"/>
                <a:gd name="connsiteX1" fmla="*/ 118 w 1435489"/>
                <a:gd name="connsiteY1" fmla="*/ 271267 h 396265"/>
                <a:gd name="connsiteX2" fmla="*/ 1350518 w 1435489"/>
                <a:gd name="connsiteY2" fmla="*/ 0 h 396265"/>
                <a:gd name="connsiteX0" fmla="*/ 1435462 w 1435462"/>
                <a:gd name="connsiteY0" fmla="*/ 392415 h 400106"/>
                <a:gd name="connsiteX1" fmla="*/ 91 w 1435462"/>
                <a:gd name="connsiteY1" fmla="*/ 300905 h 400106"/>
                <a:gd name="connsiteX2" fmla="*/ 1364993 w 1435462"/>
                <a:gd name="connsiteY2" fmla="*/ 0 h 400106"/>
                <a:gd name="connsiteX0" fmla="*/ 1435462 w 1539585"/>
                <a:gd name="connsiteY0" fmla="*/ 392415 h 409779"/>
                <a:gd name="connsiteX1" fmla="*/ 1432629 w 1539585"/>
                <a:gd name="connsiteY1" fmla="*/ 404970 h 409779"/>
                <a:gd name="connsiteX2" fmla="*/ 91 w 1539585"/>
                <a:gd name="connsiteY2" fmla="*/ 300905 h 409779"/>
                <a:gd name="connsiteX3" fmla="*/ 1364993 w 1539585"/>
                <a:gd name="connsiteY3" fmla="*/ 0 h 409779"/>
                <a:gd name="connsiteX0" fmla="*/ 1436500 w 1693973"/>
                <a:gd name="connsiteY0" fmla="*/ 392415 h 559672"/>
                <a:gd name="connsiteX1" fmla="*/ 1620802 w 1693973"/>
                <a:gd name="connsiteY1" fmla="*/ 558753 h 559672"/>
                <a:gd name="connsiteX2" fmla="*/ 1129 w 1693973"/>
                <a:gd name="connsiteY2" fmla="*/ 300905 h 559672"/>
                <a:gd name="connsiteX3" fmla="*/ 1366031 w 1693973"/>
                <a:gd name="connsiteY3" fmla="*/ 0 h 559672"/>
                <a:gd name="connsiteX0" fmla="*/ 1808835 w 1813225"/>
                <a:gd name="connsiteY0" fmla="*/ 515668 h 561372"/>
                <a:gd name="connsiteX1" fmla="*/ 1620802 w 1813225"/>
                <a:gd name="connsiteY1" fmla="*/ 558753 h 561372"/>
                <a:gd name="connsiteX2" fmla="*/ 1129 w 1813225"/>
                <a:gd name="connsiteY2" fmla="*/ 300905 h 561372"/>
                <a:gd name="connsiteX3" fmla="*/ 1366031 w 1813225"/>
                <a:gd name="connsiteY3" fmla="*/ 0 h 561372"/>
                <a:gd name="connsiteX0" fmla="*/ 1807771 w 1807771"/>
                <a:gd name="connsiteY0" fmla="*/ 515668 h 515697"/>
                <a:gd name="connsiteX1" fmla="*/ 1424463 w 1807771"/>
                <a:gd name="connsiteY1" fmla="*/ 393094 h 515697"/>
                <a:gd name="connsiteX2" fmla="*/ 65 w 1807771"/>
                <a:gd name="connsiteY2" fmla="*/ 300905 h 515697"/>
                <a:gd name="connsiteX3" fmla="*/ 1364967 w 1807771"/>
                <a:gd name="connsiteY3" fmla="*/ 0 h 515697"/>
                <a:gd name="connsiteX0" fmla="*/ 1807853 w 1807853"/>
                <a:gd name="connsiteY0" fmla="*/ 449670 h 449699"/>
                <a:gd name="connsiteX1" fmla="*/ 1424545 w 1807853"/>
                <a:gd name="connsiteY1" fmla="*/ 327096 h 449699"/>
                <a:gd name="connsiteX2" fmla="*/ 147 w 1807853"/>
                <a:gd name="connsiteY2" fmla="*/ 234907 h 449699"/>
                <a:gd name="connsiteX3" fmla="*/ 1335548 w 1807853"/>
                <a:gd name="connsiteY3" fmla="*/ 0 h 449699"/>
                <a:gd name="connsiteX0" fmla="*/ 1807853 w 1807853"/>
                <a:gd name="connsiteY0" fmla="*/ 470232 h 470261"/>
                <a:gd name="connsiteX1" fmla="*/ 1424545 w 1807853"/>
                <a:gd name="connsiteY1" fmla="*/ 347658 h 470261"/>
                <a:gd name="connsiteX2" fmla="*/ 147 w 1807853"/>
                <a:gd name="connsiteY2" fmla="*/ 255469 h 470261"/>
                <a:gd name="connsiteX3" fmla="*/ 1335548 w 1807853"/>
                <a:gd name="connsiteY3" fmla="*/ 20562 h 470261"/>
                <a:gd name="connsiteX4" fmla="*/ 1363378 w 1807853"/>
                <a:gd name="connsiteY4" fmla="*/ 10576 h 470261"/>
                <a:gd name="connsiteX0" fmla="*/ 1807853 w 1807853"/>
                <a:gd name="connsiteY0" fmla="*/ 456195 h 456224"/>
                <a:gd name="connsiteX1" fmla="*/ 1424545 w 1807853"/>
                <a:gd name="connsiteY1" fmla="*/ 333621 h 456224"/>
                <a:gd name="connsiteX2" fmla="*/ 147 w 1807853"/>
                <a:gd name="connsiteY2" fmla="*/ 241432 h 456224"/>
                <a:gd name="connsiteX3" fmla="*/ 1335548 w 1807853"/>
                <a:gd name="connsiteY3" fmla="*/ 6525 h 456224"/>
                <a:gd name="connsiteX4" fmla="*/ 1301976 w 1807853"/>
                <a:gd name="connsiteY4" fmla="*/ 127741 h 456224"/>
                <a:gd name="connsiteX0" fmla="*/ 1807846 w 1807846"/>
                <a:gd name="connsiteY0" fmla="*/ 444376 h 444405"/>
                <a:gd name="connsiteX1" fmla="*/ 1424538 w 1807846"/>
                <a:gd name="connsiteY1" fmla="*/ 321802 h 444405"/>
                <a:gd name="connsiteX2" fmla="*/ 140 w 1807846"/>
                <a:gd name="connsiteY2" fmla="*/ 229613 h 444405"/>
                <a:gd name="connsiteX3" fmla="*/ 1337913 w 1807846"/>
                <a:gd name="connsiteY3" fmla="*/ 6971 h 444405"/>
                <a:gd name="connsiteX4" fmla="*/ 1301969 w 1807846"/>
                <a:gd name="connsiteY4" fmla="*/ 115922 h 444405"/>
                <a:gd name="connsiteX0" fmla="*/ 1807846 w 1807846"/>
                <a:gd name="connsiteY0" fmla="*/ 541124 h 541153"/>
                <a:gd name="connsiteX1" fmla="*/ 1424538 w 1807846"/>
                <a:gd name="connsiteY1" fmla="*/ 418550 h 541153"/>
                <a:gd name="connsiteX2" fmla="*/ 140 w 1807846"/>
                <a:gd name="connsiteY2" fmla="*/ 326361 h 541153"/>
                <a:gd name="connsiteX3" fmla="*/ 1337913 w 1807846"/>
                <a:gd name="connsiteY3" fmla="*/ 103719 h 541153"/>
                <a:gd name="connsiteX4" fmla="*/ 1366948 w 1807846"/>
                <a:gd name="connsiteY4" fmla="*/ 0 h 541153"/>
                <a:gd name="connsiteX0" fmla="*/ 1807846 w 1807846"/>
                <a:gd name="connsiteY0" fmla="*/ 541124 h 541153"/>
                <a:gd name="connsiteX1" fmla="*/ 1424538 w 1807846"/>
                <a:gd name="connsiteY1" fmla="*/ 418550 h 541153"/>
                <a:gd name="connsiteX2" fmla="*/ 140 w 1807846"/>
                <a:gd name="connsiteY2" fmla="*/ 326361 h 541153"/>
                <a:gd name="connsiteX3" fmla="*/ 1337913 w 1807846"/>
                <a:gd name="connsiteY3" fmla="*/ 103719 h 541153"/>
                <a:gd name="connsiteX4" fmla="*/ 1366948 w 1807846"/>
                <a:gd name="connsiteY4" fmla="*/ 0 h 541153"/>
                <a:gd name="connsiteX0" fmla="*/ 1807846 w 1807846"/>
                <a:gd name="connsiteY0" fmla="*/ 541124 h 541153"/>
                <a:gd name="connsiteX1" fmla="*/ 1424538 w 1807846"/>
                <a:gd name="connsiteY1" fmla="*/ 418550 h 541153"/>
                <a:gd name="connsiteX2" fmla="*/ 140 w 1807846"/>
                <a:gd name="connsiteY2" fmla="*/ 326361 h 541153"/>
                <a:gd name="connsiteX3" fmla="*/ 1337913 w 1807846"/>
                <a:gd name="connsiteY3" fmla="*/ 103719 h 541153"/>
                <a:gd name="connsiteX4" fmla="*/ 1366948 w 1807846"/>
                <a:gd name="connsiteY4" fmla="*/ 0 h 541153"/>
                <a:gd name="connsiteX0" fmla="*/ 1807856 w 1807856"/>
                <a:gd name="connsiteY0" fmla="*/ 541124 h 541153"/>
                <a:gd name="connsiteX1" fmla="*/ 1424548 w 1807856"/>
                <a:gd name="connsiteY1" fmla="*/ 418550 h 541153"/>
                <a:gd name="connsiteX2" fmla="*/ 150 w 1807856"/>
                <a:gd name="connsiteY2" fmla="*/ 326361 h 541153"/>
                <a:gd name="connsiteX3" fmla="*/ 1337923 w 1807856"/>
                <a:gd name="connsiteY3" fmla="*/ 103719 h 541153"/>
                <a:gd name="connsiteX4" fmla="*/ 1366958 w 1807856"/>
                <a:gd name="connsiteY4" fmla="*/ 0 h 541153"/>
                <a:gd name="connsiteX0" fmla="*/ 1807856 w 1807856"/>
                <a:gd name="connsiteY0" fmla="*/ 763438 h 763467"/>
                <a:gd name="connsiteX1" fmla="*/ 1424548 w 1807856"/>
                <a:gd name="connsiteY1" fmla="*/ 640864 h 763467"/>
                <a:gd name="connsiteX2" fmla="*/ 150 w 1807856"/>
                <a:gd name="connsiteY2" fmla="*/ 548675 h 763467"/>
                <a:gd name="connsiteX3" fmla="*/ 1337923 w 1807856"/>
                <a:gd name="connsiteY3" fmla="*/ 326033 h 763467"/>
                <a:gd name="connsiteX4" fmla="*/ 660691 w 1807856"/>
                <a:gd name="connsiteY4" fmla="*/ 0 h 763467"/>
                <a:gd name="connsiteX0" fmla="*/ 1807856 w 1807856"/>
                <a:gd name="connsiteY0" fmla="*/ 763438 h 763467"/>
                <a:gd name="connsiteX1" fmla="*/ 1424548 w 1807856"/>
                <a:gd name="connsiteY1" fmla="*/ 640864 h 763467"/>
                <a:gd name="connsiteX2" fmla="*/ 150 w 1807856"/>
                <a:gd name="connsiteY2" fmla="*/ 548675 h 763467"/>
                <a:gd name="connsiteX3" fmla="*/ 1337923 w 1807856"/>
                <a:gd name="connsiteY3" fmla="*/ 326033 h 763467"/>
                <a:gd name="connsiteX4" fmla="*/ 660691 w 1807856"/>
                <a:gd name="connsiteY4" fmla="*/ 0 h 763467"/>
                <a:gd name="connsiteX0" fmla="*/ 1807856 w 1807856"/>
                <a:gd name="connsiteY0" fmla="*/ 605919 h 605948"/>
                <a:gd name="connsiteX1" fmla="*/ 1424548 w 1807856"/>
                <a:gd name="connsiteY1" fmla="*/ 483345 h 605948"/>
                <a:gd name="connsiteX2" fmla="*/ 150 w 1807856"/>
                <a:gd name="connsiteY2" fmla="*/ 391156 h 605948"/>
                <a:gd name="connsiteX3" fmla="*/ 1337923 w 1807856"/>
                <a:gd name="connsiteY3" fmla="*/ 168514 h 605948"/>
                <a:gd name="connsiteX4" fmla="*/ 1178154 w 1807856"/>
                <a:gd name="connsiteY4" fmla="*/ 0 h 605948"/>
                <a:gd name="connsiteX0" fmla="*/ 1807856 w 1807856"/>
                <a:gd name="connsiteY0" fmla="*/ 607439 h 607468"/>
                <a:gd name="connsiteX1" fmla="*/ 1424548 w 1807856"/>
                <a:gd name="connsiteY1" fmla="*/ 484865 h 607468"/>
                <a:gd name="connsiteX2" fmla="*/ 150 w 1807856"/>
                <a:gd name="connsiteY2" fmla="*/ 392676 h 607468"/>
                <a:gd name="connsiteX3" fmla="*/ 1337923 w 1807856"/>
                <a:gd name="connsiteY3" fmla="*/ 170034 h 607468"/>
                <a:gd name="connsiteX4" fmla="*/ 1178154 w 1807856"/>
                <a:gd name="connsiteY4" fmla="*/ 1520 h 607468"/>
                <a:gd name="connsiteX0" fmla="*/ 1807856 w 1807856"/>
                <a:gd name="connsiteY0" fmla="*/ 542994 h 543023"/>
                <a:gd name="connsiteX1" fmla="*/ 1424548 w 1807856"/>
                <a:gd name="connsiteY1" fmla="*/ 420420 h 543023"/>
                <a:gd name="connsiteX2" fmla="*/ 150 w 1807856"/>
                <a:gd name="connsiteY2" fmla="*/ 328231 h 543023"/>
                <a:gd name="connsiteX3" fmla="*/ 1337923 w 1807856"/>
                <a:gd name="connsiteY3" fmla="*/ 105589 h 543023"/>
                <a:gd name="connsiteX4" fmla="*/ 1370766 w 1807856"/>
                <a:gd name="connsiteY4" fmla="*/ 16906 h 543023"/>
                <a:gd name="connsiteX0" fmla="*/ 1807856 w 1807856"/>
                <a:gd name="connsiteY0" fmla="*/ 526648 h 526677"/>
                <a:gd name="connsiteX1" fmla="*/ 1424548 w 1807856"/>
                <a:gd name="connsiteY1" fmla="*/ 404074 h 526677"/>
                <a:gd name="connsiteX2" fmla="*/ 150 w 1807856"/>
                <a:gd name="connsiteY2" fmla="*/ 311885 h 526677"/>
                <a:gd name="connsiteX3" fmla="*/ 1337923 w 1807856"/>
                <a:gd name="connsiteY3" fmla="*/ 89243 h 526677"/>
                <a:gd name="connsiteX4" fmla="*/ 1370766 w 1807856"/>
                <a:gd name="connsiteY4" fmla="*/ 560 h 526677"/>
                <a:gd name="connsiteX0" fmla="*/ 1807856 w 1807856"/>
                <a:gd name="connsiteY0" fmla="*/ 526651 h 526680"/>
                <a:gd name="connsiteX1" fmla="*/ 1424548 w 1807856"/>
                <a:gd name="connsiteY1" fmla="*/ 404077 h 526680"/>
                <a:gd name="connsiteX2" fmla="*/ 150 w 1807856"/>
                <a:gd name="connsiteY2" fmla="*/ 311888 h 526680"/>
                <a:gd name="connsiteX3" fmla="*/ 1337923 w 1807856"/>
                <a:gd name="connsiteY3" fmla="*/ 89246 h 526680"/>
                <a:gd name="connsiteX4" fmla="*/ 1370766 w 1807856"/>
                <a:gd name="connsiteY4" fmla="*/ 563 h 526680"/>
                <a:gd name="connsiteX0" fmla="*/ 1807856 w 1807856"/>
                <a:gd name="connsiteY0" fmla="*/ 514466 h 514495"/>
                <a:gd name="connsiteX1" fmla="*/ 1424548 w 1807856"/>
                <a:gd name="connsiteY1" fmla="*/ 391892 h 514495"/>
                <a:gd name="connsiteX2" fmla="*/ 150 w 1807856"/>
                <a:gd name="connsiteY2" fmla="*/ 299703 h 514495"/>
                <a:gd name="connsiteX3" fmla="*/ 1337923 w 1807856"/>
                <a:gd name="connsiteY3" fmla="*/ 77061 h 514495"/>
                <a:gd name="connsiteX4" fmla="*/ 1373139 w 1807856"/>
                <a:gd name="connsiteY4" fmla="*/ 645 h 514495"/>
                <a:gd name="connsiteX0" fmla="*/ 1808121 w 1808121"/>
                <a:gd name="connsiteY0" fmla="*/ 514402 h 514431"/>
                <a:gd name="connsiteX1" fmla="*/ 1424813 w 1808121"/>
                <a:gd name="connsiteY1" fmla="*/ 391828 h 514431"/>
                <a:gd name="connsiteX2" fmla="*/ 415 w 1808121"/>
                <a:gd name="connsiteY2" fmla="*/ 299639 h 514431"/>
                <a:gd name="connsiteX3" fmla="*/ 1283349 w 1808121"/>
                <a:gd name="connsiteY3" fmla="*/ 86395 h 514431"/>
                <a:gd name="connsiteX4" fmla="*/ 1373404 w 1808121"/>
                <a:gd name="connsiteY4" fmla="*/ 581 h 514431"/>
                <a:gd name="connsiteX0" fmla="*/ 1808000 w 1808000"/>
                <a:gd name="connsiteY0" fmla="*/ 514429 h 514458"/>
                <a:gd name="connsiteX1" fmla="*/ 1424692 w 1808000"/>
                <a:gd name="connsiteY1" fmla="*/ 391855 h 514458"/>
                <a:gd name="connsiteX2" fmla="*/ 294 w 1808000"/>
                <a:gd name="connsiteY2" fmla="*/ 299666 h 514458"/>
                <a:gd name="connsiteX3" fmla="*/ 1304876 w 1808000"/>
                <a:gd name="connsiteY3" fmla="*/ 82108 h 514458"/>
                <a:gd name="connsiteX4" fmla="*/ 1373283 w 1808000"/>
                <a:gd name="connsiteY4" fmla="*/ 608 h 514458"/>
                <a:gd name="connsiteX0" fmla="*/ 1807965 w 1807965"/>
                <a:gd name="connsiteY0" fmla="*/ 514429 h 514458"/>
                <a:gd name="connsiteX1" fmla="*/ 1424657 w 1807965"/>
                <a:gd name="connsiteY1" fmla="*/ 391855 h 514458"/>
                <a:gd name="connsiteX2" fmla="*/ 259 w 1807965"/>
                <a:gd name="connsiteY2" fmla="*/ 299666 h 514458"/>
                <a:gd name="connsiteX3" fmla="*/ 1304841 w 1807965"/>
                <a:gd name="connsiteY3" fmla="*/ 82108 h 514458"/>
                <a:gd name="connsiteX4" fmla="*/ 1373248 w 1807965"/>
                <a:gd name="connsiteY4" fmla="*/ 608 h 514458"/>
                <a:gd name="connsiteX0" fmla="*/ 1807965 w 1807965"/>
                <a:gd name="connsiteY0" fmla="*/ 514429 h 518745"/>
                <a:gd name="connsiteX1" fmla="*/ 1424657 w 1807965"/>
                <a:gd name="connsiteY1" fmla="*/ 391855 h 518745"/>
                <a:gd name="connsiteX2" fmla="*/ 259 w 1807965"/>
                <a:gd name="connsiteY2" fmla="*/ 299666 h 518745"/>
                <a:gd name="connsiteX3" fmla="*/ 1304841 w 1807965"/>
                <a:gd name="connsiteY3" fmla="*/ 82108 h 518745"/>
                <a:gd name="connsiteX4" fmla="*/ 1373248 w 1807965"/>
                <a:gd name="connsiteY4" fmla="*/ 608 h 518745"/>
                <a:gd name="connsiteX0" fmla="*/ 1827652 w 1827652"/>
                <a:gd name="connsiteY0" fmla="*/ 525538 h 527750"/>
                <a:gd name="connsiteX1" fmla="*/ 1424657 w 1827652"/>
                <a:gd name="connsiteY1" fmla="*/ 391855 h 527750"/>
                <a:gd name="connsiteX2" fmla="*/ 259 w 1827652"/>
                <a:gd name="connsiteY2" fmla="*/ 299666 h 527750"/>
                <a:gd name="connsiteX3" fmla="*/ 1304841 w 1827652"/>
                <a:gd name="connsiteY3" fmla="*/ 82108 h 527750"/>
                <a:gd name="connsiteX4" fmla="*/ 1373248 w 1827652"/>
                <a:gd name="connsiteY4" fmla="*/ 608 h 527750"/>
                <a:gd name="connsiteX0" fmla="*/ 1827652 w 1849903"/>
                <a:gd name="connsiteY0" fmla="*/ 525538 h 534436"/>
                <a:gd name="connsiteX1" fmla="*/ 1817644 w 1849903"/>
                <a:gd name="connsiteY1" fmla="*/ 524236 h 534436"/>
                <a:gd name="connsiteX2" fmla="*/ 1424657 w 1849903"/>
                <a:gd name="connsiteY2" fmla="*/ 391855 h 534436"/>
                <a:gd name="connsiteX3" fmla="*/ 259 w 1849903"/>
                <a:gd name="connsiteY3" fmla="*/ 299666 h 534436"/>
                <a:gd name="connsiteX4" fmla="*/ 1304841 w 1849903"/>
                <a:gd name="connsiteY4" fmla="*/ 82108 h 534436"/>
                <a:gd name="connsiteX5" fmla="*/ 1373248 w 1849903"/>
                <a:gd name="connsiteY5" fmla="*/ 608 h 534436"/>
                <a:gd name="connsiteX0" fmla="*/ 1827652 w 1827652"/>
                <a:gd name="connsiteY0" fmla="*/ 525538 h 536331"/>
                <a:gd name="connsiteX1" fmla="*/ 1693581 w 1827652"/>
                <a:gd name="connsiteY1" fmla="*/ 526789 h 536331"/>
                <a:gd name="connsiteX2" fmla="*/ 1424657 w 1827652"/>
                <a:gd name="connsiteY2" fmla="*/ 391855 h 536331"/>
                <a:gd name="connsiteX3" fmla="*/ 259 w 1827652"/>
                <a:gd name="connsiteY3" fmla="*/ 299666 h 536331"/>
                <a:gd name="connsiteX4" fmla="*/ 1304841 w 1827652"/>
                <a:gd name="connsiteY4" fmla="*/ 82108 h 536331"/>
                <a:gd name="connsiteX5" fmla="*/ 1373248 w 1827652"/>
                <a:gd name="connsiteY5" fmla="*/ 608 h 536331"/>
                <a:gd name="connsiteX0" fmla="*/ 2095144 w 2095144"/>
                <a:gd name="connsiteY0" fmla="*/ 469445 h 530714"/>
                <a:gd name="connsiteX1" fmla="*/ 1693581 w 2095144"/>
                <a:gd name="connsiteY1" fmla="*/ 526789 h 530714"/>
                <a:gd name="connsiteX2" fmla="*/ 1424657 w 2095144"/>
                <a:gd name="connsiteY2" fmla="*/ 391855 h 530714"/>
                <a:gd name="connsiteX3" fmla="*/ 259 w 2095144"/>
                <a:gd name="connsiteY3" fmla="*/ 299666 h 530714"/>
                <a:gd name="connsiteX4" fmla="*/ 1304841 w 2095144"/>
                <a:gd name="connsiteY4" fmla="*/ 82108 h 530714"/>
                <a:gd name="connsiteX5" fmla="*/ 1373248 w 2095144"/>
                <a:gd name="connsiteY5" fmla="*/ 608 h 530714"/>
                <a:gd name="connsiteX0" fmla="*/ 2095144 w 2095144"/>
                <a:gd name="connsiteY0" fmla="*/ 469445 h 530714"/>
                <a:gd name="connsiteX1" fmla="*/ 1693581 w 2095144"/>
                <a:gd name="connsiteY1" fmla="*/ 526789 h 530714"/>
                <a:gd name="connsiteX2" fmla="*/ 1424657 w 2095144"/>
                <a:gd name="connsiteY2" fmla="*/ 391855 h 530714"/>
                <a:gd name="connsiteX3" fmla="*/ 259 w 2095144"/>
                <a:gd name="connsiteY3" fmla="*/ 299666 h 530714"/>
                <a:gd name="connsiteX4" fmla="*/ 1304841 w 2095144"/>
                <a:gd name="connsiteY4" fmla="*/ 82108 h 530714"/>
                <a:gd name="connsiteX5" fmla="*/ 1373248 w 2095144"/>
                <a:gd name="connsiteY5" fmla="*/ 608 h 530714"/>
                <a:gd name="connsiteX0" fmla="*/ 2095144 w 2095144"/>
                <a:gd name="connsiteY0" fmla="*/ 469445 h 541117"/>
                <a:gd name="connsiteX1" fmla="*/ 1693581 w 2095144"/>
                <a:gd name="connsiteY1" fmla="*/ 526789 h 541117"/>
                <a:gd name="connsiteX2" fmla="*/ 1424657 w 2095144"/>
                <a:gd name="connsiteY2" fmla="*/ 391855 h 541117"/>
                <a:gd name="connsiteX3" fmla="*/ 259 w 2095144"/>
                <a:gd name="connsiteY3" fmla="*/ 299666 h 541117"/>
                <a:gd name="connsiteX4" fmla="*/ 1304841 w 2095144"/>
                <a:gd name="connsiteY4" fmla="*/ 82108 h 541117"/>
                <a:gd name="connsiteX5" fmla="*/ 1373248 w 2095144"/>
                <a:gd name="connsiteY5" fmla="*/ 608 h 541117"/>
                <a:gd name="connsiteX0" fmla="*/ 2095144 w 2095144"/>
                <a:gd name="connsiteY0" fmla="*/ 469445 h 541117"/>
                <a:gd name="connsiteX1" fmla="*/ 1693581 w 2095144"/>
                <a:gd name="connsiteY1" fmla="*/ 526789 h 541117"/>
                <a:gd name="connsiteX2" fmla="*/ 1424657 w 2095144"/>
                <a:gd name="connsiteY2" fmla="*/ 391855 h 541117"/>
                <a:gd name="connsiteX3" fmla="*/ 259 w 2095144"/>
                <a:gd name="connsiteY3" fmla="*/ 299666 h 541117"/>
                <a:gd name="connsiteX4" fmla="*/ 1304841 w 2095144"/>
                <a:gd name="connsiteY4" fmla="*/ 82108 h 541117"/>
                <a:gd name="connsiteX5" fmla="*/ 1373248 w 2095144"/>
                <a:gd name="connsiteY5" fmla="*/ 608 h 541117"/>
                <a:gd name="connsiteX0" fmla="*/ 2095144 w 2095144"/>
                <a:gd name="connsiteY0" fmla="*/ 469445 h 541719"/>
                <a:gd name="connsiteX1" fmla="*/ 1693581 w 2095144"/>
                <a:gd name="connsiteY1" fmla="*/ 526789 h 541719"/>
                <a:gd name="connsiteX2" fmla="*/ 1424657 w 2095144"/>
                <a:gd name="connsiteY2" fmla="*/ 391855 h 541719"/>
                <a:gd name="connsiteX3" fmla="*/ 259 w 2095144"/>
                <a:gd name="connsiteY3" fmla="*/ 299666 h 541719"/>
                <a:gd name="connsiteX4" fmla="*/ 1304841 w 2095144"/>
                <a:gd name="connsiteY4" fmla="*/ 82108 h 541719"/>
                <a:gd name="connsiteX5" fmla="*/ 1373248 w 2095144"/>
                <a:gd name="connsiteY5" fmla="*/ 608 h 541719"/>
                <a:gd name="connsiteX0" fmla="*/ 2095143 w 2095143"/>
                <a:gd name="connsiteY0" fmla="*/ 469445 h 541719"/>
                <a:gd name="connsiteX1" fmla="*/ 1693581 w 2095143"/>
                <a:gd name="connsiteY1" fmla="*/ 526789 h 541719"/>
                <a:gd name="connsiteX2" fmla="*/ 1424657 w 2095143"/>
                <a:gd name="connsiteY2" fmla="*/ 391855 h 541719"/>
                <a:gd name="connsiteX3" fmla="*/ 259 w 2095143"/>
                <a:gd name="connsiteY3" fmla="*/ 299666 h 541719"/>
                <a:gd name="connsiteX4" fmla="*/ 1304841 w 2095143"/>
                <a:gd name="connsiteY4" fmla="*/ 82108 h 541719"/>
                <a:gd name="connsiteX5" fmla="*/ 1373248 w 2095143"/>
                <a:gd name="connsiteY5" fmla="*/ 608 h 541719"/>
                <a:gd name="connsiteX0" fmla="*/ 2095143 w 2115889"/>
                <a:gd name="connsiteY0" fmla="*/ 469445 h 528084"/>
                <a:gd name="connsiteX1" fmla="*/ 2083230 w 2115889"/>
                <a:gd name="connsiteY1" fmla="*/ 460623 h 528084"/>
                <a:gd name="connsiteX2" fmla="*/ 1693581 w 2115889"/>
                <a:gd name="connsiteY2" fmla="*/ 526789 h 528084"/>
                <a:gd name="connsiteX3" fmla="*/ 1424657 w 2115889"/>
                <a:gd name="connsiteY3" fmla="*/ 391855 h 528084"/>
                <a:gd name="connsiteX4" fmla="*/ 259 w 2115889"/>
                <a:gd name="connsiteY4" fmla="*/ 299666 h 528084"/>
                <a:gd name="connsiteX5" fmla="*/ 1304841 w 2115889"/>
                <a:gd name="connsiteY5" fmla="*/ 82108 h 528084"/>
                <a:gd name="connsiteX6" fmla="*/ 1373248 w 2115889"/>
                <a:gd name="connsiteY6" fmla="*/ 608 h 528084"/>
                <a:gd name="connsiteX0" fmla="*/ 2095143 w 2095143"/>
                <a:gd name="connsiteY0" fmla="*/ 469445 h 529858"/>
                <a:gd name="connsiteX1" fmla="*/ 1933094 w 2095143"/>
                <a:gd name="connsiteY1" fmla="*/ 505054 h 529858"/>
                <a:gd name="connsiteX2" fmla="*/ 1693581 w 2095143"/>
                <a:gd name="connsiteY2" fmla="*/ 526789 h 529858"/>
                <a:gd name="connsiteX3" fmla="*/ 1424657 w 2095143"/>
                <a:gd name="connsiteY3" fmla="*/ 391855 h 529858"/>
                <a:gd name="connsiteX4" fmla="*/ 259 w 2095143"/>
                <a:gd name="connsiteY4" fmla="*/ 299666 h 529858"/>
                <a:gd name="connsiteX5" fmla="*/ 1304841 w 2095143"/>
                <a:gd name="connsiteY5" fmla="*/ 82108 h 529858"/>
                <a:gd name="connsiteX6" fmla="*/ 1373248 w 2095143"/>
                <a:gd name="connsiteY6" fmla="*/ 608 h 529858"/>
                <a:gd name="connsiteX0" fmla="*/ 2273051 w 2273051"/>
                <a:gd name="connsiteY0" fmla="*/ 282680 h 529858"/>
                <a:gd name="connsiteX1" fmla="*/ 1933094 w 2273051"/>
                <a:gd name="connsiteY1" fmla="*/ 505054 h 529858"/>
                <a:gd name="connsiteX2" fmla="*/ 1693581 w 2273051"/>
                <a:gd name="connsiteY2" fmla="*/ 526789 h 529858"/>
                <a:gd name="connsiteX3" fmla="*/ 1424657 w 2273051"/>
                <a:gd name="connsiteY3" fmla="*/ 391855 h 529858"/>
                <a:gd name="connsiteX4" fmla="*/ 259 w 2273051"/>
                <a:gd name="connsiteY4" fmla="*/ 299666 h 529858"/>
                <a:gd name="connsiteX5" fmla="*/ 1304841 w 2273051"/>
                <a:gd name="connsiteY5" fmla="*/ 82108 h 529858"/>
                <a:gd name="connsiteX6" fmla="*/ 1373248 w 2273051"/>
                <a:gd name="connsiteY6" fmla="*/ 608 h 529858"/>
                <a:gd name="connsiteX0" fmla="*/ 2273051 w 2273051"/>
                <a:gd name="connsiteY0" fmla="*/ 282680 h 529538"/>
                <a:gd name="connsiteX1" fmla="*/ 2004749 w 2273051"/>
                <a:gd name="connsiteY1" fmla="*/ 501224 h 529538"/>
                <a:gd name="connsiteX2" fmla="*/ 1693581 w 2273051"/>
                <a:gd name="connsiteY2" fmla="*/ 526789 h 529538"/>
                <a:gd name="connsiteX3" fmla="*/ 1424657 w 2273051"/>
                <a:gd name="connsiteY3" fmla="*/ 391855 h 529538"/>
                <a:gd name="connsiteX4" fmla="*/ 259 w 2273051"/>
                <a:gd name="connsiteY4" fmla="*/ 299666 h 529538"/>
                <a:gd name="connsiteX5" fmla="*/ 1304841 w 2273051"/>
                <a:gd name="connsiteY5" fmla="*/ 82108 h 529538"/>
                <a:gd name="connsiteX6" fmla="*/ 1373248 w 2273051"/>
                <a:gd name="connsiteY6" fmla="*/ 608 h 529538"/>
                <a:gd name="connsiteX0" fmla="*/ 2273051 w 2273051"/>
                <a:gd name="connsiteY0" fmla="*/ 282680 h 531079"/>
                <a:gd name="connsiteX1" fmla="*/ 2004749 w 2273051"/>
                <a:gd name="connsiteY1" fmla="*/ 501224 h 531079"/>
                <a:gd name="connsiteX2" fmla="*/ 1693581 w 2273051"/>
                <a:gd name="connsiteY2" fmla="*/ 526789 h 531079"/>
                <a:gd name="connsiteX3" fmla="*/ 1424657 w 2273051"/>
                <a:gd name="connsiteY3" fmla="*/ 391855 h 531079"/>
                <a:gd name="connsiteX4" fmla="*/ 259 w 2273051"/>
                <a:gd name="connsiteY4" fmla="*/ 299666 h 531079"/>
                <a:gd name="connsiteX5" fmla="*/ 1304841 w 2273051"/>
                <a:gd name="connsiteY5" fmla="*/ 82108 h 531079"/>
                <a:gd name="connsiteX6" fmla="*/ 1373248 w 2273051"/>
                <a:gd name="connsiteY6" fmla="*/ 608 h 531079"/>
                <a:gd name="connsiteX0" fmla="*/ 2273051 w 2273051"/>
                <a:gd name="connsiteY0" fmla="*/ 282680 h 531079"/>
                <a:gd name="connsiteX1" fmla="*/ 2004749 w 2273051"/>
                <a:gd name="connsiteY1" fmla="*/ 501224 h 531079"/>
                <a:gd name="connsiteX2" fmla="*/ 1693581 w 2273051"/>
                <a:gd name="connsiteY2" fmla="*/ 526789 h 531079"/>
                <a:gd name="connsiteX3" fmla="*/ 1424657 w 2273051"/>
                <a:gd name="connsiteY3" fmla="*/ 391855 h 531079"/>
                <a:gd name="connsiteX4" fmla="*/ 259 w 2273051"/>
                <a:gd name="connsiteY4" fmla="*/ 299666 h 531079"/>
                <a:gd name="connsiteX5" fmla="*/ 1304841 w 2273051"/>
                <a:gd name="connsiteY5" fmla="*/ 82108 h 531079"/>
                <a:gd name="connsiteX6" fmla="*/ 1373248 w 2273051"/>
                <a:gd name="connsiteY6" fmla="*/ 608 h 531079"/>
                <a:gd name="connsiteX0" fmla="*/ 2273051 w 2273051"/>
                <a:gd name="connsiteY0" fmla="*/ 282680 h 530372"/>
                <a:gd name="connsiteX1" fmla="*/ 2037940 w 2273051"/>
                <a:gd name="connsiteY1" fmla="*/ 496139 h 530372"/>
                <a:gd name="connsiteX2" fmla="*/ 1693581 w 2273051"/>
                <a:gd name="connsiteY2" fmla="*/ 526789 h 530372"/>
                <a:gd name="connsiteX3" fmla="*/ 1424657 w 2273051"/>
                <a:gd name="connsiteY3" fmla="*/ 391855 h 530372"/>
                <a:gd name="connsiteX4" fmla="*/ 259 w 2273051"/>
                <a:gd name="connsiteY4" fmla="*/ 299666 h 530372"/>
                <a:gd name="connsiteX5" fmla="*/ 1304841 w 2273051"/>
                <a:gd name="connsiteY5" fmla="*/ 82108 h 530372"/>
                <a:gd name="connsiteX6" fmla="*/ 1373248 w 2273051"/>
                <a:gd name="connsiteY6" fmla="*/ 608 h 530372"/>
                <a:gd name="connsiteX0" fmla="*/ 2262476 w 2262476"/>
                <a:gd name="connsiteY0" fmla="*/ 281476 h 530372"/>
                <a:gd name="connsiteX1" fmla="*/ 2037940 w 2262476"/>
                <a:gd name="connsiteY1" fmla="*/ 496139 h 530372"/>
                <a:gd name="connsiteX2" fmla="*/ 1693581 w 2262476"/>
                <a:gd name="connsiteY2" fmla="*/ 526789 h 530372"/>
                <a:gd name="connsiteX3" fmla="*/ 1424657 w 2262476"/>
                <a:gd name="connsiteY3" fmla="*/ 391855 h 530372"/>
                <a:gd name="connsiteX4" fmla="*/ 259 w 2262476"/>
                <a:gd name="connsiteY4" fmla="*/ 299666 h 530372"/>
                <a:gd name="connsiteX5" fmla="*/ 1304841 w 2262476"/>
                <a:gd name="connsiteY5" fmla="*/ 82108 h 530372"/>
                <a:gd name="connsiteX6" fmla="*/ 1373248 w 2262476"/>
                <a:gd name="connsiteY6" fmla="*/ 608 h 530372"/>
                <a:gd name="connsiteX0" fmla="*/ 2262476 w 2262476"/>
                <a:gd name="connsiteY0" fmla="*/ 281476 h 530372"/>
                <a:gd name="connsiteX1" fmla="*/ 2037940 w 2262476"/>
                <a:gd name="connsiteY1" fmla="*/ 496139 h 530372"/>
                <a:gd name="connsiteX2" fmla="*/ 1693581 w 2262476"/>
                <a:gd name="connsiteY2" fmla="*/ 526789 h 530372"/>
                <a:gd name="connsiteX3" fmla="*/ 1424657 w 2262476"/>
                <a:gd name="connsiteY3" fmla="*/ 391855 h 530372"/>
                <a:gd name="connsiteX4" fmla="*/ 259 w 2262476"/>
                <a:gd name="connsiteY4" fmla="*/ 299666 h 530372"/>
                <a:gd name="connsiteX5" fmla="*/ 1304841 w 2262476"/>
                <a:gd name="connsiteY5" fmla="*/ 82108 h 530372"/>
                <a:gd name="connsiteX6" fmla="*/ 1373248 w 2262476"/>
                <a:gd name="connsiteY6" fmla="*/ 608 h 530372"/>
                <a:gd name="connsiteX7" fmla="*/ 2262476 w 2262476"/>
                <a:gd name="connsiteY7" fmla="*/ 281476 h 530372"/>
                <a:gd name="connsiteX0" fmla="*/ 2263405 w 2263405"/>
                <a:gd name="connsiteY0" fmla="*/ 281717 h 530613"/>
                <a:gd name="connsiteX1" fmla="*/ 2038869 w 2263405"/>
                <a:gd name="connsiteY1" fmla="*/ 496380 h 530613"/>
                <a:gd name="connsiteX2" fmla="*/ 1694510 w 2263405"/>
                <a:gd name="connsiteY2" fmla="*/ 527030 h 530613"/>
                <a:gd name="connsiteX3" fmla="*/ 1425586 w 2263405"/>
                <a:gd name="connsiteY3" fmla="*/ 392096 h 530613"/>
                <a:gd name="connsiteX4" fmla="*/ 1188 w 2263405"/>
                <a:gd name="connsiteY4" fmla="*/ 299907 h 530613"/>
                <a:gd name="connsiteX5" fmla="*/ 1178895 w 2263405"/>
                <a:gd name="connsiteY5" fmla="*/ 56422 h 530613"/>
                <a:gd name="connsiteX6" fmla="*/ 1374177 w 2263405"/>
                <a:gd name="connsiteY6" fmla="*/ 849 h 530613"/>
                <a:gd name="connsiteX7" fmla="*/ 2263405 w 2263405"/>
                <a:gd name="connsiteY7" fmla="*/ 281717 h 530613"/>
                <a:gd name="connsiteX0" fmla="*/ 2263405 w 2263405"/>
                <a:gd name="connsiteY0" fmla="*/ 282103 h 530999"/>
                <a:gd name="connsiteX1" fmla="*/ 2038869 w 2263405"/>
                <a:gd name="connsiteY1" fmla="*/ 496766 h 530999"/>
                <a:gd name="connsiteX2" fmla="*/ 1694510 w 2263405"/>
                <a:gd name="connsiteY2" fmla="*/ 527416 h 530999"/>
                <a:gd name="connsiteX3" fmla="*/ 1425586 w 2263405"/>
                <a:gd name="connsiteY3" fmla="*/ 392482 h 530999"/>
                <a:gd name="connsiteX4" fmla="*/ 1188 w 2263405"/>
                <a:gd name="connsiteY4" fmla="*/ 300293 h 530999"/>
                <a:gd name="connsiteX5" fmla="*/ 1178895 w 2263405"/>
                <a:gd name="connsiteY5" fmla="*/ 56808 h 530999"/>
                <a:gd name="connsiteX6" fmla="*/ 1374177 w 2263405"/>
                <a:gd name="connsiteY6" fmla="*/ 1235 h 530999"/>
                <a:gd name="connsiteX7" fmla="*/ 2263405 w 2263405"/>
                <a:gd name="connsiteY7" fmla="*/ 282103 h 530999"/>
                <a:gd name="connsiteX0" fmla="*/ 2267242 w 2267242"/>
                <a:gd name="connsiteY0" fmla="*/ 285668 h 530999"/>
                <a:gd name="connsiteX1" fmla="*/ 2038869 w 2267242"/>
                <a:gd name="connsiteY1" fmla="*/ 496766 h 530999"/>
                <a:gd name="connsiteX2" fmla="*/ 1694510 w 2267242"/>
                <a:gd name="connsiteY2" fmla="*/ 527416 h 530999"/>
                <a:gd name="connsiteX3" fmla="*/ 1425586 w 2267242"/>
                <a:gd name="connsiteY3" fmla="*/ 392482 h 530999"/>
                <a:gd name="connsiteX4" fmla="*/ 1188 w 2267242"/>
                <a:gd name="connsiteY4" fmla="*/ 300293 h 530999"/>
                <a:gd name="connsiteX5" fmla="*/ 1178895 w 2267242"/>
                <a:gd name="connsiteY5" fmla="*/ 56808 h 530999"/>
                <a:gd name="connsiteX6" fmla="*/ 1374177 w 2267242"/>
                <a:gd name="connsiteY6" fmla="*/ 1235 h 530999"/>
                <a:gd name="connsiteX7" fmla="*/ 2267242 w 2267242"/>
                <a:gd name="connsiteY7" fmla="*/ 285668 h 530999"/>
                <a:gd name="connsiteX0" fmla="*/ 2195937 w 2195937"/>
                <a:gd name="connsiteY0" fmla="*/ 340125 h 530999"/>
                <a:gd name="connsiteX1" fmla="*/ 2038869 w 2195937"/>
                <a:gd name="connsiteY1" fmla="*/ 496766 h 530999"/>
                <a:gd name="connsiteX2" fmla="*/ 1694510 w 2195937"/>
                <a:gd name="connsiteY2" fmla="*/ 527416 h 530999"/>
                <a:gd name="connsiteX3" fmla="*/ 1425586 w 2195937"/>
                <a:gd name="connsiteY3" fmla="*/ 392482 h 530999"/>
                <a:gd name="connsiteX4" fmla="*/ 1188 w 2195937"/>
                <a:gd name="connsiteY4" fmla="*/ 300293 h 530999"/>
                <a:gd name="connsiteX5" fmla="*/ 1178895 w 2195937"/>
                <a:gd name="connsiteY5" fmla="*/ 56808 h 530999"/>
                <a:gd name="connsiteX6" fmla="*/ 1374177 w 2195937"/>
                <a:gd name="connsiteY6" fmla="*/ 1235 h 530999"/>
                <a:gd name="connsiteX7" fmla="*/ 2195937 w 2195937"/>
                <a:gd name="connsiteY7" fmla="*/ 340125 h 530999"/>
                <a:gd name="connsiteX0" fmla="*/ 2203789 w 2203789"/>
                <a:gd name="connsiteY0" fmla="*/ 278440 h 530999"/>
                <a:gd name="connsiteX1" fmla="*/ 2038869 w 2203789"/>
                <a:gd name="connsiteY1" fmla="*/ 496766 h 530999"/>
                <a:gd name="connsiteX2" fmla="*/ 1694510 w 2203789"/>
                <a:gd name="connsiteY2" fmla="*/ 527416 h 530999"/>
                <a:gd name="connsiteX3" fmla="*/ 1425586 w 2203789"/>
                <a:gd name="connsiteY3" fmla="*/ 392482 h 530999"/>
                <a:gd name="connsiteX4" fmla="*/ 1188 w 2203789"/>
                <a:gd name="connsiteY4" fmla="*/ 300293 h 530999"/>
                <a:gd name="connsiteX5" fmla="*/ 1178895 w 2203789"/>
                <a:gd name="connsiteY5" fmla="*/ 56808 h 530999"/>
                <a:gd name="connsiteX6" fmla="*/ 1374177 w 2203789"/>
                <a:gd name="connsiteY6" fmla="*/ 1235 h 530999"/>
                <a:gd name="connsiteX7" fmla="*/ 2203789 w 2203789"/>
                <a:gd name="connsiteY7" fmla="*/ 278440 h 530999"/>
                <a:gd name="connsiteX0" fmla="*/ 2125954 w 2132024"/>
                <a:gd name="connsiteY0" fmla="*/ 254970 h 530999"/>
                <a:gd name="connsiteX1" fmla="*/ 2038869 w 2132024"/>
                <a:gd name="connsiteY1" fmla="*/ 496766 h 530999"/>
                <a:gd name="connsiteX2" fmla="*/ 1694510 w 2132024"/>
                <a:gd name="connsiteY2" fmla="*/ 527416 h 530999"/>
                <a:gd name="connsiteX3" fmla="*/ 1425586 w 2132024"/>
                <a:gd name="connsiteY3" fmla="*/ 392482 h 530999"/>
                <a:gd name="connsiteX4" fmla="*/ 1188 w 2132024"/>
                <a:gd name="connsiteY4" fmla="*/ 300293 h 530999"/>
                <a:gd name="connsiteX5" fmla="*/ 1178895 w 2132024"/>
                <a:gd name="connsiteY5" fmla="*/ 56808 h 530999"/>
                <a:gd name="connsiteX6" fmla="*/ 1374177 w 2132024"/>
                <a:gd name="connsiteY6" fmla="*/ 1235 h 530999"/>
                <a:gd name="connsiteX7" fmla="*/ 2125954 w 2132024"/>
                <a:gd name="connsiteY7" fmla="*/ 254970 h 530999"/>
                <a:gd name="connsiteX0" fmla="*/ 2224882 w 2224882"/>
                <a:gd name="connsiteY0" fmla="*/ 303789 h 530999"/>
                <a:gd name="connsiteX1" fmla="*/ 2038869 w 2224882"/>
                <a:gd name="connsiteY1" fmla="*/ 496766 h 530999"/>
                <a:gd name="connsiteX2" fmla="*/ 1694510 w 2224882"/>
                <a:gd name="connsiteY2" fmla="*/ 527416 h 530999"/>
                <a:gd name="connsiteX3" fmla="*/ 1425586 w 2224882"/>
                <a:gd name="connsiteY3" fmla="*/ 392482 h 530999"/>
                <a:gd name="connsiteX4" fmla="*/ 1188 w 2224882"/>
                <a:gd name="connsiteY4" fmla="*/ 300293 h 530999"/>
                <a:gd name="connsiteX5" fmla="*/ 1178895 w 2224882"/>
                <a:gd name="connsiteY5" fmla="*/ 56808 h 530999"/>
                <a:gd name="connsiteX6" fmla="*/ 1374177 w 2224882"/>
                <a:gd name="connsiteY6" fmla="*/ 1235 h 530999"/>
                <a:gd name="connsiteX7" fmla="*/ 2224882 w 2224882"/>
                <a:gd name="connsiteY7" fmla="*/ 303789 h 530999"/>
                <a:gd name="connsiteX0" fmla="*/ 2217120 w 2217120"/>
                <a:gd name="connsiteY0" fmla="*/ 331066 h 530999"/>
                <a:gd name="connsiteX1" fmla="*/ 2038869 w 2217120"/>
                <a:gd name="connsiteY1" fmla="*/ 496766 h 530999"/>
                <a:gd name="connsiteX2" fmla="*/ 1694510 w 2217120"/>
                <a:gd name="connsiteY2" fmla="*/ 527416 h 530999"/>
                <a:gd name="connsiteX3" fmla="*/ 1425586 w 2217120"/>
                <a:gd name="connsiteY3" fmla="*/ 392482 h 530999"/>
                <a:gd name="connsiteX4" fmla="*/ 1188 w 2217120"/>
                <a:gd name="connsiteY4" fmla="*/ 300293 h 530999"/>
                <a:gd name="connsiteX5" fmla="*/ 1178895 w 2217120"/>
                <a:gd name="connsiteY5" fmla="*/ 56808 h 530999"/>
                <a:gd name="connsiteX6" fmla="*/ 1374177 w 2217120"/>
                <a:gd name="connsiteY6" fmla="*/ 1235 h 530999"/>
                <a:gd name="connsiteX7" fmla="*/ 2217120 w 2217120"/>
                <a:gd name="connsiteY7" fmla="*/ 331066 h 530999"/>
                <a:gd name="connsiteX0" fmla="*/ 2217120 w 2217120"/>
                <a:gd name="connsiteY0" fmla="*/ 331066 h 530410"/>
                <a:gd name="connsiteX1" fmla="*/ 2038869 w 2217120"/>
                <a:gd name="connsiteY1" fmla="*/ 496766 h 530410"/>
                <a:gd name="connsiteX2" fmla="*/ 1694510 w 2217120"/>
                <a:gd name="connsiteY2" fmla="*/ 527416 h 530410"/>
                <a:gd name="connsiteX3" fmla="*/ 1425586 w 2217120"/>
                <a:gd name="connsiteY3" fmla="*/ 392482 h 530410"/>
                <a:gd name="connsiteX4" fmla="*/ 1188 w 2217120"/>
                <a:gd name="connsiteY4" fmla="*/ 300293 h 530410"/>
                <a:gd name="connsiteX5" fmla="*/ 1178895 w 2217120"/>
                <a:gd name="connsiteY5" fmla="*/ 56808 h 530410"/>
                <a:gd name="connsiteX6" fmla="*/ 1374177 w 2217120"/>
                <a:gd name="connsiteY6" fmla="*/ 1235 h 530410"/>
                <a:gd name="connsiteX7" fmla="*/ 2217120 w 2217120"/>
                <a:gd name="connsiteY7" fmla="*/ 331066 h 530410"/>
                <a:gd name="connsiteX0" fmla="*/ 2217120 w 2217120"/>
                <a:gd name="connsiteY0" fmla="*/ 331066 h 530410"/>
                <a:gd name="connsiteX1" fmla="*/ 2038869 w 2217120"/>
                <a:gd name="connsiteY1" fmla="*/ 496766 h 530410"/>
                <a:gd name="connsiteX2" fmla="*/ 1694510 w 2217120"/>
                <a:gd name="connsiteY2" fmla="*/ 527416 h 530410"/>
                <a:gd name="connsiteX3" fmla="*/ 1425586 w 2217120"/>
                <a:gd name="connsiteY3" fmla="*/ 392482 h 530410"/>
                <a:gd name="connsiteX4" fmla="*/ 1188 w 2217120"/>
                <a:gd name="connsiteY4" fmla="*/ 300293 h 530410"/>
                <a:gd name="connsiteX5" fmla="*/ 1178895 w 2217120"/>
                <a:gd name="connsiteY5" fmla="*/ 56808 h 530410"/>
                <a:gd name="connsiteX6" fmla="*/ 1374177 w 2217120"/>
                <a:gd name="connsiteY6" fmla="*/ 1235 h 530410"/>
                <a:gd name="connsiteX7" fmla="*/ 2217120 w 2217120"/>
                <a:gd name="connsiteY7" fmla="*/ 331066 h 530410"/>
                <a:gd name="connsiteX0" fmla="*/ 2217120 w 2217120"/>
                <a:gd name="connsiteY0" fmla="*/ 331066 h 530410"/>
                <a:gd name="connsiteX1" fmla="*/ 2038869 w 2217120"/>
                <a:gd name="connsiteY1" fmla="*/ 496766 h 530410"/>
                <a:gd name="connsiteX2" fmla="*/ 1694510 w 2217120"/>
                <a:gd name="connsiteY2" fmla="*/ 527416 h 530410"/>
                <a:gd name="connsiteX3" fmla="*/ 1425586 w 2217120"/>
                <a:gd name="connsiteY3" fmla="*/ 392482 h 530410"/>
                <a:gd name="connsiteX4" fmla="*/ 1188 w 2217120"/>
                <a:gd name="connsiteY4" fmla="*/ 300293 h 530410"/>
                <a:gd name="connsiteX5" fmla="*/ 1178895 w 2217120"/>
                <a:gd name="connsiteY5" fmla="*/ 56808 h 530410"/>
                <a:gd name="connsiteX6" fmla="*/ 1374177 w 2217120"/>
                <a:gd name="connsiteY6" fmla="*/ 1235 h 530410"/>
                <a:gd name="connsiteX7" fmla="*/ 2217120 w 2217120"/>
                <a:gd name="connsiteY7" fmla="*/ 331066 h 530410"/>
                <a:gd name="connsiteX0" fmla="*/ 2217120 w 2217120"/>
                <a:gd name="connsiteY0" fmla="*/ 331066 h 534340"/>
                <a:gd name="connsiteX1" fmla="*/ 2038869 w 2217120"/>
                <a:gd name="connsiteY1" fmla="*/ 496766 h 534340"/>
                <a:gd name="connsiteX2" fmla="*/ 1694510 w 2217120"/>
                <a:gd name="connsiteY2" fmla="*/ 527416 h 534340"/>
                <a:gd name="connsiteX3" fmla="*/ 1425586 w 2217120"/>
                <a:gd name="connsiteY3" fmla="*/ 392482 h 534340"/>
                <a:gd name="connsiteX4" fmla="*/ 1188 w 2217120"/>
                <a:gd name="connsiteY4" fmla="*/ 300293 h 534340"/>
                <a:gd name="connsiteX5" fmla="*/ 1178895 w 2217120"/>
                <a:gd name="connsiteY5" fmla="*/ 56808 h 534340"/>
                <a:gd name="connsiteX6" fmla="*/ 1374177 w 2217120"/>
                <a:gd name="connsiteY6" fmla="*/ 1235 h 534340"/>
                <a:gd name="connsiteX7" fmla="*/ 2217120 w 2217120"/>
                <a:gd name="connsiteY7" fmla="*/ 331066 h 534340"/>
                <a:gd name="connsiteX0" fmla="*/ 2217120 w 2217120"/>
                <a:gd name="connsiteY0" fmla="*/ 331066 h 551752"/>
                <a:gd name="connsiteX1" fmla="*/ 2036379 w 2217120"/>
                <a:gd name="connsiteY1" fmla="*/ 530380 h 551752"/>
                <a:gd name="connsiteX2" fmla="*/ 1694510 w 2217120"/>
                <a:gd name="connsiteY2" fmla="*/ 527416 h 551752"/>
                <a:gd name="connsiteX3" fmla="*/ 1425586 w 2217120"/>
                <a:gd name="connsiteY3" fmla="*/ 392482 h 551752"/>
                <a:gd name="connsiteX4" fmla="*/ 1188 w 2217120"/>
                <a:gd name="connsiteY4" fmla="*/ 300293 h 551752"/>
                <a:gd name="connsiteX5" fmla="*/ 1178895 w 2217120"/>
                <a:gd name="connsiteY5" fmla="*/ 56808 h 551752"/>
                <a:gd name="connsiteX6" fmla="*/ 1374177 w 2217120"/>
                <a:gd name="connsiteY6" fmla="*/ 1235 h 551752"/>
                <a:gd name="connsiteX7" fmla="*/ 2217120 w 2217120"/>
                <a:gd name="connsiteY7" fmla="*/ 331066 h 551752"/>
                <a:gd name="connsiteX0" fmla="*/ 2127742 w 2135685"/>
                <a:gd name="connsiteY0" fmla="*/ 308367 h 551752"/>
                <a:gd name="connsiteX1" fmla="*/ 2036379 w 2135685"/>
                <a:gd name="connsiteY1" fmla="*/ 530380 h 551752"/>
                <a:gd name="connsiteX2" fmla="*/ 1694510 w 2135685"/>
                <a:gd name="connsiteY2" fmla="*/ 527416 h 551752"/>
                <a:gd name="connsiteX3" fmla="*/ 1425586 w 2135685"/>
                <a:gd name="connsiteY3" fmla="*/ 392482 h 551752"/>
                <a:gd name="connsiteX4" fmla="*/ 1188 w 2135685"/>
                <a:gd name="connsiteY4" fmla="*/ 300293 h 551752"/>
                <a:gd name="connsiteX5" fmla="*/ 1178895 w 2135685"/>
                <a:gd name="connsiteY5" fmla="*/ 56808 h 551752"/>
                <a:gd name="connsiteX6" fmla="*/ 1374177 w 2135685"/>
                <a:gd name="connsiteY6" fmla="*/ 1235 h 551752"/>
                <a:gd name="connsiteX7" fmla="*/ 2127742 w 2135685"/>
                <a:gd name="connsiteY7" fmla="*/ 308367 h 551752"/>
                <a:gd name="connsiteX0" fmla="*/ 2127742 w 2132536"/>
                <a:gd name="connsiteY0" fmla="*/ 308367 h 551752"/>
                <a:gd name="connsiteX1" fmla="*/ 2036379 w 2132536"/>
                <a:gd name="connsiteY1" fmla="*/ 530380 h 551752"/>
                <a:gd name="connsiteX2" fmla="*/ 1694510 w 2132536"/>
                <a:gd name="connsiteY2" fmla="*/ 527416 h 551752"/>
                <a:gd name="connsiteX3" fmla="*/ 1425586 w 2132536"/>
                <a:gd name="connsiteY3" fmla="*/ 392482 h 551752"/>
                <a:gd name="connsiteX4" fmla="*/ 1188 w 2132536"/>
                <a:gd name="connsiteY4" fmla="*/ 300293 h 551752"/>
                <a:gd name="connsiteX5" fmla="*/ 1178895 w 2132536"/>
                <a:gd name="connsiteY5" fmla="*/ 56808 h 551752"/>
                <a:gd name="connsiteX6" fmla="*/ 1374177 w 2132536"/>
                <a:gd name="connsiteY6" fmla="*/ 1235 h 551752"/>
                <a:gd name="connsiteX7" fmla="*/ 2127742 w 2132536"/>
                <a:gd name="connsiteY7" fmla="*/ 308367 h 551752"/>
                <a:gd name="connsiteX0" fmla="*/ 2250948 w 2250948"/>
                <a:gd name="connsiteY0" fmla="*/ 275982 h 551752"/>
                <a:gd name="connsiteX1" fmla="*/ 2036379 w 2250948"/>
                <a:gd name="connsiteY1" fmla="*/ 530380 h 551752"/>
                <a:gd name="connsiteX2" fmla="*/ 1694510 w 2250948"/>
                <a:gd name="connsiteY2" fmla="*/ 527416 h 551752"/>
                <a:gd name="connsiteX3" fmla="*/ 1425586 w 2250948"/>
                <a:gd name="connsiteY3" fmla="*/ 392482 h 551752"/>
                <a:gd name="connsiteX4" fmla="*/ 1188 w 2250948"/>
                <a:gd name="connsiteY4" fmla="*/ 300293 h 551752"/>
                <a:gd name="connsiteX5" fmla="*/ 1178895 w 2250948"/>
                <a:gd name="connsiteY5" fmla="*/ 56808 h 551752"/>
                <a:gd name="connsiteX6" fmla="*/ 1374177 w 2250948"/>
                <a:gd name="connsiteY6" fmla="*/ 1235 h 551752"/>
                <a:gd name="connsiteX7" fmla="*/ 2250948 w 2250948"/>
                <a:gd name="connsiteY7" fmla="*/ 275982 h 551752"/>
                <a:gd name="connsiteX0" fmla="*/ 2250948 w 2250948"/>
                <a:gd name="connsiteY0" fmla="*/ 275982 h 551752"/>
                <a:gd name="connsiteX1" fmla="*/ 2036379 w 2250948"/>
                <a:gd name="connsiteY1" fmla="*/ 530380 h 551752"/>
                <a:gd name="connsiteX2" fmla="*/ 1694510 w 2250948"/>
                <a:gd name="connsiteY2" fmla="*/ 527416 h 551752"/>
                <a:gd name="connsiteX3" fmla="*/ 1425586 w 2250948"/>
                <a:gd name="connsiteY3" fmla="*/ 392482 h 551752"/>
                <a:gd name="connsiteX4" fmla="*/ 1188 w 2250948"/>
                <a:gd name="connsiteY4" fmla="*/ 300293 h 551752"/>
                <a:gd name="connsiteX5" fmla="*/ 1178895 w 2250948"/>
                <a:gd name="connsiteY5" fmla="*/ 56808 h 551752"/>
                <a:gd name="connsiteX6" fmla="*/ 1374177 w 2250948"/>
                <a:gd name="connsiteY6" fmla="*/ 1235 h 551752"/>
                <a:gd name="connsiteX7" fmla="*/ 2250948 w 2250948"/>
                <a:gd name="connsiteY7" fmla="*/ 275982 h 551752"/>
                <a:gd name="connsiteX0" fmla="*/ 2250948 w 2250948"/>
                <a:gd name="connsiteY0" fmla="*/ 275982 h 534702"/>
                <a:gd name="connsiteX1" fmla="*/ 2026157 w 2250948"/>
                <a:gd name="connsiteY1" fmla="*/ 497981 h 534702"/>
                <a:gd name="connsiteX2" fmla="*/ 1694510 w 2250948"/>
                <a:gd name="connsiteY2" fmla="*/ 527416 h 534702"/>
                <a:gd name="connsiteX3" fmla="*/ 1425586 w 2250948"/>
                <a:gd name="connsiteY3" fmla="*/ 392482 h 534702"/>
                <a:gd name="connsiteX4" fmla="*/ 1188 w 2250948"/>
                <a:gd name="connsiteY4" fmla="*/ 300293 h 534702"/>
                <a:gd name="connsiteX5" fmla="*/ 1178895 w 2250948"/>
                <a:gd name="connsiteY5" fmla="*/ 56808 h 534702"/>
                <a:gd name="connsiteX6" fmla="*/ 1374177 w 2250948"/>
                <a:gd name="connsiteY6" fmla="*/ 1235 h 534702"/>
                <a:gd name="connsiteX7" fmla="*/ 2250948 w 2250948"/>
                <a:gd name="connsiteY7" fmla="*/ 275982 h 534702"/>
                <a:gd name="connsiteX0" fmla="*/ 2250948 w 2250948"/>
                <a:gd name="connsiteY0" fmla="*/ 275982 h 534702"/>
                <a:gd name="connsiteX1" fmla="*/ 2026157 w 2250948"/>
                <a:gd name="connsiteY1" fmla="*/ 497981 h 534702"/>
                <a:gd name="connsiteX2" fmla="*/ 1694510 w 2250948"/>
                <a:gd name="connsiteY2" fmla="*/ 527416 h 534702"/>
                <a:gd name="connsiteX3" fmla="*/ 1425586 w 2250948"/>
                <a:gd name="connsiteY3" fmla="*/ 392482 h 534702"/>
                <a:gd name="connsiteX4" fmla="*/ 1188 w 2250948"/>
                <a:gd name="connsiteY4" fmla="*/ 300293 h 534702"/>
                <a:gd name="connsiteX5" fmla="*/ 1178895 w 2250948"/>
                <a:gd name="connsiteY5" fmla="*/ 56808 h 534702"/>
                <a:gd name="connsiteX6" fmla="*/ 1374177 w 2250948"/>
                <a:gd name="connsiteY6" fmla="*/ 1235 h 534702"/>
                <a:gd name="connsiteX7" fmla="*/ 2250948 w 2250948"/>
                <a:gd name="connsiteY7" fmla="*/ 275982 h 534702"/>
                <a:gd name="connsiteX0" fmla="*/ 2250948 w 2250948"/>
                <a:gd name="connsiteY0" fmla="*/ 275982 h 535948"/>
                <a:gd name="connsiteX1" fmla="*/ 2026157 w 2250948"/>
                <a:gd name="connsiteY1" fmla="*/ 497981 h 535948"/>
                <a:gd name="connsiteX2" fmla="*/ 1694510 w 2250948"/>
                <a:gd name="connsiteY2" fmla="*/ 527416 h 535948"/>
                <a:gd name="connsiteX3" fmla="*/ 1425586 w 2250948"/>
                <a:gd name="connsiteY3" fmla="*/ 392482 h 535948"/>
                <a:gd name="connsiteX4" fmla="*/ 1188 w 2250948"/>
                <a:gd name="connsiteY4" fmla="*/ 300293 h 535948"/>
                <a:gd name="connsiteX5" fmla="*/ 1178895 w 2250948"/>
                <a:gd name="connsiteY5" fmla="*/ 56808 h 535948"/>
                <a:gd name="connsiteX6" fmla="*/ 1374177 w 2250948"/>
                <a:gd name="connsiteY6" fmla="*/ 1235 h 535948"/>
                <a:gd name="connsiteX7" fmla="*/ 2250948 w 2250948"/>
                <a:gd name="connsiteY7" fmla="*/ 275982 h 535948"/>
                <a:gd name="connsiteX0" fmla="*/ 2250948 w 2250948"/>
                <a:gd name="connsiteY0" fmla="*/ 275982 h 500645"/>
                <a:gd name="connsiteX1" fmla="*/ 2026157 w 2250948"/>
                <a:gd name="connsiteY1" fmla="*/ 497981 h 500645"/>
                <a:gd name="connsiteX2" fmla="*/ 1425586 w 2250948"/>
                <a:gd name="connsiteY2" fmla="*/ 392482 h 500645"/>
                <a:gd name="connsiteX3" fmla="*/ 1188 w 2250948"/>
                <a:gd name="connsiteY3" fmla="*/ 300293 h 500645"/>
                <a:gd name="connsiteX4" fmla="*/ 1178895 w 2250948"/>
                <a:gd name="connsiteY4" fmla="*/ 56808 h 500645"/>
                <a:gd name="connsiteX5" fmla="*/ 1374177 w 2250948"/>
                <a:gd name="connsiteY5" fmla="*/ 1235 h 500645"/>
                <a:gd name="connsiteX6" fmla="*/ 2250948 w 2250948"/>
                <a:gd name="connsiteY6" fmla="*/ 275982 h 500645"/>
                <a:gd name="connsiteX0" fmla="*/ 2250948 w 2250948"/>
                <a:gd name="connsiteY0" fmla="*/ 275982 h 520802"/>
                <a:gd name="connsiteX1" fmla="*/ 1615785 w 2250948"/>
                <a:gd name="connsiteY1" fmla="*/ 518567 h 520802"/>
                <a:gd name="connsiteX2" fmla="*/ 1425586 w 2250948"/>
                <a:gd name="connsiteY2" fmla="*/ 392482 h 520802"/>
                <a:gd name="connsiteX3" fmla="*/ 1188 w 2250948"/>
                <a:gd name="connsiteY3" fmla="*/ 300293 h 520802"/>
                <a:gd name="connsiteX4" fmla="*/ 1178895 w 2250948"/>
                <a:gd name="connsiteY4" fmla="*/ 56808 h 520802"/>
                <a:gd name="connsiteX5" fmla="*/ 1374177 w 2250948"/>
                <a:gd name="connsiteY5" fmla="*/ 1235 h 520802"/>
                <a:gd name="connsiteX6" fmla="*/ 2250948 w 2250948"/>
                <a:gd name="connsiteY6" fmla="*/ 275982 h 520802"/>
                <a:gd name="connsiteX0" fmla="*/ 2250948 w 2250948"/>
                <a:gd name="connsiteY0" fmla="*/ 275982 h 518567"/>
                <a:gd name="connsiteX1" fmla="*/ 1615785 w 2250948"/>
                <a:gd name="connsiteY1" fmla="*/ 518567 h 518567"/>
                <a:gd name="connsiteX2" fmla="*/ 1425586 w 2250948"/>
                <a:gd name="connsiteY2" fmla="*/ 392482 h 518567"/>
                <a:gd name="connsiteX3" fmla="*/ 1188 w 2250948"/>
                <a:gd name="connsiteY3" fmla="*/ 300293 h 518567"/>
                <a:gd name="connsiteX4" fmla="*/ 1178895 w 2250948"/>
                <a:gd name="connsiteY4" fmla="*/ 56808 h 518567"/>
                <a:gd name="connsiteX5" fmla="*/ 1374177 w 2250948"/>
                <a:gd name="connsiteY5" fmla="*/ 1235 h 518567"/>
                <a:gd name="connsiteX6" fmla="*/ 2250948 w 2250948"/>
                <a:gd name="connsiteY6" fmla="*/ 275982 h 518567"/>
                <a:gd name="connsiteX0" fmla="*/ 2250948 w 2250948"/>
                <a:gd name="connsiteY0" fmla="*/ 275982 h 552217"/>
                <a:gd name="connsiteX1" fmla="*/ 1615785 w 2250948"/>
                <a:gd name="connsiteY1" fmla="*/ 518567 h 552217"/>
                <a:gd name="connsiteX2" fmla="*/ 1425586 w 2250948"/>
                <a:gd name="connsiteY2" fmla="*/ 392482 h 552217"/>
                <a:gd name="connsiteX3" fmla="*/ 1188 w 2250948"/>
                <a:gd name="connsiteY3" fmla="*/ 300293 h 552217"/>
                <a:gd name="connsiteX4" fmla="*/ 1178895 w 2250948"/>
                <a:gd name="connsiteY4" fmla="*/ 56808 h 552217"/>
                <a:gd name="connsiteX5" fmla="*/ 1374177 w 2250948"/>
                <a:gd name="connsiteY5" fmla="*/ 1235 h 552217"/>
                <a:gd name="connsiteX6" fmla="*/ 2250948 w 2250948"/>
                <a:gd name="connsiteY6" fmla="*/ 275982 h 552217"/>
                <a:gd name="connsiteX0" fmla="*/ 2250948 w 2250948"/>
                <a:gd name="connsiteY0" fmla="*/ 275982 h 550775"/>
                <a:gd name="connsiteX1" fmla="*/ 1615785 w 2250948"/>
                <a:gd name="connsiteY1" fmla="*/ 518567 h 550775"/>
                <a:gd name="connsiteX2" fmla="*/ 1425586 w 2250948"/>
                <a:gd name="connsiteY2" fmla="*/ 392482 h 550775"/>
                <a:gd name="connsiteX3" fmla="*/ 1188 w 2250948"/>
                <a:gd name="connsiteY3" fmla="*/ 300293 h 550775"/>
                <a:gd name="connsiteX4" fmla="*/ 1178895 w 2250948"/>
                <a:gd name="connsiteY4" fmla="*/ 56808 h 550775"/>
                <a:gd name="connsiteX5" fmla="*/ 1374177 w 2250948"/>
                <a:gd name="connsiteY5" fmla="*/ 1235 h 550775"/>
                <a:gd name="connsiteX6" fmla="*/ 2250948 w 2250948"/>
                <a:gd name="connsiteY6" fmla="*/ 275982 h 550775"/>
                <a:gd name="connsiteX0" fmla="*/ 2250948 w 2250948"/>
                <a:gd name="connsiteY0" fmla="*/ 275982 h 550775"/>
                <a:gd name="connsiteX1" fmla="*/ 1615785 w 2250948"/>
                <a:gd name="connsiteY1" fmla="*/ 518567 h 550775"/>
                <a:gd name="connsiteX2" fmla="*/ 1425586 w 2250948"/>
                <a:gd name="connsiteY2" fmla="*/ 392482 h 550775"/>
                <a:gd name="connsiteX3" fmla="*/ 1188 w 2250948"/>
                <a:gd name="connsiteY3" fmla="*/ 300293 h 550775"/>
                <a:gd name="connsiteX4" fmla="*/ 1178895 w 2250948"/>
                <a:gd name="connsiteY4" fmla="*/ 56808 h 550775"/>
                <a:gd name="connsiteX5" fmla="*/ 1374177 w 2250948"/>
                <a:gd name="connsiteY5" fmla="*/ 1235 h 550775"/>
                <a:gd name="connsiteX6" fmla="*/ 2250948 w 2250948"/>
                <a:gd name="connsiteY6" fmla="*/ 275982 h 550775"/>
                <a:gd name="connsiteX0" fmla="*/ 2250948 w 2250948"/>
                <a:gd name="connsiteY0" fmla="*/ 275982 h 550775"/>
                <a:gd name="connsiteX1" fmla="*/ 1615785 w 2250948"/>
                <a:gd name="connsiteY1" fmla="*/ 518567 h 550775"/>
                <a:gd name="connsiteX2" fmla="*/ 1425586 w 2250948"/>
                <a:gd name="connsiteY2" fmla="*/ 392482 h 550775"/>
                <a:gd name="connsiteX3" fmla="*/ 1188 w 2250948"/>
                <a:gd name="connsiteY3" fmla="*/ 300293 h 550775"/>
                <a:gd name="connsiteX4" fmla="*/ 1178895 w 2250948"/>
                <a:gd name="connsiteY4" fmla="*/ 56808 h 550775"/>
                <a:gd name="connsiteX5" fmla="*/ 1374177 w 2250948"/>
                <a:gd name="connsiteY5" fmla="*/ 1235 h 550775"/>
                <a:gd name="connsiteX6" fmla="*/ 2250948 w 2250948"/>
                <a:gd name="connsiteY6" fmla="*/ 275982 h 550775"/>
                <a:gd name="connsiteX0" fmla="*/ 2250764 w 2250764"/>
                <a:gd name="connsiteY0" fmla="*/ 275982 h 550775"/>
                <a:gd name="connsiteX1" fmla="*/ 1615601 w 2250764"/>
                <a:gd name="connsiteY1" fmla="*/ 518567 h 550775"/>
                <a:gd name="connsiteX2" fmla="*/ 1404799 w 2250764"/>
                <a:gd name="connsiteY2" fmla="*/ 390709 h 550775"/>
                <a:gd name="connsiteX3" fmla="*/ 1004 w 2250764"/>
                <a:gd name="connsiteY3" fmla="*/ 300293 h 550775"/>
                <a:gd name="connsiteX4" fmla="*/ 1178711 w 2250764"/>
                <a:gd name="connsiteY4" fmla="*/ 56808 h 550775"/>
                <a:gd name="connsiteX5" fmla="*/ 1373993 w 2250764"/>
                <a:gd name="connsiteY5" fmla="*/ 1235 h 550775"/>
                <a:gd name="connsiteX6" fmla="*/ 2250764 w 2250764"/>
                <a:gd name="connsiteY6" fmla="*/ 275982 h 550775"/>
                <a:gd name="connsiteX0" fmla="*/ 2250764 w 2250764"/>
                <a:gd name="connsiteY0" fmla="*/ 275982 h 550775"/>
                <a:gd name="connsiteX1" fmla="*/ 1615601 w 2250764"/>
                <a:gd name="connsiteY1" fmla="*/ 518567 h 550775"/>
                <a:gd name="connsiteX2" fmla="*/ 1404799 w 2250764"/>
                <a:gd name="connsiteY2" fmla="*/ 390709 h 550775"/>
                <a:gd name="connsiteX3" fmla="*/ 1004 w 2250764"/>
                <a:gd name="connsiteY3" fmla="*/ 300293 h 550775"/>
                <a:gd name="connsiteX4" fmla="*/ 1178711 w 2250764"/>
                <a:gd name="connsiteY4" fmla="*/ 56808 h 550775"/>
                <a:gd name="connsiteX5" fmla="*/ 1373993 w 2250764"/>
                <a:gd name="connsiteY5" fmla="*/ 1235 h 550775"/>
                <a:gd name="connsiteX6" fmla="*/ 2250764 w 2250764"/>
                <a:gd name="connsiteY6" fmla="*/ 275982 h 550775"/>
                <a:gd name="connsiteX0" fmla="*/ 2250764 w 2250764"/>
                <a:gd name="connsiteY0" fmla="*/ 275982 h 550775"/>
                <a:gd name="connsiteX1" fmla="*/ 1615601 w 2250764"/>
                <a:gd name="connsiteY1" fmla="*/ 518567 h 550775"/>
                <a:gd name="connsiteX2" fmla="*/ 1404799 w 2250764"/>
                <a:gd name="connsiteY2" fmla="*/ 390709 h 550775"/>
                <a:gd name="connsiteX3" fmla="*/ 1004 w 2250764"/>
                <a:gd name="connsiteY3" fmla="*/ 300293 h 550775"/>
                <a:gd name="connsiteX4" fmla="*/ 1178711 w 2250764"/>
                <a:gd name="connsiteY4" fmla="*/ 56808 h 550775"/>
                <a:gd name="connsiteX5" fmla="*/ 1373993 w 2250764"/>
                <a:gd name="connsiteY5" fmla="*/ 1235 h 550775"/>
                <a:gd name="connsiteX6" fmla="*/ 2250764 w 2250764"/>
                <a:gd name="connsiteY6" fmla="*/ 275982 h 550775"/>
                <a:gd name="connsiteX0" fmla="*/ 2250764 w 2250764"/>
                <a:gd name="connsiteY0" fmla="*/ 275982 h 550775"/>
                <a:gd name="connsiteX1" fmla="*/ 1615601 w 2250764"/>
                <a:gd name="connsiteY1" fmla="*/ 518567 h 550775"/>
                <a:gd name="connsiteX2" fmla="*/ 1404799 w 2250764"/>
                <a:gd name="connsiteY2" fmla="*/ 390709 h 550775"/>
                <a:gd name="connsiteX3" fmla="*/ 1004 w 2250764"/>
                <a:gd name="connsiteY3" fmla="*/ 300293 h 550775"/>
                <a:gd name="connsiteX4" fmla="*/ 1178711 w 2250764"/>
                <a:gd name="connsiteY4" fmla="*/ 56808 h 550775"/>
                <a:gd name="connsiteX5" fmla="*/ 1373993 w 2250764"/>
                <a:gd name="connsiteY5" fmla="*/ 1235 h 550775"/>
                <a:gd name="connsiteX6" fmla="*/ 2250764 w 2250764"/>
                <a:gd name="connsiteY6" fmla="*/ 275982 h 550775"/>
                <a:gd name="connsiteX0" fmla="*/ 2250764 w 2250764"/>
                <a:gd name="connsiteY0" fmla="*/ 275982 h 550775"/>
                <a:gd name="connsiteX1" fmla="*/ 1615601 w 2250764"/>
                <a:gd name="connsiteY1" fmla="*/ 518567 h 550775"/>
                <a:gd name="connsiteX2" fmla="*/ 1404799 w 2250764"/>
                <a:gd name="connsiteY2" fmla="*/ 390709 h 550775"/>
                <a:gd name="connsiteX3" fmla="*/ 1004 w 2250764"/>
                <a:gd name="connsiteY3" fmla="*/ 300293 h 550775"/>
                <a:gd name="connsiteX4" fmla="*/ 1178711 w 2250764"/>
                <a:gd name="connsiteY4" fmla="*/ 56808 h 550775"/>
                <a:gd name="connsiteX5" fmla="*/ 1373993 w 2250764"/>
                <a:gd name="connsiteY5" fmla="*/ 1235 h 550775"/>
                <a:gd name="connsiteX6" fmla="*/ 2250764 w 2250764"/>
                <a:gd name="connsiteY6" fmla="*/ 275982 h 550775"/>
                <a:gd name="connsiteX0" fmla="*/ 2252067 w 2252067"/>
                <a:gd name="connsiteY0" fmla="*/ 275982 h 550775"/>
                <a:gd name="connsiteX1" fmla="*/ 1616904 w 2252067"/>
                <a:gd name="connsiteY1" fmla="*/ 518567 h 550775"/>
                <a:gd name="connsiteX2" fmla="*/ 1406102 w 2252067"/>
                <a:gd name="connsiteY2" fmla="*/ 390709 h 550775"/>
                <a:gd name="connsiteX3" fmla="*/ 2307 w 2252067"/>
                <a:gd name="connsiteY3" fmla="*/ 300293 h 550775"/>
                <a:gd name="connsiteX4" fmla="*/ 1180014 w 2252067"/>
                <a:gd name="connsiteY4" fmla="*/ 56808 h 550775"/>
                <a:gd name="connsiteX5" fmla="*/ 1375296 w 2252067"/>
                <a:gd name="connsiteY5" fmla="*/ 1235 h 550775"/>
                <a:gd name="connsiteX6" fmla="*/ 2252067 w 2252067"/>
                <a:gd name="connsiteY6" fmla="*/ 275982 h 550775"/>
                <a:gd name="connsiteX0" fmla="*/ 2046737 w 2046737"/>
                <a:gd name="connsiteY0" fmla="*/ 275982 h 550775"/>
                <a:gd name="connsiteX1" fmla="*/ 1411574 w 2046737"/>
                <a:gd name="connsiteY1" fmla="*/ 518567 h 550775"/>
                <a:gd name="connsiteX2" fmla="*/ 1200772 w 2046737"/>
                <a:gd name="connsiteY2" fmla="*/ 390709 h 550775"/>
                <a:gd name="connsiteX3" fmla="*/ 2840 w 2046737"/>
                <a:gd name="connsiteY3" fmla="*/ 283917 h 550775"/>
                <a:gd name="connsiteX4" fmla="*/ 974684 w 2046737"/>
                <a:gd name="connsiteY4" fmla="*/ 56808 h 550775"/>
                <a:gd name="connsiteX5" fmla="*/ 1169966 w 2046737"/>
                <a:gd name="connsiteY5" fmla="*/ 1235 h 550775"/>
                <a:gd name="connsiteX6" fmla="*/ 2046737 w 2046737"/>
                <a:gd name="connsiteY6" fmla="*/ 275982 h 550775"/>
                <a:gd name="connsiteX0" fmla="*/ 2044504 w 2044504"/>
                <a:gd name="connsiteY0" fmla="*/ 275893 h 550686"/>
                <a:gd name="connsiteX1" fmla="*/ 1409341 w 2044504"/>
                <a:gd name="connsiteY1" fmla="*/ 518478 h 550686"/>
                <a:gd name="connsiteX2" fmla="*/ 1198539 w 2044504"/>
                <a:gd name="connsiteY2" fmla="*/ 390620 h 550686"/>
                <a:gd name="connsiteX3" fmla="*/ 607 w 2044504"/>
                <a:gd name="connsiteY3" fmla="*/ 283828 h 550686"/>
                <a:gd name="connsiteX4" fmla="*/ 1036645 w 2044504"/>
                <a:gd name="connsiteY4" fmla="*/ 60308 h 550686"/>
                <a:gd name="connsiteX5" fmla="*/ 1167733 w 2044504"/>
                <a:gd name="connsiteY5" fmla="*/ 1146 h 550686"/>
                <a:gd name="connsiteX6" fmla="*/ 2044504 w 2044504"/>
                <a:gd name="connsiteY6" fmla="*/ 275893 h 550686"/>
                <a:gd name="connsiteX0" fmla="*/ 2044529 w 2044529"/>
                <a:gd name="connsiteY0" fmla="*/ 275893 h 550686"/>
                <a:gd name="connsiteX1" fmla="*/ 1409366 w 2044529"/>
                <a:gd name="connsiteY1" fmla="*/ 518478 h 550686"/>
                <a:gd name="connsiteX2" fmla="*/ 1198564 w 2044529"/>
                <a:gd name="connsiteY2" fmla="*/ 390620 h 550686"/>
                <a:gd name="connsiteX3" fmla="*/ 632 w 2044529"/>
                <a:gd name="connsiteY3" fmla="*/ 283828 h 550686"/>
                <a:gd name="connsiteX4" fmla="*/ 1036670 w 2044529"/>
                <a:gd name="connsiteY4" fmla="*/ 60308 h 550686"/>
                <a:gd name="connsiteX5" fmla="*/ 1167758 w 2044529"/>
                <a:gd name="connsiteY5" fmla="*/ 1146 h 550686"/>
                <a:gd name="connsiteX6" fmla="*/ 2044529 w 2044529"/>
                <a:gd name="connsiteY6" fmla="*/ 275893 h 550686"/>
                <a:gd name="connsiteX0" fmla="*/ 2044543 w 2044543"/>
                <a:gd name="connsiteY0" fmla="*/ 275893 h 550686"/>
                <a:gd name="connsiteX1" fmla="*/ 1409380 w 2044543"/>
                <a:gd name="connsiteY1" fmla="*/ 518478 h 550686"/>
                <a:gd name="connsiteX2" fmla="*/ 1198578 w 2044543"/>
                <a:gd name="connsiteY2" fmla="*/ 390620 h 550686"/>
                <a:gd name="connsiteX3" fmla="*/ 646 w 2044543"/>
                <a:gd name="connsiteY3" fmla="*/ 283828 h 550686"/>
                <a:gd name="connsiteX4" fmla="*/ 1036684 w 2044543"/>
                <a:gd name="connsiteY4" fmla="*/ 60308 h 550686"/>
                <a:gd name="connsiteX5" fmla="*/ 1167772 w 2044543"/>
                <a:gd name="connsiteY5" fmla="*/ 1146 h 550686"/>
                <a:gd name="connsiteX6" fmla="*/ 2044543 w 2044543"/>
                <a:gd name="connsiteY6" fmla="*/ 275893 h 550686"/>
                <a:gd name="connsiteX0" fmla="*/ 2045105 w 2045105"/>
                <a:gd name="connsiteY0" fmla="*/ 275893 h 550686"/>
                <a:gd name="connsiteX1" fmla="*/ 1409942 w 2045105"/>
                <a:gd name="connsiteY1" fmla="*/ 518478 h 550686"/>
                <a:gd name="connsiteX2" fmla="*/ 1199140 w 2045105"/>
                <a:gd name="connsiteY2" fmla="*/ 390620 h 550686"/>
                <a:gd name="connsiteX3" fmla="*/ 1208 w 2045105"/>
                <a:gd name="connsiteY3" fmla="*/ 283828 h 550686"/>
                <a:gd name="connsiteX4" fmla="*/ 1037246 w 2045105"/>
                <a:gd name="connsiteY4" fmla="*/ 60308 h 550686"/>
                <a:gd name="connsiteX5" fmla="*/ 1168334 w 2045105"/>
                <a:gd name="connsiteY5" fmla="*/ 1146 h 550686"/>
                <a:gd name="connsiteX6" fmla="*/ 2045105 w 2045105"/>
                <a:gd name="connsiteY6" fmla="*/ 275893 h 550686"/>
                <a:gd name="connsiteX0" fmla="*/ 2046437 w 2046437"/>
                <a:gd name="connsiteY0" fmla="*/ 275893 h 550686"/>
                <a:gd name="connsiteX1" fmla="*/ 1411274 w 2046437"/>
                <a:gd name="connsiteY1" fmla="*/ 518478 h 550686"/>
                <a:gd name="connsiteX2" fmla="*/ 1200472 w 2046437"/>
                <a:gd name="connsiteY2" fmla="*/ 390620 h 550686"/>
                <a:gd name="connsiteX3" fmla="*/ 2540 w 2046437"/>
                <a:gd name="connsiteY3" fmla="*/ 283828 h 550686"/>
                <a:gd name="connsiteX4" fmla="*/ 1038578 w 2046437"/>
                <a:gd name="connsiteY4" fmla="*/ 60308 h 550686"/>
                <a:gd name="connsiteX5" fmla="*/ 1169666 w 2046437"/>
                <a:gd name="connsiteY5" fmla="*/ 1146 h 550686"/>
                <a:gd name="connsiteX6" fmla="*/ 2046437 w 2046437"/>
                <a:gd name="connsiteY6" fmla="*/ 275893 h 550686"/>
                <a:gd name="connsiteX0" fmla="*/ 2044194 w 2044194"/>
                <a:gd name="connsiteY0" fmla="*/ 275738 h 550531"/>
                <a:gd name="connsiteX1" fmla="*/ 1409031 w 2044194"/>
                <a:gd name="connsiteY1" fmla="*/ 518323 h 550531"/>
                <a:gd name="connsiteX2" fmla="*/ 1198229 w 2044194"/>
                <a:gd name="connsiteY2" fmla="*/ 390465 h 550531"/>
                <a:gd name="connsiteX3" fmla="*/ 297 w 2044194"/>
                <a:gd name="connsiteY3" fmla="*/ 283673 h 550531"/>
                <a:gd name="connsiteX4" fmla="*/ 1086252 w 2044194"/>
                <a:gd name="connsiteY4" fmla="*/ 67845 h 550531"/>
                <a:gd name="connsiteX5" fmla="*/ 1167423 w 2044194"/>
                <a:gd name="connsiteY5" fmla="*/ 991 h 550531"/>
                <a:gd name="connsiteX6" fmla="*/ 2044194 w 2044194"/>
                <a:gd name="connsiteY6" fmla="*/ 275738 h 550531"/>
                <a:gd name="connsiteX0" fmla="*/ 2044421 w 2044421"/>
                <a:gd name="connsiteY0" fmla="*/ 275738 h 550531"/>
                <a:gd name="connsiteX1" fmla="*/ 1409258 w 2044421"/>
                <a:gd name="connsiteY1" fmla="*/ 518323 h 550531"/>
                <a:gd name="connsiteX2" fmla="*/ 1198456 w 2044421"/>
                <a:gd name="connsiteY2" fmla="*/ 390465 h 550531"/>
                <a:gd name="connsiteX3" fmla="*/ 524 w 2044421"/>
                <a:gd name="connsiteY3" fmla="*/ 283673 h 550531"/>
                <a:gd name="connsiteX4" fmla="*/ 1086479 w 2044421"/>
                <a:gd name="connsiteY4" fmla="*/ 67845 h 550531"/>
                <a:gd name="connsiteX5" fmla="*/ 1167650 w 2044421"/>
                <a:gd name="connsiteY5" fmla="*/ 991 h 550531"/>
                <a:gd name="connsiteX6" fmla="*/ 2044421 w 2044421"/>
                <a:gd name="connsiteY6" fmla="*/ 275738 h 550531"/>
                <a:gd name="connsiteX0" fmla="*/ 2044417 w 2044417"/>
                <a:gd name="connsiteY0" fmla="*/ 275738 h 550531"/>
                <a:gd name="connsiteX1" fmla="*/ 1409254 w 2044417"/>
                <a:gd name="connsiteY1" fmla="*/ 518323 h 550531"/>
                <a:gd name="connsiteX2" fmla="*/ 1198452 w 2044417"/>
                <a:gd name="connsiteY2" fmla="*/ 390465 h 550531"/>
                <a:gd name="connsiteX3" fmla="*/ 520 w 2044417"/>
                <a:gd name="connsiteY3" fmla="*/ 283673 h 550531"/>
                <a:gd name="connsiteX4" fmla="*/ 1086475 w 2044417"/>
                <a:gd name="connsiteY4" fmla="*/ 67845 h 550531"/>
                <a:gd name="connsiteX5" fmla="*/ 1167646 w 2044417"/>
                <a:gd name="connsiteY5" fmla="*/ 991 h 550531"/>
                <a:gd name="connsiteX6" fmla="*/ 2044417 w 2044417"/>
                <a:gd name="connsiteY6" fmla="*/ 275738 h 550531"/>
                <a:gd name="connsiteX0" fmla="*/ 2044075 w 2044075"/>
                <a:gd name="connsiteY0" fmla="*/ 275738 h 550531"/>
                <a:gd name="connsiteX1" fmla="*/ 1408912 w 2044075"/>
                <a:gd name="connsiteY1" fmla="*/ 518323 h 550531"/>
                <a:gd name="connsiteX2" fmla="*/ 1198110 w 2044075"/>
                <a:gd name="connsiteY2" fmla="*/ 390465 h 550531"/>
                <a:gd name="connsiteX3" fmla="*/ 178 w 2044075"/>
                <a:gd name="connsiteY3" fmla="*/ 283673 h 550531"/>
                <a:gd name="connsiteX4" fmla="*/ 1086133 w 2044075"/>
                <a:gd name="connsiteY4" fmla="*/ 67845 h 550531"/>
                <a:gd name="connsiteX5" fmla="*/ 1167304 w 2044075"/>
                <a:gd name="connsiteY5" fmla="*/ 991 h 550531"/>
                <a:gd name="connsiteX6" fmla="*/ 2044075 w 2044075"/>
                <a:gd name="connsiteY6" fmla="*/ 275738 h 550531"/>
                <a:gd name="connsiteX0" fmla="*/ 1983923 w 1983923"/>
                <a:gd name="connsiteY0" fmla="*/ 275738 h 550531"/>
                <a:gd name="connsiteX1" fmla="*/ 1348760 w 1983923"/>
                <a:gd name="connsiteY1" fmla="*/ 518323 h 550531"/>
                <a:gd name="connsiteX2" fmla="*/ 1137958 w 1983923"/>
                <a:gd name="connsiteY2" fmla="*/ 390465 h 550531"/>
                <a:gd name="connsiteX3" fmla="*/ 203 w 1983923"/>
                <a:gd name="connsiteY3" fmla="*/ 474536 h 550531"/>
                <a:gd name="connsiteX4" fmla="*/ 1025981 w 1983923"/>
                <a:gd name="connsiteY4" fmla="*/ 67845 h 550531"/>
                <a:gd name="connsiteX5" fmla="*/ 1107152 w 1983923"/>
                <a:gd name="connsiteY5" fmla="*/ 991 h 550531"/>
                <a:gd name="connsiteX6" fmla="*/ 1983923 w 1983923"/>
                <a:gd name="connsiteY6" fmla="*/ 275738 h 550531"/>
                <a:gd name="connsiteX0" fmla="*/ 1984688 w 1984688"/>
                <a:gd name="connsiteY0" fmla="*/ 275738 h 550531"/>
                <a:gd name="connsiteX1" fmla="*/ 1349525 w 1984688"/>
                <a:gd name="connsiteY1" fmla="*/ 518323 h 550531"/>
                <a:gd name="connsiteX2" fmla="*/ 1171776 w 1984688"/>
                <a:gd name="connsiteY2" fmla="*/ 440528 h 550531"/>
                <a:gd name="connsiteX3" fmla="*/ 968 w 1984688"/>
                <a:gd name="connsiteY3" fmla="*/ 474536 h 550531"/>
                <a:gd name="connsiteX4" fmla="*/ 1026746 w 1984688"/>
                <a:gd name="connsiteY4" fmla="*/ 67845 h 550531"/>
                <a:gd name="connsiteX5" fmla="*/ 1107917 w 1984688"/>
                <a:gd name="connsiteY5" fmla="*/ 991 h 550531"/>
                <a:gd name="connsiteX6" fmla="*/ 1984688 w 1984688"/>
                <a:gd name="connsiteY6" fmla="*/ 275738 h 550531"/>
                <a:gd name="connsiteX0" fmla="*/ 1984688 w 1984688"/>
                <a:gd name="connsiteY0" fmla="*/ 275738 h 550531"/>
                <a:gd name="connsiteX1" fmla="*/ 1349525 w 1984688"/>
                <a:gd name="connsiteY1" fmla="*/ 518323 h 550531"/>
                <a:gd name="connsiteX2" fmla="*/ 1171776 w 1984688"/>
                <a:gd name="connsiteY2" fmla="*/ 440528 h 550531"/>
                <a:gd name="connsiteX3" fmla="*/ 968 w 1984688"/>
                <a:gd name="connsiteY3" fmla="*/ 474536 h 550531"/>
                <a:gd name="connsiteX4" fmla="*/ 1026746 w 1984688"/>
                <a:gd name="connsiteY4" fmla="*/ 67845 h 550531"/>
                <a:gd name="connsiteX5" fmla="*/ 1107917 w 1984688"/>
                <a:gd name="connsiteY5" fmla="*/ 991 h 550531"/>
                <a:gd name="connsiteX6" fmla="*/ 1984688 w 1984688"/>
                <a:gd name="connsiteY6" fmla="*/ 275738 h 550531"/>
                <a:gd name="connsiteX0" fmla="*/ 1998639 w 1998639"/>
                <a:gd name="connsiteY0" fmla="*/ 275738 h 574779"/>
                <a:gd name="connsiteX1" fmla="*/ 1363476 w 1998639"/>
                <a:gd name="connsiteY1" fmla="*/ 518323 h 574779"/>
                <a:gd name="connsiteX2" fmla="*/ 1185727 w 1998639"/>
                <a:gd name="connsiteY2" fmla="*/ 440528 h 574779"/>
                <a:gd name="connsiteX3" fmla="*/ 14919 w 1998639"/>
                <a:gd name="connsiteY3" fmla="*/ 474536 h 574779"/>
                <a:gd name="connsiteX4" fmla="*/ 1040697 w 1998639"/>
                <a:gd name="connsiteY4" fmla="*/ 67845 h 574779"/>
                <a:gd name="connsiteX5" fmla="*/ 1121868 w 1998639"/>
                <a:gd name="connsiteY5" fmla="*/ 991 h 574779"/>
                <a:gd name="connsiteX6" fmla="*/ 1998639 w 1998639"/>
                <a:gd name="connsiteY6" fmla="*/ 275738 h 574779"/>
                <a:gd name="connsiteX0" fmla="*/ 1998639 w 1998639"/>
                <a:gd name="connsiteY0" fmla="*/ 275738 h 586542"/>
                <a:gd name="connsiteX1" fmla="*/ 1363476 w 1998639"/>
                <a:gd name="connsiteY1" fmla="*/ 518323 h 586542"/>
                <a:gd name="connsiteX2" fmla="*/ 1185727 w 1998639"/>
                <a:gd name="connsiteY2" fmla="*/ 440528 h 586542"/>
                <a:gd name="connsiteX3" fmla="*/ 14919 w 1998639"/>
                <a:gd name="connsiteY3" fmla="*/ 474536 h 586542"/>
                <a:gd name="connsiteX4" fmla="*/ 1040697 w 1998639"/>
                <a:gd name="connsiteY4" fmla="*/ 67845 h 586542"/>
                <a:gd name="connsiteX5" fmla="*/ 1121868 w 1998639"/>
                <a:gd name="connsiteY5" fmla="*/ 991 h 586542"/>
                <a:gd name="connsiteX6" fmla="*/ 1998639 w 1998639"/>
                <a:gd name="connsiteY6" fmla="*/ 275738 h 58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8639" h="586542">
                  <a:moveTo>
                    <a:pt x="1998639" y="275738"/>
                  </a:moveTo>
                  <a:cubicBezTo>
                    <a:pt x="1934179" y="393486"/>
                    <a:pt x="1737323" y="638172"/>
                    <a:pt x="1363476" y="518323"/>
                  </a:cubicBezTo>
                  <a:cubicBezTo>
                    <a:pt x="1255649" y="483245"/>
                    <a:pt x="1242772" y="474081"/>
                    <a:pt x="1185727" y="440528"/>
                  </a:cubicBezTo>
                  <a:cubicBezTo>
                    <a:pt x="820099" y="468194"/>
                    <a:pt x="125171" y="732340"/>
                    <a:pt x="14919" y="474536"/>
                  </a:cubicBezTo>
                  <a:cubicBezTo>
                    <a:pt x="-95333" y="216732"/>
                    <a:pt x="421332" y="132195"/>
                    <a:pt x="1040697" y="67845"/>
                  </a:cubicBezTo>
                  <a:cubicBezTo>
                    <a:pt x="1132266" y="41824"/>
                    <a:pt x="1118501" y="-7604"/>
                    <a:pt x="1121868" y="991"/>
                  </a:cubicBezTo>
                  <a:lnTo>
                    <a:pt x="1998639" y="275738"/>
                  </a:lnTo>
                  <a:close/>
                </a:path>
              </a:pathLst>
            </a:custGeom>
            <a:noFill/>
            <a:ln w="381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007100" y="3856697"/>
              <a:ext cx="171450" cy="17145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54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6250" y="-285750"/>
            <a:ext cx="12915900" cy="7486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10500" y="171450"/>
            <a:ext cx="297180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Reference</a:t>
            </a:r>
          </a:p>
          <a:p>
            <a:pPr algn="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VCM (3 weeks)</a:t>
            </a:r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32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67800" y="171450"/>
            <a:ext cx="268605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>
                <a:solidFill>
                  <a:schemeClr val="bg1"/>
                </a:solidFill>
              </a:rPr>
              <a:t>R</a:t>
            </a:r>
            <a:r>
              <a:rPr lang="de-DE" sz="3200" b="1" dirty="0" smtClean="0">
                <a:solidFill>
                  <a:schemeClr val="bg1"/>
                </a:solidFill>
              </a:rPr>
              <a:t>eference</a:t>
            </a:r>
          </a:p>
          <a:p>
            <a:pPr algn="r"/>
            <a:r>
              <a:rPr lang="de-DE" sz="2400" b="1" dirty="0" smtClean="0">
                <a:solidFill>
                  <a:schemeClr val="bg1"/>
                </a:solidFill>
              </a:rPr>
              <a:t>(4 weeks)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412933" y="1771650"/>
            <a:ext cx="3080385" cy="4006250"/>
          </a:xfrm>
          <a:prstGeom prst="roundRect">
            <a:avLst>
              <a:gd name="adj" fmla="val 7122"/>
            </a:avLst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723900" y="1765900"/>
            <a:ext cx="2800350" cy="4006250"/>
          </a:xfrm>
          <a:prstGeom prst="roundRect">
            <a:avLst>
              <a:gd name="adj" fmla="val 7122"/>
            </a:avLst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640103" y="1947386"/>
            <a:ext cx="2628900" cy="36533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6324" y="345043"/>
            <a:ext cx="10267949" cy="369332"/>
          </a:xfrm>
        </p:spPr>
        <p:txBody>
          <a:bodyPr/>
          <a:lstStyle/>
          <a:p>
            <a:r>
              <a:rPr lang="de-DE" dirty="0" smtClean="0"/>
              <a:t>Pipeline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5350" y="1302932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Pre-Processing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02955" y="1302932"/>
            <a:ext cx="2703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Rendering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4953000" y="2628900"/>
            <a:ext cx="1943101" cy="971550"/>
          </a:xfrm>
          <a:prstGeom prst="roundRect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GuidedProductBRDF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953000" y="4057650"/>
            <a:ext cx="1943101" cy="971550"/>
          </a:xfrm>
          <a:prstGeom prst="roundRect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Weight Window RR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29" y="2775766"/>
            <a:ext cx="3531588" cy="19865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30</a:t>
            </a:fld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895350" y="2228850"/>
            <a:ext cx="2457450" cy="1405925"/>
            <a:chOff x="895350" y="2228850"/>
            <a:chExt cx="2457450" cy="1405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ounded Rectangle 12"/>
            <p:cNvSpPr/>
            <p:nvPr/>
          </p:nvSpPr>
          <p:spPr>
            <a:xfrm>
              <a:off x="952500" y="2228850"/>
              <a:ext cx="2286000" cy="1405925"/>
            </a:xfrm>
            <a:prstGeom prst="roundRect">
              <a:avLst/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03947" y="2342402"/>
              <a:ext cx="1761283" cy="1063773"/>
              <a:chOff x="7051146" y="41504"/>
              <a:chExt cx="4531254" cy="2736769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7924800" y="2320145"/>
                <a:ext cx="3657600" cy="0"/>
              </a:xfrm>
              <a:prstGeom prst="lin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9664700" y="223442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8096250" y="1062845"/>
                <a:ext cx="1085850" cy="8001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21" descr="C:\Users\Jirka\projects\import\presentations\main\images\ground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69000" contrast="-100000"/>
                        </a14:imgEffect>
                      </a14:imgLayer>
                    </a14:imgProps>
                  </a:ext>
                </a:extLst>
              </a:blip>
              <a:srcRect l="20187" r="19261"/>
              <a:stretch/>
            </p:blipFill>
            <p:spPr bwMode="auto">
              <a:xfrm>
                <a:off x="7924800" y="2327423"/>
                <a:ext cx="3657600" cy="45085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Chord 24"/>
              <p:cNvSpPr/>
              <p:nvPr/>
            </p:nvSpPr>
            <p:spPr>
              <a:xfrm rot="6694740">
                <a:off x="7975633" y="-882983"/>
                <a:ext cx="2217991" cy="4066966"/>
              </a:xfrm>
              <a:custGeom>
                <a:avLst/>
                <a:gdLst>
                  <a:gd name="connsiteX0" fmla="*/ 1463417 w 1714500"/>
                  <a:gd name="connsiteY0" fmla="*/ 1463417 h 1714500"/>
                  <a:gd name="connsiteX1" fmla="*/ 428625 w 1714500"/>
                  <a:gd name="connsiteY1" fmla="*/ 1599650 h 1714500"/>
                  <a:gd name="connsiteX2" fmla="*/ 29210 w 1714500"/>
                  <a:gd name="connsiteY2" fmla="*/ 635377 h 1714500"/>
                  <a:gd name="connsiteX3" fmla="*/ 857250 w 1714500"/>
                  <a:gd name="connsiteY3" fmla="*/ 0 h 1714500"/>
                  <a:gd name="connsiteX4" fmla="*/ 1463417 w 1714500"/>
                  <a:gd name="connsiteY4" fmla="*/ 1463417 h 1714500"/>
                  <a:gd name="connsiteX0" fmla="*/ 1452437 w 1453497"/>
                  <a:gd name="connsiteY0" fmla="*/ 1463417 h 1736720"/>
                  <a:gd name="connsiteX1" fmla="*/ 977942 w 1453497"/>
                  <a:gd name="connsiteY1" fmla="*/ 1715984 h 1736720"/>
                  <a:gd name="connsiteX2" fmla="*/ 417645 w 1453497"/>
                  <a:gd name="connsiteY2" fmla="*/ 1599650 h 1736720"/>
                  <a:gd name="connsiteX3" fmla="*/ 18230 w 1453497"/>
                  <a:gd name="connsiteY3" fmla="*/ 635377 h 1736720"/>
                  <a:gd name="connsiteX4" fmla="*/ 846270 w 1453497"/>
                  <a:gd name="connsiteY4" fmla="*/ 0 h 1736720"/>
                  <a:gd name="connsiteX5" fmla="*/ 1452437 w 1453497"/>
                  <a:gd name="connsiteY5" fmla="*/ 1463417 h 1736720"/>
                  <a:gd name="connsiteX0" fmla="*/ 1481560 w 1482620"/>
                  <a:gd name="connsiteY0" fmla="*/ 1463417 h 1721398"/>
                  <a:gd name="connsiteX1" fmla="*/ 1007065 w 1482620"/>
                  <a:gd name="connsiteY1" fmla="*/ 1715984 h 1721398"/>
                  <a:gd name="connsiteX2" fmla="*/ 446768 w 1482620"/>
                  <a:gd name="connsiteY2" fmla="*/ 1599650 h 1721398"/>
                  <a:gd name="connsiteX3" fmla="*/ 138380 w 1482620"/>
                  <a:gd name="connsiteY3" fmla="*/ 1185355 h 1721398"/>
                  <a:gd name="connsiteX4" fmla="*/ 47353 w 1482620"/>
                  <a:gd name="connsiteY4" fmla="*/ 635377 h 1721398"/>
                  <a:gd name="connsiteX5" fmla="*/ 875393 w 1482620"/>
                  <a:gd name="connsiteY5" fmla="*/ 0 h 1721398"/>
                  <a:gd name="connsiteX6" fmla="*/ 1481560 w 1482620"/>
                  <a:gd name="connsiteY6" fmla="*/ 1463417 h 1721398"/>
                  <a:gd name="connsiteX0" fmla="*/ 1445200 w 1446260"/>
                  <a:gd name="connsiteY0" fmla="*/ 1522823 h 1780804"/>
                  <a:gd name="connsiteX1" fmla="*/ 970705 w 1446260"/>
                  <a:gd name="connsiteY1" fmla="*/ 1775390 h 1780804"/>
                  <a:gd name="connsiteX2" fmla="*/ 410408 w 1446260"/>
                  <a:gd name="connsiteY2" fmla="*/ 1659056 h 1780804"/>
                  <a:gd name="connsiteX3" fmla="*/ 102020 w 1446260"/>
                  <a:gd name="connsiteY3" fmla="*/ 1244761 h 1780804"/>
                  <a:gd name="connsiteX4" fmla="*/ 10993 w 1446260"/>
                  <a:gd name="connsiteY4" fmla="*/ 694783 h 1780804"/>
                  <a:gd name="connsiteX5" fmla="*/ 321614 w 1446260"/>
                  <a:gd name="connsiteY5" fmla="*/ 324653 h 1780804"/>
                  <a:gd name="connsiteX6" fmla="*/ 839033 w 1446260"/>
                  <a:gd name="connsiteY6" fmla="*/ 59406 h 1780804"/>
                  <a:gd name="connsiteX7" fmla="*/ 1445200 w 1446260"/>
                  <a:gd name="connsiteY7" fmla="*/ 1522823 h 1780804"/>
                  <a:gd name="connsiteX0" fmla="*/ 1462952 w 1464012"/>
                  <a:gd name="connsiteY0" fmla="*/ 1522823 h 1780804"/>
                  <a:gd name="connsiteX1" fmla="*/ 988457 w 1464012"/>
                  <a:gd name="connsiteY1" fmla="*/ 1775390 h 1780804"/>
                  <a:gd name="connsiteX2" fmla="*/ 428160 w 1464012"/>
                  <a:gd name="connsiteY2" fmla="*/ 1659056 h 1780804"/>
                  <a:gd name="connsiteX3" fmla="*/ 119772 w 1464012"/>
                  <a:gd name="connsiteY3" fmla="*/ 1244761 h 1780804"/>
                  <a:gd name="connsiteX4" fmla="*/ 24027 w 1464012"/>
                  <a:gd name="connsiteY4" fmla="*/ 964526 h 1780804"/>
                  <a:gd name="connsiteX5" fmla="*/ 28745 w 1464012"/>
                  <a:gd name="connsiteY5" fmla="*/ 694783 h 1780804"/>
                  <a:gd name="connsiteX6" fmla="*/ 339366 w 1464012"/>
                  <a:gd name="connsiteY6" fmla="*/ 324653 h 1780804"/>
                  <a:gd name="connsiteX7" fmla="*/ 856785 w 1464012"/>
                  <a:gd name="connsiteY7" fmla="*/ 59406 h 1780804"/>
                  <a:gd name="connsiteX8" fmla="*/ 1462952 w 1464012"/>
                  <a:gd name="connsiteY8" fmla="*/ 1522823 h 1780804"/>
                  <a:gd name="connsiteX0" fmla="*/ 1462952 w 1464012"/>
                  <a:gd name="connsiteY0" fmla="*/ 1522823 h 1779152"/>
                  <a:gd name="connsiteX1" fmla="*/ 988457 w 1464012"/>
                  <a:gd name="connsiteY1" fmla="*/ 1775390 h 1779152"/>
                  <a:gd name="connsiteX2" fmla="*/ 428160 w 1464012"/>
                  <a:gd name="connsiteY2" fmla="*/ 1659056 h 1779152"/>
                  <a:gd name="connsiteX3" fmla="*/ 245586 w 1464012"/>
                  <a:gd name="connsiteY3" fmla="*/ 1452621 h 1779152"/>
                  <a:gd name="connsiteX4" fmla="*/ 119772 w 1464012"/>
                  <a:gd name="connsiteY4" fmla="*/ 1244761 h 1779152"/>
                  <a:gd name="connsiteX5" fmla="*/ 24027 w 1464012"/>
                  <a:gd name="connsiteY5" fmla="*/ 964526 h 1779152"/>
                  <a:gd name="connsiteX6" fmla="*/ 28745 w 1464012"/>
                  <a:gd name="connsiteY6" fmla="*/ 694783 h 1779152"/>
                  <a:gd name="connsiteX7" fmla="*/ 339366 w 1464012"/>
                  <a:gd name="connsiteY7" fmla="*/ 324653 h 1779152"/>
                  <a:gd name="connsiteX8" fmla="*/ 856785 w 1464012"/>
                  <a:gd name="connsiteY8" fmla="*/ 59406 h 1779152"/>
                  <a:gd name="connsiteX9" fmla="*/ 1462952 w 1464012"/>
                  <a:gd name="connsiteY9" fmla="*/ 1522823 h 1779152"/>
                  <a:gd name="connsiteX0" fmla="*/ 1462952 w 1464012"/>
                  <a:gd name="connsiteY0" fmla="*/ 1522823 h 1803706"/>
                  <a:gd name="connsiteX1" fmla="*/ 988457 w 1464012"/>
                  <a:gd name="connsiteY1" fmla="*/ 1775390 h 1803706"/>
                  <a:gd name="connsiteX2" fmla="*/ 772440 w 1464012"/>
                  <a:gd name="connsiteY2" fmla="*/ 1784656 h 1803706"/>
                  <a:gd name="connsiteX3" fmla="*/ 428160 w 1464012"/>
                  <a:gd name="connsiteY3" fmla="*/ 1659056 h 1803706"/>
                  <a:gd name="connsiteX4" fmla="*/ 245586 w 1464012"/>
                  <a:gd name="connsiteY4" fmla="*/ 1452621 h 1803706"/>
                  <a:gd name="connsiteX5" fmla="*/ 119772 w 1464012"/>
                  <a:gd name="connsiteY5" fmla="*/ 1244761 h 1803706"/>
                  <a:gd name="connsiteX6" fmla="*/ 24027 w 1464012"/>
                  <a:gd name="connsiteY6" fmla="*/ 964526 h 1803706"/>
                  <a:gd name="connsiteX7" fmla="*/ 28745 w 1464012"/>
                  <a:gd name="connsiteY7" fmla="*/ 694783 h 1803706"/>
                  <a:gd name="connsiteX8" fmla="*/ 339366 w 1464012"/>
                  <a:gd name="connsiteY8" fmla="*/ 324653 h 1803706"/>
                  <a:gd name="connsiteX9" fmla="*/ 856785 w 1464012"/>
                  <a:gd name="connsiteY9" fmla="*/ 59406 h 1803706"/>
                  <a:gd name="connsiteX10" fmla="*/ 1462952 w 1464012"/>
                  <a:gd name="connsiteY10" fmla="*/ 1522823 h 1803706"/>
                  <a:gd name="connsiteX0" fmla="*/ 1462952 w 1474055"/>
                  <a:gd name="connsiteY0" fmla="*/ 1522823 h 1803706"/>
                  <a:gd name="connsiteX1" fmla="*/ 1230089 w 1474055"/>
                  <a:gd name="connsiteY1" fmla="*/ 1755544 h 1803706"/>
                  <a:gd name="connsiteX2" fmla="*/ 988457 w 1474055"/>
                  <a:gd name="connsiteY2" fmla="*/ 1775390 h 1803706"/>
                  <a:gd name="connsiteX3" fmla="*/ 772440 w 1474055"/>
                  <a:gd name="connsiteY3" fmla="*/ 1784656 h 1803706"/>
                  <a:gd name="connsiteX4" fmla="*/ 428160 w 1474055"/>
                  <a:gd name="connsiteY4" fmla="*/ 1659056 h 1803706"/>
                  <a:gd name="connsiteX5" fmla="*/ 245586 w 1474055"/>
                  <a:gd name="connsiteY5" fmla="*/ 1452621 h 1803706"/>
                  <a:gd name="connsiteX6" fmla="*/ 119772 w 1474055"/>
                  <a:gd name="connsiteY6" fmla="*/ 1244761 h 1803706"/>
                  <a:gd name="connsiteX7" fmla="*/ 24027 w 1474055"/>
                  <a:gd name="connsiteY7" fmla="*/ 964526 h 1803706"/>
                  <a:gd name="connsiteX8" fmla="*/ 28745 w 1474055"/>
                  <a:gd name="connsiteY8" fmla="*/ 694783 h 1803706"/>
                  <a:gd name="connsiteX9" fmla="*/ 339366 w 1474055"/>
                  <a:gd name="connsiteY9" fmla="*/ 324653 h 1803706"/>
                  <a:gd name="connsiteX10" fmla="*/ 856785 w 1474055"/>
                  <a:gd name="connsiteY10" fmla="*/ 59406 h 1803706"/>
                  <a:gd name="connsiteX11" fmla="*/ 1462952 w 1474055"/>
                  <a:gd name="connsiteY11" fmla="*/ 1522823 h 1803706"/>
                  <a:gd name="connsiteX0" fmla="*/ 1449413 w 1460516"/>
                  <a:gd name="connsiteY0" fmla="*/ 1519376 h 1800259"/>
                  <a:gd name="connsiteX1" fmla="*/ 1216550 w 1460516"/>
                  <a:gd name="connsiteY1" fmla="*/ 1752097 h 1800259"/>
                  <a:gd name="connsiteX2" fmla="*/ 974918 w 1460516"/>
                  <a:gd name="connsiteY2" fmla="*/ 1771943 h 1800259"/>
                  <a:gd name="connsiteX3" fmla="*/ 758901 w 1460516"/>
                  <a:gd name="connsiteY3" fmla="*/ 1781209 h 1800259"/>
                  <a:gd name="connsiteX4" fmla="*/ 414621 w 1460516"/>
                  <a:gd name="connsiteY4" fmla="*/ 1655609 h 1800259"/>
                  <a:gd name="connsiteX5" fmla="*/ 232047 w 1460516"/>
                  <a:gd name="connsiteY5" fmla="*/ 1449174 h 1800259"/>
                  <a:gd name="connsiteX6" fmla="*/ 106233 w 1460516"/>
                  <a:gd name="connsiteY6" fmla="*/ 1241314 h 1800259"/>
                  <a:gd name="connsiteX7" fmla="*/ 10488 w 1460516"/>
                  <a:gd name="connsiteY7" fmla="*/ 961079 h 1800259"/>
                  <a:gd name="connsiteX8" fmla="*/ 15206 w 1460516"/>
                  <a:gd name="connsiteY8" fmla="*/ 691336 h 1800259"/>
                  <a:gd name="connsiteX9" fmla="*/ 123533 w 1460516"/>
                  <a:gd name="connsiteY9" fmla="*/ 484693 h 1800259"/>
                  <a:gd name="connsiteX10" fmla="*/ 325827 w 1460516"/>
                  <a:gd name="connsiteY10" fmla="*/ 321206 h 1800259"/>
                  <a:gd name="connsiteX11" fmla="*/ 843246 w 1460516"/>
                  <a:gd name="connsiteY11" fmla="*/ 55959 h 1800259"/>
                  <a:gd name="connsiteX12" fmla="*/ 1449413 w 1460516"/>
                  <a:gd name="connsiteY12" fmla="*/ 1519376 h 1800259"/>
                  <a:gd name="connsiteX0" fmla="*/ 1449413 w 1460516"/>
                  <a:gd name="connsiteY0" fmla="*/ 1554880 h 1835763"/>
                  <a:gd name="connsiteX1" fmla="*/ 1216550 w 1460516"/>
                  <a:gd name="connsiteY1" fmla="*/ 1787601 h 1835763"/>
                  <a:gd name="connsiteX2" fmla="*/ 974918 w 1460516"/>
                  <a:gd name="connsiteY2" fmla="*/ 1807447 h 1835763"/>
                  <a:gd name="connsiteX3" fmla="*/ 758901 w 1460516"/>
                  <a:gd name="connsiteY3" fmla="*/ 1816713 h 1835763"/>
                  <a:gd name="connsiteX4" fmla="*/ 414621 w 1460516"/>
                  <a:gd name="connsiteY4" fmla="*/ 1691113 h 1835763"/>
                  <a:gd name="connsiteX5" fmla="*/ 232047 w 1460516"/>
                  <a:gd name="connsiteY5" fmla="*/ 1484678 h 1835763"/>
                  <a:gd name="connsiteX6" fmla="*/ 106233 w 1460516"/>
                  <a:gd name="connsiteY6" fmla="*/ 1276818 h 1835763"/>
                  <a:gd name="connsiteX7" fmla="*/ 10488 w 1460516"/>
                  <a:gd name="connsiteY7" fmla="*/ 996583 h 1835763"/>
                  <a:gd name="connsiteX8" fmla="*/ 15206 w 1460516"/>
                  <a:gd name="connsiteY8" fmla="*/ 726840 h 1835763"/>
                  <a:gd name="connsiteX9" fmla="*/ 123533 w 1460516"/>
                  <a:gd name="connsiteY9" fmla="*/ 520197 h 1835763"/>
                  <a:gd name="connsiteX10" fmla="*/ 325827 w 1460516"/>
                  <a:gd name="connsiteY10" fmla="*/ 356710 h 1835763"/>
                  <a:gd name="connsiteX11" fmla="*/ 521071 w 1460516"/>
                  <a:gd name="connsiteY11" fmla="*/ 176148 h 1835763"/>
                  <a:gd name="connsiteX12" fmla="*/ 843246 w 1460516"/>
                  <a:gd name="connsiteY12" fmla="*/ 91463 h 1835763"/>
                  <a:gd name="connsiteX13" fmla="*/ 1449413 w 1460516"/>
                  <a:gd name="connsiteY13" fmla="*/ 1554880 h 1835763"/>
                  <a:gd name="connsiteX0" fmla="*/ 1449413 w 1460516"/>
                  <a:gd name="connsiteY0" fmla="*/ 1554880 h 2305040"/>
                  <a:gd name="connsiteX1" fmla="*/ 1216550 w 1460516"/>
                  <a:gd name="connsiteY1" fmla="*/ 1787601 h 2305040"/>
                  <a:gd name="connsiteX2" fmla="*/ 889523 w 1460516"/>
                  <a:gd name="connsiteY2" fmla="*/ 2302393 h 2305040"/>
                  <a:gd name="connsiteX3" fmla="*/ 758901 w 1460516"/>
                  <a:gd name="connsiteY3" fmla="*/ 1816713 h 2305040"/>
                  <a:gd name="connsiteX4" fmla="*/ 414621 w 1460516"/>
                  <a:gd name="connsiteY4" fmla="*/ 1691113 h 2305040"/>
                  <a:gd name="connsiteX5" fmla="*/ 232047 w 1460516"/>
                  <a:gd name="connsiteY5" fmla="*/ 1484678 h 2305040"/>
                  <a:gd name="connsiteX6" fmla="*/ 106233 w 1460516"/>
                  <a:gd name="connsiteY6" fmla="*/ 1276818 h 2305040"/>
                  <a:gd name="connsiteX7" fmla="*/ 10488 w 1460516"/>
                  <a:gd name="connsiteY7" fmla="*/ 996583 h 2305040"/>
                  <a:gd name="connsiteX8" fmla="*/ 15206 w 1460516"/>
                  <a:gd name="connsiteY8" fmla="*/ 726840 h 2305040"/>
                  <a:gd name="connsiteX9" fmla="*/ 123533 w 1460516"/>
                  <a:gd name="connsiteY9" fmla="*/ 520197 h 2305040"/>
                  <a:gd name="connsiteX10" fmla="*/ 325827 w 1460516"/>
                  <a:gd name="connsiteY10" fmla="*/ 356710 h 2305040"/>
                  <a:gd name="connsiteX11" fmla="*/ 521071 w 1460516"/>
                  <a:gd name="connsiteY11" fmla="*/ 176148 h 2305040"/>
                  <a:gd name="connsiteX12" fmla="*/ 843246 w 1460516"/>
                  <a:gd name="connsiteY12" fmla="*/ 91463 h 2305040"/>
                  <a:gd name="connsiteX13" fmla="*/ 1449413 w 1460516"/>
                  <a:gd name="connsiteY13" fmla="*/ 1554880 h 2305040"/>
                  <a:gd name="connsiteX0" fmla="*/ 1449413 w 1460516"/>
                  <a:gd name="connsiteY0" fmla="*/ 1554880 h 2312529"/>
                  <a:gd name="connsiteX1" fmla="*/ 1216550 w 1460516"/>
                  <a:gd name="connsiteY1" fmla="*/ 1787601 h 2312529"/>
                  <a:gd name="connsiteX2" fmla="*/ 889523 w 1460516"/>
                  <a:gd name="connsiteY2" fmla="*/ 2302393 h 2312529"/>
                  <a:gd name="connsiteX3" fmla="*/ 444317 w 1460516"/>
                  <a:gd name="connsiteY3" fmla="*/ 2216441 h 2312529"/>
                  <a:gd name="connsiteX4" fmla="*/ 414621 w 1460516"/>
                  <a:gd name="connsiteY4" fmla="*/ 1691113 h 2312529"/>
                  <a:gd name="connsiteX5" fmla="*/ 232047 w 1460516"/>
                  <a:gd name="connsiteY5" fmla="*/ 1484678 h 2312529"/>
                  <a:gd name="connsiteX6" fmla="*/ 106233 w 1460516"/>
                  <a:gd name="connsiteY6" fmla="*/ 1276818 h 2312529"/>
                  <a:gd name="connsiteX7" fmla="*/ 10488 w 1460516"/>
                  <a:gd name="connsiteY7" fmla="*/ 996583 h 2312529"/>
                  <a:gd name="connsiteX8" fmla="*/ 15206 w 1460516"/>
                  <a:gd name="connsiteY8" fmla="*/ 726840 h 2312529"/>
                  <a:gd name="connsiteX9" fmla="*/ 123533 w 1460516"/>
                  <a:gd name="connsiteY9" fmla="*/ 520197 h 2312529"/>
                  <a:gd name="connsiteX10" fmla="*/ 325827 w 1460516"/>
                  <a:gd name="connsiteY10" fmla="*/ 356710 h 2312529"/>
                  <a:gd name="connsiteX11" fmla="*/ 521071 w 1460516"/>
                  <a:gd name="connsiteY11" fmla="*/ 176148 h 2312529"/>
                  <a:gd name="connsiteX12" fmla="*/ 843246 w 1460516"/>
                  <a:gd name="connsiteY12" fmla="*/ 91463 h 2312529"/>
                  <a:gd name="connsiteX13" fmla="*/ 1449413 w 1460516"/>
                  <a:gd name="connsiteY13" fmla="*/ 1554880 h 2312529"/>
                  <a:gd name="connsiteX0" fmla="*/ 1449413 w 1457608"/>
                  <a:gd name="connsiteY0" fmla="*/ 1554880 h 2312529"/>
                  <a:gd name="connsiteX1" fmla="*/ 1122643 w 1457608"/>
                  <a:gd name="connsiteY1" fmla="*/ 1826383 h 2312529"/>
                  <a:gd name="connsiteX2" fmla="*/ 889523 w 1457608"/>
                  <a:gd name="connsiteY2" fmla="*/ 2302393 h 2312529"/>
                  <a:gd name="connsiteX3" fmla="*/ 444317 w 1457608"/>
                  <a:gd name="connsiteY3" fmla="*/ 2216441 h 2312529"/>
                  <a:gd name="connsiteX4" fmla="*/ 414621 w 1457608"/>
                  <a:gd name="connsiteY4" fmla="*/ 1691113 h 2312529"/>
                  <a:gd name="connsiteX5" fmla="*/ 232047 w 1457608"/>
                  <a:gd name="connsiteY5" fmla="*/ 1484678 h 2312529"/>
                  <a:gd name="connsiteX6" fmla="*/ 106233 w 1457608"/>
                  <a:gd name="connsiteY6" fmla="*/ 1276818 h 2312529"/>
                  <a:gd name="connsiteX7" fmla="*/ 10488 w 1457608"/>
                  <a:gd name="connsiteY7" fmla="*/ 996583 h 2312529"/>
                  <a:gd name="connsiteX8" fmla="*/ 15206 w 1457608"/>
                  <a:gd name="connsiteY8" fmla="*/ 726840 h 2312529"/>
                  <a:gd name="connsiteX9" fmla="*/ 123533 w 1457608"/>
                  <a:gd name="connsiteY9" fmla="*/ 520197 h 2312529"/>
                  <a:gd name="connsiteX10" fmla="*/ 325827 w 1457608"/>
                  <a:gd name="connsiteY10" fmla="*/ 356710 h 2312529"/>
                  <a:gd name="connsiteX11" fmla="*/ 521071 w 1457608"/>
                  <a:gd name="connsiteY11" fmla="*/ 176148 h 2312529"/>
                  <a:gd name="connsiteX12" fmla="*/ 843246 w 1457608"/>
                  <a:gd name="connsiteY12" fmla="*/ 91463 h 2312529"/>
                  <a:gd name="connsiteX13" fmla="*/ 1449413 w 1457608"/>
                  <a:gd name="connsiteY13" fmla="*/ 1554880 h 2312529"/>
                  <a:gd name="connsiteX0" fmla="*/ 1291314 w 1305920"/>
                  <a:gd name="connsiteY0" fmla="*/ 1220452 h 2312529"/>
                  <a:gd name="connsiteX1" fmla="*/ 1122643 w 1305920"/>
                  <a:gd name="connsiteY1" fmla="*/ 1826383 h 2312529"/>
                  <a:gd name="connsiteX2" fmla="*/ 889523 w 1305920"/>
                  <a:gd name="connsiteY2" fmla="*/ 2302393 h 2312529"/>
                  <a:gd name="connsiteX3" fmla="*/ 444317 w 1305920"/>
                  <a:gd name="connsiteY3" fmla="*/ 2216441 h 2312529"/>
                  <a:gd name="connsiteX4" fmla="*/ 414621 w 1305920"/>
                  <a:gd name="connsiteY4" fmla="*/ 1691113 h 2312529"/>
                  <a:gd name="connsiteX5" fmla="*/ 232047 w 1305920"/>
                  <a:gd name="connsiteY5" fmla="*/ 1484678 h 2312529"/>
                  <a:gd name="connsiteX6" fmla="*/ 106233 w 1305920"/>
                  <a:gd name="connsiteY6" fmla="*/ 1276818 h 2312529"/>
                  <a:gd name="connsiteX7" fmla="*/ 10488 w 1305920"/>
                  <a:gd name="connsiteY7" fmla="*/ 996583 h 2312529"/>
                  <a:gd name="connsiteX8" fmla="*/ 15206 w 1305920"/>
                  <a:gd name="connsiteY8" fmla="*/ 726840 h 2312529"/>
                  <a:gd name="connsiteX9" fmla="*/ 123533 w 1305920"/>
                  <a:gd name="connsiteY9" fmla="*/ 520197 h 2312529"/>
                  <a:gd name="connsiteX10" fmla="*/ 325827 w 1305920"/>
                  <a:gd name="connsiteY10" fmla="*/ 356710 h 2312529"/>
                  <a:gd name="connsiteX11" fmla="*/ 521071 w 1305920"/>
                  <a:gd name="connsiteY11" fmla="*/ 176148 h 2312529"/>
                  <a:gd name="connsiteX12" fmla="*/ 843246 w 1305920"/>
                  <a:gd name="connsiteY12" fmla="*/ 91463 h 2312529"/>
                  <a:gd name="connsiteX13" fmla="*/ 1291314 w 1305920"/>
                  <a:gd name="connsiteY13" fmla="*/ 1220452 h 2312529"/>
                  <a:gd name="connsiteX0" fmla="*/ 1291314 w 1345936"/>
                  <a:gd name="connsiteY0" fmla="*/ 1220452 h 2312529"/>
                  <a:gd name="connsiteX1" fmla="*/ 1122643 w 1345936"/>
                  <a:gd name="connsiteY1" fmla="*/ 1826383 h 2312529"/>
                  <a:gd name="connsiteX2" fmla="*/ 889523 w 1345936"/>
                  <a:gd name="connsiteY2" fmla="*/ 2302393 h 2312529"/>
                  <a:gd name="connsiteX3" fmla="*/ 444317 w 1345936"/>
                  <a:gd name="connsiteY3" fmla="*/ 2216441 h 2312529"/>
                  <a:gd name="connsiteX4" fmla="*/ 414621 w 1345936"/>
                  <a:gd name="connsiteY4" fmla="*/ 1691113 h 2312529"/>
                  <a:gd name="connsiteX5" fmla="*/ 232047 w 1345936"/>
                  <a:gd name="connsiteY5" fmla="*/ 1484678 h 2312529"/>
                  <a:gd name="connsiteX6" fmla="*/ 106233 w 1345936"/>
                  <a:gd name="connsiteY6" fmla="*/ 1276818 h 2312529"/>
                  <a:gd name="connsiteX7" fmla="*/ 10488 w 1345936"/>
                  <a:gd name="connsiteY7" fmla="*/ 996583 h 2312529"/>
                  <a:gd name="connsiteX8" fmla="*/ 15206 w 1345936"/>
                  <a:gd name="connsiteY8" fmla="*/ 726840 h 2312529"/>
                  <a:gd name="connsiteX9" fmla="*/ 123533 w 1345936"/>
                  <a:gd name="connsiteY9" fmla="*/ 520197 h 2312529"/>
                  <a:gd name="connsiteX10" fmla="*/ 325827 w 1345936"/>
                  <a:gd name="connsiteY10" fmla="*/ 356710 h 2312529"/>
                  <a:gd name="connsiteX11" fmla="*/ 521071 w 1345936"/>
                  <a:gd name="connsiteY11" fmla="*/ 176148 h 2312529"/>
                  <a:gd name="connsiteX12" fmla="*/ 843246 w 1345936"/>
                  <a:gd name="connsiteY12" fmla="*/ 91463 h 2312529"/>
                  <a:gd name="connsiteX13" fmla="*/ 1291314 w 1345936"/>
                  <a:gd name="connsiteY13" fmla="*/ 1220452 h 2312529"/>
                  <a:gd name="connsiteX0" fmla="*/ 1291314 w 1345936"/>
                  <a:gd name="connsiteY0" fmla="*/ 1220452 h 2337085"/>
                  <a:gd name="connsiteX1" fmla="*/ 1122643 w 1345936"/>
                  <a:gd name="connsiteY1" fmla="*/ 1826383 h 2337085"/>
                  <a:gd name="connsiteX2" fmla="*/ 889523 w 1345936"/>
                  <a:gd name="connsiteY2" fmla="*/ 2302393 h 2337085"/>
                  <a:gd name="connsiteX3" fmla="*/ 378615 w 1345936"/>
                  <a:gd name="connsiteY3" fmla="*/ 2323519 h 2337085"/>
                  <a:gd name="connsiteX4" fmla="*/ 414621 w 1345936"/>
                  <a:gd name="connsiteY4" fmla="*/ 1691113 h 2337085"/>
                  <a:gd name="connsiteX5" fmla="*/ 232047 w 1345936"/>
                  <a:gd name="connsiteY5" fmla="*/ 1484678 h 2337085"/>
                  <a:gd name="connsiteX6" fmla="*/ 106233 w 1345936"/>
                  <a:gd name="connsiteY6" fmla="*/ 1276818 h 2337085"/>
                  <a:gd name="connsiteX7" fmla="*/ 10488 w 1345936"/>
                  <a:gd name="connsiteY7" fmla="*/ 996583 h 2337085"/>
                  <a:gd name="connsiteX8" fmla="*/ 15206 w 1345936"/>
                  <a:gd name="connsiteY8" fmla="*/ 726840 h 2337085"/>
                  <a:gd name="connsiteX9" fmla="*/ 123533 w 1345936"/>
                  <a:gd name="connsiteY9" fmla="*/ 520197 h 2337085"/>
                  <a:gd name="connsiteX10" fmla="*/ 325827 w 1345936"/>
                  <a:gd name="connsiteY10" fmla="*/ 356710 h 2337085"/>
                  <a:gd name="connsiteX11" fmla="*/ 521071 w 1345936"/>
                  <a:gd name="connsiteY11" fmla="*/ 176148 h 2337085"/>
                  <a:gd name="connsiteX12" fmla="*/ 843246 w 1345936"/>
                  <a:gd name="connsiteY12" fmla="*/ 91463 h 2337085"/>
                  <a:gd name="connsiteX13" fmla="*/ 1291314 w 1345936"/>
                  <a:gd name="connsiteY13" fmla="*/ 1220452 h 2337085"/>
                  <a:gd name="connsiteX0" fmla="*/ 1291314 w 1345936"/>
                  <a:gd name="connsiteY0" fmla="*/ 1220452 h 2325777"/>
                  <a:gd name="connsiteX1" fmla="*/ 1122643 w 1345936"/>
                  <a:gd name="connsiteY1" fmla="*/ 1826383 h 2325777"/>
                  <a:gd name="connsiteX2" fmla="*/ 889523 w 1345936"/>
                  <a:gd name="connsiteY2" fmla="*/ 2302393 h 2325777"/>
                  <a:gd name="connsiteX3" fmla="*/ 388637 w 1345936"/>
                  <a:gd name="connsiteY3" fmla="*/ 2299394 h 2325777"/>
                  <a:gd name="connsiteX4" fmla="*/ 414621 w 1345936"/>
                  <a:gd name="connsiteY4" fmla="*/ 1691113 h 2325777"/>
                  <a:gd name="connsiteX5" fmla="*/ 232047 w 1345936"/>
                  <a:gd name="connsiteY5" fmla="*/ 1484678 h 2325777"/>
                  <a:gd name="connsiteX6" fmla="*/ 106233 w 1345936"/>
                  <a:gd name="connsiteY6" fmla="*/ 1276818 h 2325777"/>
                  <a:gd name="connsiteX7" fmla="*/ 10488 w 1345936"/>
                  <a:gd name="connsiteY7" fmla="*/ 996583 h 2325777"/>
                  <a:gd name="connsiteX8" fmla="*/ 15206 w 1345936"/>
                  <a:gd name="connsiteY8" fmla="*/ 726840 h 2325777"/>
                  <a:gd name="connsiteX9" fmla="*/ 123533 w 1345936"/>
                  <a:gd name="connsiteY9" fmla="*/ 520197 h 2325777"/>
                  <a:gd name="connsiteX10" fmla="*/ 325827 w 1345936"/>
                  <a:gd name="connsiteY10" fmla="*/ 356710 h 2325777"/>
                  <a:gd name="connsiteX11" fmla="*/ 521071 w 1345936"/>
                  <a:gd name="connsiteY11" fmla="*/ 176148 h 2325777"/>
                  <a:gd name="connsiteX12" fmla="*/ 843246 w 1345936"/>
                  <a:gd name="connsiteY12" fmla="*/ 91463 h 2325777"/>
                  <a:gd name="connsiteX13" fmla="*/ 1291314 w 1345936"/>
                  <a:gd name="connsiteY13" fmla="*/ 1220452 h 2325777"/>
                  <a:gd name="connsiteX0" fmla="*/ 1291314 w 1345936"/>
                  <a:gd name="connsiteY0" fmla="*/ 1220452 h 2325777"/>
                  <a:gd name="connsiteX1" fmla="*/ 1122643 w 1345936"/>
                  <a:gd name="connsiteY1" fmla="*/ 1826383 h 2325777"/>
                  <a:gd name="connsiteX2" fmla="*/ 889523 w 1345936"/>
                  <a:gd name="connsiteY2" fmla="*/ 2302393 h 2325777"/>
                  <a:gd name="connsiteX3" fmla="*/ 388637 w 1345936"/>
                  <a:gd name="connsiteY3" fmla="*/ 2299394 h 2325777"/>
                  <a:gd name="connsiteX4" fmla="*/ 414621 w 1345936"/>
                  <a:gd name="connsiteY4" fmla="*/ 1691113 h 2325777"/>
                  <a:gd name="connsiteX5" fmla="*/ 232047 w 1345936"/>
                  <a:gd name="connsiteY5" fmla="*/ 1484678 h 2325777"/>
                  <a:gd name="connsiteX6" fmla="*/ 106233 w 1345936"/>
                  <a:gd name="connsiteY6" fmla="*/ 1276818 h 2325777"/>
                  <a:gd name="connsiteX7" fmla="*/ 10488 w 1345936"/>
                  <a:gd name="connsiteY7" fmla="*/ 996583 h 2325777"/>
                  <a:gd name="connsiteX8" fmla="*/ 15206 w 1345936"/>
                  <a:gd name="connsiteY8" fmla="*/ 726840 h 2325777"/>
                  <a:gd name="connsiteX9" fmla="*/ 123533 w 1345936"/>
                  <a:gd name="connsiteY9" fmla="*/ 520197 h 2325777"/>
                  <a:gd name="connsiteX10" fmla="*/ 325827 w 1345936"/>
                  <a:gd name="connsiteY10" fmla="*/ 356710 h 2325777"/>
                  <a:gd name="connsiteX11" fmla="*/ 521071 w 1345936"/>
                  <a:gd name="connsiteY11" fmla="*/ 176148 h 2325777"/>
                  <a:gd name="connsiteX12" fmla="*/ 843246 w 1345936"/>
                  <a:gd name="connsiteY12" fmla="*/ 91463 h 2325777"/>
                  <a:gd name="connsiteX13" fmla="*/ 1291314 w 1345936"/>
                  <a:gd name="connsiteY13" fmla="*/ 1220452 h 2325777"/>
                  <a:gd name="connsiteX0" fmla="*/ 1291314 w 1345936"/>
                  <a:gd name="connsiteY0" fmla="*/ 1220452 h 2431628"/>
                  <a:gd name="connsiteX1" fmla="*/ 1122643 w 1345936"/>
                  <a:gd name="connsiteY1" fmla="*/ 1826383 h 2431628"/>
                  <a:gd name="connsiteX2" fmla="*/ 889523 w 1345936"/>
                  <a:gd name="connsiteY2" fmla="*/ 2302393 h 2431628"/>
                  <a:gd name="connsiteX3" fmla="*/ 388637 w 1345936"/>
                  <a:gd name="connsiteY3" fmla="*/ 2299394 h 2431628"/>
                  <a:gd name="connsiteX4" fmla="*/ 414621 w 1345936"/>
                  <a:gd name="connsiteY4" fmla="*/ 1691113 h 2431628"/>
                  <a:gd name="connsiteX5" fmla="*/ 232047 w 1345936"/>
                  <a:gd name="connsiteY5" fmla="*/ 1484678 h 2431628"/>
                  <a:gd name="connsiteX6" fmla="*/ 106233 w 1345936"/>
                  <a:gd name="connsiteY6" fmla="*/ 1276818 h 2431628"/>
                  <a:gd name="connsiteX7" fmla="*/ 10488 w 1345936"/>
                  <a:gd name="connsiteY7" fmla="*/ 996583 h 2431628"/>
                  <a:gd name="connsiteX8" fmla="*/ 15206 w 1345936"/>
                  <a:gd name="connsiteY8" fmla="*/ 726840 h 2431628"/>
                  <a:gd name="connsiteX9" fmla="*/ 123533 w 1345936"/>
                  <a:gd name="connsiteY9" fmla="*/ 520197 h 2431628"/>
                  <a:gd name="connsiteX10" fmla="*/ 325827 w 1345936"/>
                  <a:gd name="connsiteY10" fmla="*/ 356710 h 2431628"/>
                  <a:gd name="connsiteX11" fmla="*/ 521071 w 1345936"/>
                  <a:gd name="connsiteY11" fmla="*/ 176148 h 2431628"/>
                  <a:gd name="connsiteX12" fmla="*/ 843246 w 1345936"/>
                  <a:gd name="connsiteY12" fmla="*/ 91463 h 2431628"/>
                  <a:gd name="connsiteX13" fmla="*/ 1291314 w 1345936"/>
                  <a:gd name="connsiteY13" fmla="*/ 1220452 h 2431628"/>
                  <a:gd name="connsiteX0" fmla="*/ 1291314 w 1345936"/>
                  <a:gd name="connsiteY0" fmla="*/ 1220452 h 2406123"/>
                  <a:gd name="connsiteX1" fmla="*/ 1122643 w 1345936"/>
                  <a:gd name="connsiteY1" fmla="*/ 1826383 h 2406123"/>
                  <a:gd name="connsiteX2" fmla="*/ 826616 w 1345936"/>
                  <a:gd name="connsiteY2" fmla="*/ 2198462 h 2406123"/>
                  <a:gd name="connsiteX3" fmla="*/ 388637 w 1345936"/>
                  <a:gd name="connsiteY3" fmla="*/ 2299394 h 2406123"/>
                  <a:gd name="connsiteX4" fmla="*/ 414621 w 1345936"/>
                  <a:gd name="connsiteY4" fmla="*/ 1691113 h 2406123"/>
                  <a:gd name="connsiteX5" fmla="*/ 232047 w 1345936"/>
                  <a:gd name="connsiteY5" fmla="*/ 1484678 h 2406123"/>
                  <a:gd name="connsiteX6" fmla="*/ 106233 w 1345936"/>
                  <a:gd name="connsiteY6" fmla="*/ 1276818 h 2406123"/>
                  <a:gd name="connsiteX7" fmla="*/ 10488 w 1345936"/>
                  <a:gd name="connsiteY7" fmla="*/ 996583 h 2406123"/>
                  <a:gd name="connsiteX8" fmla="*/ 15206 w 1345936"/>
                  <a:gd name="connsiteY8" fmla="*/ 726840 h 2406123"/>
                  <a:gd name="connsiteX9" fmla="*/ 123533 w 1345936"/>
                  <a:gd name="connsiteY9" fmla="*/ 520197 h 2406123"/>
                  <a:gd name="connsiteX10" fmla="*/ 325827 w 1345936"/>
                  <a:gd name="connsiteY10" fmla="*/ 356710 h 2406123"/>
                  <a:gd name="connsiteX11" fmla="*/ 521071 w 1345936"/>
                  <a:gd name="connsiteY11" fmla="*/ 176148 h 2406123"/>
                  <a:gd name="connsiteX12" fmla="*/ 843246 w 1345936"/>
                  <a:gd name="connsiteY12" fmla="*/ 91463 h 2406123"/>
                  <a:gd name="connsiteX13" fmla="*/ 1291314 w 1345936"/>
                  <a:gd name="connsiteY13" fmla="*/ 1220452 h 2406123"/>
                  <a:gd name="connsiteX0" fmla="*/ 1291314 w 1345936"/>
                  <a:gd name="connsiteY0" fmla="*/ 1220452 h 2372696"/>
                  <a:gd name="connsiteX1" fmla="*/ 1122643 w 1345936"/>
                  <a:gd name="connsiteY1" fmla="*/ 1826383 h 2372696"/>
                  <a:gd name="connsiteX2" fmla="*/ 1096652 w 1345936"/>
                  <a:gd name="connsiteY2" fmla="*/ 1957034 h 2372696"/>
                  <a:gd name="connsiteX3" fmla="*/ 388637 w 1345936"/>
                  <a:gd name="connsiteY3" fmla="*/ 2299394 h 2372696"/>
                  <a:gd name="connsiteX4" fmla="*/ 414621 w 1345936"/>
                  <a:gd name="connsiteY4" fmla="*/ 1691113 h 2372696"/>
                  <a:gd name="connsiteX5" fmla="*/ 232047 w 1345936"/>
                  <a:gd name="connsiteY5" fmla="*/ 1484678 h 2372696"/>
                  <a:gd name="connsiteX6" fmla="*/ 106233 w 1345936"/>
                  <a:gd name="connsiteY6" fmla="*/ 1276818 h 2372696"/>
                  <a:gd name="connsiteX7" fmla="*/ 10488 w 1345936"/>
                  <a:gd name="connsiteY7" fmla="*/ 996583 h 2372696"/>
                  <a:gd name="connsiteX8" fmla="*/ 15206 w 1345936"/>
                  <a:gd name="connsiteY8" fmla="*/ 726840 h 2372696"/>
                  <a:gd name="connsiteX9" fmla="*/ 123533 w 1345936"/>
                  <a:gd name="connsiteY9" fmla="*/ 520197 h 2372696"/>
                  <a:gd name="connsiteX10" fmla="*/ 325827 w 1345936"/>
                  <a:gd name="connsiteY10" fmla="*/ 356710 h 2372696"/>
                  <a:gd name="connsiteX11" fmla="*/ 521071 w 1345936"/>
                  <a:gd name="connsiteY11" fmla="*/ 176148 h 2372696"/>
                  <a:gd name="connsiteX12" fmla="*/ 843246 w 1345936"/>
                  <a:gd name="connsiteY12" fmla="*/ 91463 h 2372696"/>
                  <a:gd name="connsiteX13" fmla="*/ 1291314 w 1345936"/>
                  <a:gd name="connsiteY13" fmla="*/ 1220452 h 2372696"/>
                  <a:gd name="connsiteX0" fmla="*/ 1291314 w 1345936"/>
                  <a:gd name="connsiteY0" fmla="*/ 1220452 h 2421867"/>
                  <a:gd name="connsiteX1" fmla="*/ 1122643 w 1345936"/>
                  <a:gd name="connsiteY1" fmla="*/ 1826383 h 2421867"/>
                  <a:gd name="connsiteX2" fmla="*/ 1096652 w 1345936"/>
                  <a:gd name="connsiteY2" fmla="*/ 1957034 h 2421867"/>
                  <a:gd name="connsiteX3" fmla="*/ 388637 w 1345936"/>
                  <a:gd name="connsiteY3" fmla="*/ 2299394 h 2421867"/>
                  <a:gd name="connsiteX4" fmla="*/ 414621 w 1345936"/>
                  <a:gd name="connsiteY4" fmla="*/ 1691113 h 2421867"/>
                  <a:gd name="connsiteX5" fmla="*/ 232047 w 1345936"/>
                  <a:gd name="connsiteY5" fmla="*/ 1484678 h 2421867"/>
                  <a:gd name="connsiteX6" fmla="*/ 106233 w 1345936"/>
                  <a:gd name="connsiteY6" fmla="*/ 1276818 h 2421867"/>
                  <a:gd name="connsiteX7" fmla="*/ 10488 w 1345936"/>
                  <a:gd name="connsiteY7" fmla="*/ 996583 h 2421867"/>
                  <a:gd name="connsiteX8" fmla="*/ 15206 w 1345936"/>
                  <a:gd name="connsiteY8" fmla="*/ 726840 h 2421867"/>
                  <a:gd name="connsiteX9" fmla="*/ 123533 w 1345936"/>
                  <a:gd name="connsiteY9" fmla="*/ 520197 h 2421867"/>
                  <a:gd name="connsiteX10" fmla="*/ 325827 w 1345936"/>
                  <a:gd name="connsiteY10" fmla="*/ 356710 h 2421867"/>
                  <a:gd name="connsiteX11" fmla="*/ 521071 w 1345936"/>
                  <a:gd name="connsiteY11" fmla="*/ 176148 h 2421867"/>
                  <a:gd name="connsiteX12" fmla="*/ 843246 w 1345936"/>
                  <a:gd name="connsiteY12" fmla="*/ 91463 h 2421867"/>
                  <a:gd name="connsiteX13" fmla="*/ 1291314 w 1345936"/>
                  <a:gd name="connsiteY13" fmla="*/ 1220452 h 2421867"/>
                  <a:gd name="connsiteX0" fmla="*/ 1291314 w 1345936"/>
                  <a:gd name="connsiteY0" fmla="*/ 1220452 h 2445351"/>
                  <a:gd name="connsiteX1" fmla="*/ 1122643 w 1345936"/>
                  <a:gd name="connsiteY1" fmla="*/ 1826383 h 2445351"/>
                  <a:gd name="connsiteX2" fmla="*/ 953563 w 1345936"/>
                  <a:gd name="connsiteY2" fmla="*/ 2046107 h 2445351"/>
                  <a:gd name="connsiteX3" fmla="*/ 388637 w 1345936"/>
                  <a:gd name="connsiteY3" fmla="*/ 2299394 h 2445351"/>
                  <a:gd name="connsiteX4" fmla="*/ 414621 w 1345936"/>
                  <a:gd name="connsiteY4" fmla="*/ 1691113 h 2445351"/>
                  <a:gd name="connsiteX5" fmla="*/ 232047 w 1345936"/>
                  <a:gd name="connsiteY5" fmla="*/ 1484678 h 2445351"/>
                  <a:gd name="connsiteX6" fmla="*/ 106233 w 1345936"/>
                  <a:gd name="connsiteY6" fmla="*/ 1276818 h 2445351"/>
                  <a:gd name="connsiteX7" fmla="*/ 10488 w 1345936"/>
                  <a:gd name="connsiteY7" fmla="*/ 996583 h 2445351"/>
                  <a:gd name="connsiteX8" fmla="*/ 15206 w 1345936"/>
                  <a:gd name="connsiteY8" fmla="*/ 726840 h 2445351"/>
                  <a:gd name="connsiteX9" fmla="*/ 123533 w 1345936"/>
                  <a:gd name="connsiteY9" fmla="*/ 520197 h 2445351"/>
                  <a:gd name="connsiteX10" fmla="*/ 325827 w 1345936"/>
                  <a:gd name="connsiteY10" fmla="*/ 356710 h 2445351"/>
                  <a:gd name="connsiteX11" fmla="*/ 521071 w 1345936"/>
                  <a:gd name="connsiteY11" fmla="*/ 176148 h 2445351"/>
                  <a:gd name="connsiteX12" fmla="*/ 843246 w 1345936"/>
                  <a:gd name="connsiteY12" fmla="*/ 91463 h 2445351"/>
                  <a:gd name="connsiteX13" fmla="*/ 1291314 w 1345936"/>
                  <a:gd name="connsiteY13" fmla="*/ 1220452 h 2445351"/>
                  <a:gd name="connsiteX0" fmla="*/ 1291314 w 1345936"/>
                  <a:gd name="connsiteY0" fmla="*/ 1220452 h 2331221"/>
                  <a:gd name="connsiteX1" fmla="*/ 1122643 w 1345936"/>
                  <a:gd name="connsiteY1" fmla="*/ 1826383 h 2331221"/>
                  <a:gd name="connsiteX2" fmla="*/ 953563 w 1345936"/>
                  <a:gd name="connsiteY2" fmla="*/ 2046107 h 2331221"/>
                  <a:gd name="connsiteX3" fmla="*/ 388637 w 1345936"/>
                  <a:gd name="connsiteY3" fmla="*/ 2299394 h 2331221"/>
                  <a:gd name="connsiteX4" fmla="*/ 414621 w 1345936"/>
                  <a:gd name="connsiteY4" fmla="*/ 1691113 h 2331221"/>
                  <a:gd name="connsiteX5" fmla="*/ 232047 w 1345936"/>
                  <a:gd name="connsiteY5" fmla="*/ 1484678 h 2331221"/>
                  <a:gd name="connsiteX6" fmla="*/ 106233 w 1345936"/>
                  <a:gd name="connsiteY6" fmla="*/ 1276818 h 2331221"/>
                  <a:gd name="connsiteX7" fmla="*/ 10488 w 1345936"/>
                  <a:gd name="connsiteY7" fmla="*/ 996583 h 2331221"/>
                  <a:gd name="connsiteX8" fmla="*/ 15206 w 1345936"/>
                  <a:gd name="connsiteY8" fmla="*/ 726840 h 2331221"/>
                  <a:gd name="connsiteX9" fmla="*/ 123533 w 1345936"/>
                  <a:gd name="connsiteY9" fmla="*/ 520197 h 2331221"/>
                  <a:gd name="connsiteX10" fmla="*/ 325827 w 1345936"/>
                  <a:gd name="connsiteY10" fmla="*/ 356710 h 2331221"/>
                  <a:gd name="connsiteX11" fmla="*/ 521071 w 1345936"/>
                  <a:gd name="connsiteY11" fmla="*/ 176148 h 2331221"/>
                  <a:gd name="connsiteX12" fmla="*/ 843246 w 1345936"/>
                  <a:gd name="connsiteY12" fmla="*/ 91463 h 2331221"/>
                  <a:gd name="connsiteX13" fmla="*/ 1291314 w 1345936"/>
                  <a:gd name="connsiteY13" fmla="*/ 1220452 h 2331221"/>
                  <a:gd name="connsiteX0" fmla="*/ 1291314 w 1345936"/>
                  <a:gd name="connsiteY0" fmla="*/ 1220452 h 2301071"/>
                  <a:gd name="connsiteX1" fmla="*/ 1122643 w 1345936"/>
                  <a:gd name="connsiteY1" fmla="*/ 1826383 h 2301071"/>
                  <a:gd name="connsiteX2" fmla="*/ 953563 w 1345936"/>
                  <a:gd name="connsiteY2" fmla="*/ 2046107 h 2301071"/>
                  <a:gd name="connsiteX3" fmla="*/ 388637 w 1345936"/>
                  <a:gd name="connsiteY3" fmla="*/ 2299394 h 2301071"/>
                  <a:gd name="connsiteX4" fmla="*/ 414621 w 1345936"/>
                  <a:gd name="connsiteY4" fmla="*/ 1691113 h 2301071"/>
                  <a:gd name="connsiteX5" fmla="*/ 232047 w 1345936"/>
                  <a:gd name="connsiteY5" fmla="*/ 1484678 h 2301071"/>
                  <a:gd name="connsiteX6" fmla="*/ 106233 w 1345936"/>
                  <a:gd name="connsiteY6" fmla="*/ 1276818 h 2301071"/>
                  <a:gd name="connsiteX7" fmla="*/ 10488 w 1345936"/>
                  <a:gd name="connsiteY7" fmla="*/ 996583 h 2301071"/>
                  <a:gd name="connsiteX8" fmla="*/ 15206 w 1345936"/>
                  <a:gd name="connsiteY8" fmla="*/ 726840 h 2301071"/>
                  <a:gd name="connsiteX9" fmla="*/ 123533 w 1345936"/>
                  <a:gd name="connsiteY9" fmla="*/ 520197 h 2301071"/>
                  <a:gd name="connsiteX10" fmla="*/ 325827 w 1345936"/>
                  <a:gd name="connsiteY10" fmla="*/ 356710 h 2301071"/>
                  <a:gd name="connsiteX11" fmla="*/ 521071 w 1345936"/>
                  <a:gd name="connsiteY11" fmla="*/ 176148 h 2301071"/>
                  <a:gd name="connsiteX12" fmla="*/ 843246 w 1345936"/>
                  <a:gd name="connsiteY12" fmla="*/ 91463 h 2301071"/>
                  <a:gd name="connsiteX13" fmla="*/ 1291314 w 1345936"/>
                  <a:gd name="connsiteY13" fmla="*/ 1220452 h 2301071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3418272"/>
                  <a:gd name="connsiteX1" fmla="*/ 1122643 w 1345936"/>
                  <a:gd name="connsiteY1" fmla="*/ 1826383 h 3418272"/>
                  <a:gd name="connsiteX2" fmla="*/ 953563 w 1345936"/>
                  <a:gd name="connsiteY2" fmla="*/ 2046107 h 3418272"/>
                  <a:gd name="connsiteX3" fmla="*/ 989126 w 1345936"/>
                  <a:gd name="connsiteY3" fmla="*/ 3390468 h 3418272"/>
                  <a:gd name="connsiteX4" fmla="*/ 414621 w 1345936"/>
                  <a:gd name="connsiteY4" fmla="*/ 1691113 h 3418272"/>
                  <a:gd name="connsiteX5" fmla="*/ 232047 w 1345936"/>
                  <a:gd name="connsiteY5" fmla="*/ 1484678 h 3418272"/>
                  <a:gd name="connsiteX6" fmla="*/ 106233 w 1345936"/>
                  <a:gd name="connsiteY6" fmla="*/ 1276818 h 3418272"/>
                  <a:gd name="connsiteX7" fmla="*/ 10488 w 1345936"/>
                  <a:gd name="connsiteY7" fmla="*/ 996583 h 3418272"/>
                  <a:gd name="connsiteX8" fmla="*/ 15206 w 1345936"/>
                  <a:gd name="connsiteY8" fmla="*/ 726840 h 3418272"/>
                  <a:gd name="connsiteX9" fmla="*/ 123533 w 1345936"/>
                  <a:gd name="connsiteY9" fmla="*/ 520197 h 3418272"/>
                  <a:gd name="connsiteX10" fmla="*/ 325827 w 1345936"/>
                  <a:gd name="connsiteY10" fmla="*/ 356710 h 3418272"/>
                  <a:gd name="connsiteX11" fmla="*/ 521071 w 1345936"/>
                  <a:gd name="connsiteY11" fmla="*/ 176148 h 3418272"/>
                  <a:gd name="connsiteX12" fmla="*/ 843246 w 1345936"/>
                  <a:gd name="connsiteY12" fmla="*/ 91463 h 3418272"/>
                  <a:gd name="connsiteX13" fmla="*/ 1291314 w 1345936"/>
                  <a:gd name="connsiteY13" fmla="*/ 1220452 h 3418272"/>
                  <a:gd name="connsiteX0" fmla="*/ 1291314 w 1345936"/>
                  <a:gd name="connsiteY0" fmla="*/ 1220452 h 3418272"/>
                  <a:gd name="connsiteX1" fmla="*/ 1122643 w 1345936"/>
                  <a:gd name="connsiteY1" fmla="*/ 1826383 h 3418272"/>
                  <a:gd name="connsiteX2" fmla="*/ 1142662 w 1345936"/>
                  <a:gd name="connsiteY2" fmla="*/ 2237823 h 3418272"/>
                  <a:gd name="connsiteX3" fmla="*/ 989126 w 1345936"/>
                  <a:gd name="connsiteY3" fmla="*/ 3390468 h 3418272"/>
                  <a:gd name="connsiteX4" fmla="*/ 414621 w 1345936"/>
                  <a:gd name="connsiteY4" fmla="*/ 1691113 h 3418272"/>
                  <a:gd name="connsiteX5" fmla="*/ 232047 w 1345936"/>
                  <a:gd name="connsiteY5" fmla="*/ 1484678 h 3418272"/>
                  <a:gd name="connsiteX6" fmla="*/ 106233 w 1345936"/>
                  <a:gd name="connsiteY6" fmla="*/ 1276818 h 3418272"/>
                  <a:gd name="connsiteX7" fmla="*/ 10488 w 1345936"/>
                  <a:gd name="connsiteY7" fmla="*/ 996583 h 3418272"/>
                  <a:gd name="connsiteX8" fmla="*/ 15206 w 1345936"/>
                  <a:gd name="connsiteY8" fmla="*/ 726840 h 3418272"/>
                  <a:gd name="connsiteX9" fmla="*/ 123533 w 1345936"/>
                  <a:gd name="connsiteY9" fmla="*/ 520197 h 3418272"/>
                  <a:gd name="connsiteX10" fmla="*/ 325827 w 1345936"/>
                  <a:gd name="connsiteY10" fmla="*/ 356710 h 3418272"/>
                  <a:gd name="connsiteX11" fmla="*/ 521071 w 1345936"/>
                  <a:gd name="connsiteY11" fmla="*/ 176148 h 3418272"/>
                  <a:gd name="connsiteX12" fmla="*/ 843246 w 1345936"/>
                  <a:gd name="connsiteY12" fmla="*/ 91463 h 3418272"/>
                  <a:gd name="connsiteX13" fmla="*/ 1291314 w 1345936"/>
                  <a:gd name="connsiteY13" fmla="*/ 1220452 h 3418272"/>
                  <a:gd name="connsiteX0" fmla="*/ 1291314 w 1401820"/>
                  <a:gd name="connsiteY0" fmla="*/ 1220452 h 3418272"/>
                  <a:gd name="connsiteX1" fmla="*/ 1329017 w 1401820"/>
                  <a:gd name="connsiteY1" fmla="*/ 1721169 h 3418272"/>
                  <a:gd name="connsiteX2" fmla="*/ 1142662 w 1401820"/>
                  <a:gd name="connsiteY2" fmla="*/ 2237823 h 3418272"/>
                  <a:gd name="connsiteX3" fmla="*/ 989126 w 1401820"/>
                  <a:gd name="connsiteY3" fmla="*/ 3390468 h 3418272"/>
                  <a:gd name="connsiteX4" fmla="*/ 414621 w 1401820"/>
                  <a:gd name="connsiteY4" fmla="*/ 1691113 h 3418272"/>
                  <a:gd name="connsiteX5" fmla="*/ 232047 w 1401820"/>
                  <a:gd name="connsiteY5" fmla="*/ 1484678 h 3418272"/>
                  <a:gd name="connsiteX6" fmla="*/ 106233 w 1401820"/>
                  <a:gd name="connsiteY6" fmla="*/ 1276818 h 3418272"/>
                  <a:gd name="connsiteX7" fmla="*/ 10488 w 1401820"/>
                  <a:gd name="connsiteY7" fmla="*/ 996583 h 3418272"/>
                  <a:gd name="connsiteX8" fmla="*/ 15206 w 1401820"/>
                  <a:gd name="connsiteY8" fmla="*/ 726840 h 3418272"/>
                  <a:gd name="connsiteX9" fmla="*/ 123533 w 1401820"/>
                  <a:gd name="connsiteY9" fmla="*/ 520197 h 3418272"/>
                  <a:gd name="connsiteX10" fmla="*/ 325827 w 1401820"/>
                  <a:gd name="connsiteY10" fmla="*/ 356710 h 3418272"/>
                  <a:gd name="connsiteX11" fmla="*/ 521071 w 1401820"/>
                  <a:gd name="connsiteY11" fmla="*/ 176148 h 3418272"/>
                  <a:gd name="connsiteX12" fmla="*/ 843246 w 1401820"/>
                  <a:gd name="connsiteY12" fmla="*/ 91463 h 3418272"/>
                  <a:gd name="connsiteX13" fmla="*/ 1291314 w 1401820"/>
                  <a:gd name="connsiteY13" fmla="*/ 1220452 h 3418272"/>
                  <a:gd name="connsiteX0" fmla="*/ 1291314 w 1433948"/>
                  <a:gd name="connsiteY0" fmla="*/ 1220452 h 3418272"/>
                  <a:gd name="connsiteX1" fmla="*/ 1385250 w 1433948"/>
                  <a:gd name="connsiteY1" fmla="*/ 1687952 h 3418272"/>
                  <a:gd name="connsiteX2" fmla="*/ 1142662 w 1433948"/>
                  <a:gd name="connsiteY2" fmla="*/ 2237823 h 3418272"/>
                  <a:gd name="connsiteX3" fmla="*/ 989126 w 1433948"/>
                  <a:gd name="connsiteY3" fmla="*/ 3390468 h 3418272"/>
                  <a:gd name="connsiteX4" fmla="*/ 414621 w 1433948"/>
                  <a:gd name="connsiteY4" fmla="*/ 1691113 h 3418272"/>
                  <a:gd name="connsiteX5" fmla="*/ 232047 w 1433948"/>
                  <a:gd name="connsiteY5" fmla="*/ 1484678 h 3418272"/>
                  <a:gd name="connsiteX6" fmla="*/ 106233 w 1433948"/>
                  <a:gd name="connsiteY6" fmla="*/ 1276818 h 3418272"/>
                  <a:gd name="connsiteX7" fmla="*/ 10488 w 1433948"/>
                  <a:gd name="connsiteY7" fmla="*/ 996583 h 3418272"/>
                  <a:gd name="connsiteX8" fmla="*/ 15206 w 1433948"/>
                  <a:gd name="connsiteY8" fmla="*/ 726840 h 3418272"/>
                  <a:gd name="connsiteX9" fmla="*/ 123533 w 1433948"/>
                  <a:gd name="connsiteY9" fmla="*/ 520197 h 3418272"/>
                  <a:gd name="connsiteX10" fmla="*/ 325827 w 1433948"/>
                  <a:gd name="connsiteY10" fmla="*/ 356710 h 3418272"/>
                  <a:gd name="connsiteX11" fmla="*/ 521071 w 1433948"/>
                  <a:gd name="connsiteY11" fmla="*/ 176148 h 3418272"/>
                  <a:gd name="connsiteX12" fmla="*/ 843246 w 1433948"/>
                  <a:gd name="connsiteY12" fmla="*/ 91463 h 3418272"/>
                  <a:gd name="connsiteX13" fmla="*/ 1291314 w 1433948"/>
                  <a:gd name="connsiteY13" fmla="*/ 1220452 h 3418272"/>
                  <a:gd name="connsiteX0" fmla="*/ 1291314 w 1301437"/>
                  <a:gd name="connsiteY0" fmla="*/ 1220452 h 3418272"/>
                  <a:gd name="connsiteX1" fmla="*/ 1142662 w 1301437"/>
                  <a:gd name="connsiteY1" fmla="*/ 2237823 h 3418272"/>
                  <a:gd name="connsiteX2" fmla="*/ 989126 w 1301437"/>
                  <a:gd name="connsiteY2" fmla="*/ 3390468 h 3418272"/>
                  <a:gd name="connsiteX3" fmla="*/ 414621 w 1301437"/>
                  <a:gd name="connsiteY3" fmla="*/ 1691113 h 3418272"/>
                  <a:gd name="connsiteX4" fmla="*/ 232047 w 1301437"/>
                  <a:gd name="connsiteY4" fmla="*/ 1484678 h 3418272"/>
                  <a:gd name="connsiteX5" fmla="*/ 106233 w 1301437"/>
                  <a:gd name="connsiteY5" fmla="*/ 1276818 h 3418272"/>
                  <a:gd name="connsiteX6" fmla="*/ 10488 w 1301437"/>
                  <a:gd name="connsiteY6" fmla="*/ 996583 h 3418272"/>
                  <a:gd name="connsiteX7" fmla="*/ 15206 w 1301437"/>
                  <a:gd name="connsiteY7" fmla="*/ 726840 h 3418272"/>
                  <a:gd name="connsiteX8" fmla="*/ 123533 w 1301437"/>
                  <a:gd name="connsiteY8" fmla="*/ 520197 h 3418272"/>
                  <a:gd name="connsiteX9" fmla="*/ 325827 w 1301437"/>
                  <a:gd name="connsiteY9" fmla="*/ 356710 h 3418272"/>
                  <a:gd name="connsiteX10" fmla="*/ 521071 w 1301437"/>
                  <a:gd name="connsiteY10" fmla="*/ 176148 h 3418272"/>
                  <a:gd name="connsiteX11" fmla="*/ 843246 w 1301437"/>
                  <a:gd name="connsiteY11" fmla="*/ 91463 h 3418272"/>
                  <a:gd name="connsiteX12" fmla="*/ 1291314 w 1301437"/>
                  <a:gd name="connsiteY12" fmla="*/ 1220452 h 3418272"/>
                  <a:gd name="connsiteX0" fmla="*/ 1332796 w 1342919"/>
                  <a:gd name="connsiteY0" fmla="*/ 1220452 h 2863527"/>
                  <a:gd name="connsiteX1" fmla="*/ 1184144 w 1342919"/>
                  <a:gd name="connsiteY1" fmla="*/ 2237823 h 2863527"/>
                  <a:gd name="connsiteX2" fmla="*/ 267892 w 1342919"/>
                  <a:gd name="connsiteY2" fmla="*/ 2826070 h 2863527"/>
                  <a:gd name="connsiteX3" fmla="*/ 456103 w 1342919"/>
                  <a:gd name="connsiteY3" fmla="*/ 1691113 h 2863527"/>
                  <a:gd name="connsiteX4" fmla="*/ 273529 w 1342919"/>
                  <a:gd name="connsiteY4" fmla="*/ 1484678 h 2863527"/>
                  <a:gd name="connsiteX5" fmla="*/ 147715 w 1342919"/>
                  <a:gd name="connsiteY5" fmla="*/ 1276818 h 2863527"/>
                  <a:gd name="connsiteX6" fmla="*/ 51970 w 1342919"/>
                  <a:gd name="connsiteY6" fmla="*/ 996583 h 2863527"/>
                  <a:gd name="connsiteX7" fmla="*/ 56688 w 1342919"/>
                  <a:gd name="connsiteY7" fmla="*/ 726840 h 2863527"/>
                  <a:gd name="connsiteX8" fmla="*/ 165015 w 1342919"/>
                  <a:gd name="connsiteY8" fmla="*/ 520197 h 2863527"/>
                  <a:gd name="connsiteX9" fmla="*/ 367309 w 1342919"/>
                  <a:gd name="connsiteY9" fmla="*/ 356710 h 2863527"/>
                  <a:gd name="connsiteX10" fmla="*/ 562553 w 1342919"/>
                  <a:gd name="connsiteY10" fmla="*/ 176148 h 2863527"/>
                  <a:gd name="connsiteX11" fmla="*/ 884728 w 1342919"/>
                  <a:gd name="connsiteY11" fmla="*/ 91463 h 2863527"/>
                  <a:gd name="connsiteX12" fmla="*/ 1332796 w 1342919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291314 w 1344370"/>
                  <a:gd name="connsiteY0" fmla="*/ 1220452 h 2826070"/>
                  <a:gd name="connsiteX1" fmla="*/ 1142662 w 1344370"/>
                  <a:gd name="connsiteY1" fmla="*/ 2237823 h 2826070"/>
                  <a:gd name="connsiteX2" fmla="*/ 226410 w 1344370"/>
                  <a:gd name="connsiteY2" fmla="*/ 2826070 h 2826070"/>
                  <a:gd name="connsiteX3" fmla="*/ 414621 w 1344370"/>
                  <a:gd name="connsiteY3" fmla="*/ 1691113 h 2826070"/>
                  <a:gd name="connsiteX4" fmla="*/ 232047 w 1344370"/>
                  <a:gd name="connsiteY4" fmla="*/ 1484678 h 2826070"/>
                  <a:gd name="connsiteX5" fmla="*/ 106233 w 1344370"/>
                  <a:gd name="connsiteY5" fmla="*/ 1276818 h 2826070"/>
                  <a:gd name="connsiteX6" fmla="*/ 10488 w 1344370"/>
                  <a:gd name="connsiteY6" fmla="*/ 996583 h 2826070"/>
                  <a:gd name="connsiteX7" fmla="*/ 15206 w 1344370"/>
                  <a:gd name="connsiteY7" fmla="*/ 726840 h 2826070"/>
                  <a:gd name="connsiteX8" fmla="*/ 123533 w 1344370"/>
                  <a:gd name="connsiteY8" fmla="*/ 520197 h 2826070"/>
                  <a:gd name="connsiteX9" fmla="*/ 325827 w 1344370"/>
                  <a:gd name="connsiteY9" fmla="*/ 356710 h 2826070"/>
                  <a:gd name="connsiteX10" fmla="*/ 521071 w 1344370"/>
                  <a:gd name="connsiteY10" fmla="*/ 176148 h 2826070"/>
                  <a:gd name="connsiteX11" fmla="*/ 843246 w 1344370"/>
                  <a:gd name="connsiteY11" fmla="*/ 91463 h 2826070"/>
                  <a:gd name="connsiteX12" fmla="*/ 1291314 w 1344370"/>
                  <a:gd name="connsiteY12" fmla="*/ 1220452 h 2826070"/>
                  <a:gd name="connsiteX0" fmla="*/ 1291314 w 1344370"/>
                  <a:gd name="connsiteY0" fmla="*/ 1220452 h 2874449"/>
                  <a:gd name="connsiteX1" fmla="*/ 1142662 w 1344370"/>
                  <a:gd name="connsiteY1" fmla="*/ 2237823 h 2874449"/>
                  <a:gd name="connsiteX2" fmla="*/ 226410 w 1344370"/>
                  <a:gd name="connsiteY2" fmla="*/ 2826070 h 2874449"/>
                  <a:gd name="connsiteX3" fmla="*/ 414621 w 1344370"/>
                  <a:gd name="connsiteY3" fmla="*/ 1691113 h 2874449"/>
                  <a:gd name="connsiteX4" fmla="*/ 232047 w 1344370"/>
                  <a:gd name="connsiteY4" fmla="*/ 1484678 h 2874449"/>
                  <a:gd name="connsiteX5" fmla="*/ 106233 w 1344370"/>
                  <a:gd name="connsiteY5" fmla="*/ 1276818 h 2874449"/>
                  <a:gd name="connsiteX6" fmla="*/ 10488 w 1344370"/>
                  <a:gd name="connsiteY6" fmla="*/ 996583 h 2874449"/>
                  <a:gd name="connsiteX7" fmla="*/ 15206 w 1344370"/>
                  <a:gd name="connsiteY7" fmla="*/ 726840 h 2874449"/>
                  <a:gd name="connsiteX8" fmla="*/ 123533 w 1344370"/>
                  <a:gd name="connsiteY8" fmla="*/ 520197 h 2874449"/>
                  <a:gd name="connsiteX9" fmla="*/ 325827 w 1344370"/>
                  <a:gd name="connsiteY9" fmla="*/ 356710 h 2874449"/>
                  <a:gd name="connsiteX10" fmla="*/ 521071 w 1344370"/>
                  <a:gd name="connsiteY10" fmla="*/ 176148 h 2874449"/>
                  <a:gd name="connsiteX11" fmla="*/ 843246 w 1344370"/>
                  <a:gd name="connsiteY11" fmla="*/ 91463 h 2874449"/>
                  <a:gd name="connsiteX12" fmla="*/ 1291314 w 1344370"/>
                  <a:gd name="connsiteY12" fmla="*/ 1220452 h 2874449"/>
                  <a:gd name="connsiteX0" fmla="*/ 1291314 w 1344370"/>
                  <a:gd name="connsiteY0" fmla="*/ 1220452 h 2907435"/>
                  <a:gd name="connsiteX1" fmla="*/ 1142662 w 1344370"/>
                  <a:gd name="connsiteY1" fmla="*/ 2237823 h 2907435"/>
                  <a:gd name="connsiteX2" fmla="*/ 226410 w 1344370"/>
                  <a:gd name="connsiteY2" fmla="*/ 2826070 h 2907435"/>
                  <a:gd name="connsiteX3" fmla="*/ 414621 w 1344370"/>
                  <a:gd name="connsiteY3" fmla="*/ 1691113 h 2907435"/>
                  <a:gd name="connsiteX4" fmla="*/ 232047 w 1344370"/>
                  <a:gd name="connsiteY4" fmla="*/ 1484678 h 2907435"/>
                  <a:gd name="connsiteX5" fmla="*/ 106233 w 1344370"/>
                  <a:gd name="connsiteY5" fmla="*/ 1276818 h 2907435"/>
                  <a:gd name="connsiteX6" fmla="*/ 10488 w 1344370"/>
                  <a:gd name="connsiteY6" fmla="*/ 996583 h 2907435"/>
                  <a:gd name="connsiteX7" fmla="*/ 15206 w 1344370"/>
                  <a:gd name="connsiteY7" fmla="*/ 726840 h 2907435"/>
                  <a:gd name="connsiteX8" fmla="*/ 123533 w 1344370"/>
                  <a:gd name="connsiteY8" fmla="*/ 520197 h 2907435"/>
                  <a:gd name="connsiteX9" fmla="*/ 325827 w 1344370"/>
                  <a:gd name="connsiteY9" fmla="*/ 356710 h 2907435"/>
                  <a:gd name="connsiteX10" fmla="*/ 521071 w 1344370"/>
                  <a:gd name="connsiteY10" fmla="*/ 176148 h 2907435"/>
                  <a:gd name="connsiteX11" fmla="*/ 843246 w 1344370"/>
                  <a:gd name="connsiteY11" fmla="*/ 91463 h 2907435"/>
                  <a:gd name="connsiteX12" fmla="*/ 1291314 w 1344370"/>
                  <a:gd name="connsiteY12" fmla="*/ 1220452 h 2907435"/>
                  <a:gd name="connsiteX0" fmla="*/ 1291314 w 1318460"/>
                  <a:gd name="connsiteY0" fmla="*/ 1220452 h 2907966"/>
                  <a:gd name="connsiteX1" fmla="*/ 1063790 w 1318460"/>
                  <a:gd name="connsiteY1" fmla="*/ 2240416 h 2907966"/>
                  <a:gd name="connsiteX2" fmla="*/ 226410 w 1318460"/>
                  <a:gd name="connsiteY2" fmla="*/ 2826070 h 2907966"/>
                  <a:gd name="connsiteX3" fmla="*/ 414621 w 1318460"/>
                  <a:gd name="connsiteY3" fmla="*/ 1691113 h 2907966"/>
                  <a:gd name="connsiteX4" fmla="*/ 232047 w 1318460"/>
                  <a:gd name="connsiteY4" fmla="*/ 1484678 h 2907966"/>
                  <a:gd name="connsiteX5" fmla="*/ 106233 w 1318460"/>
                  <a:gd name="connsiteY5" fmla="*/ 1276818 h 2907966"/>
                  <a:gd name="connsiteX6" fmla="*/ 10488 w 1318460"/>
                  <a:gd name="connsiteY6" fmla="*/ 996583 h 2907966"/>
                  <a:gd name="connsiteX7" fmla="*/ 15206 w 1318460"/>
                  <a:gd name="connsiteY7" fmla="*/ 726840 h 2907966"/>
                  <a:gd name="connsiteX8" fmla="*/ 123533 w 1318460"/>
                  <a:gd name="connsiteY8" fmla="*/ 520197 h 2907966"/>
                  <a:gd name="connsiteX9" fmla="*/ 325827 w 1318460"/>
                  <a:gd name="connsiteY9" fmla="*/ 356710 h 2907966"/>
                  <a:gd name="connsiteX10" fmla="*/ 521071 w 1318460"/>
                  <a:gd name="connsiteY10" fmla="*/ 176148 h 2907966"/>
                  <a:gd name="connsiteX11" fmla="*/ 843246 w 1318460"/>
                  <a:gd name="connsiteY11" fmla="*/ 91463 h 2907966"/>
                  <a:gd name="connsiteX12" fmla="*/ 1291314 w 1318460"/>
                  <a:gd name="connsiteY12" fmla="*/ 1220452 h 2907966"/>
                  <a:gd name="connsiteX0" fmla="*/ 1291314 w 1310127"/>
                  <a:gd name="connsiteY0" fmla="*/ 1220452 h 2907966"/>
                  <a:gd name="connsiteX1" fmla="*/ 1063790 w 1310127"/>
                  <a:gd name="connsiteY1" fmla="*/ 2240416 h 2907966"/>
                  <a:gd name="connsiteX2" fmla="*/ 226410 w 1310127"/>
                  <a:gd name="connsiteY2" fmla="*/ 2826070 h 2907966"/>
                  <a:gd name="connsiteX3" fmla="*/ 414621 w 1310127"/>
                  <a:gd name="connsiteY3" fmla="*/ 1691113 h 2907966"/>
                  <a:gd name="connsiteX4" fmla="*/ 232047 w 1310127"/>
                  <a:gd name="connsiteY4" fmla="*/ 1484678 h 2907966"/>
                  <a:gd name="connsiteX5" fmla="*/ 106233 w 1310127"/>
                  <a:gd name="connsiteY5" fmla="*/ 1276818 h 2907966"/>
                  <a:gd name="connsiteX6" fmla="*/ 10488 w 1310127"/>
                  <a:gd name="connsiteY6" fmla="*/ 996583 h 2907966"/>
                  <a:gd name="connsiteX7" fmla="*/ 15206 w 1310127"/>
                  <a:gd name="connsiteY7" fmla="*/ 726840 h 2907966"/>
                  <a:gd name="connsiteX8" fmla="*/ 123533 w 1310127"/>
                  <a:gd name="connsiteY8" fmla="*/ 520197 h 2907966"/>
                  <a:gd name="connsiteX9" fmla="*/ 325827 w 1310127"/>
                  <a:gd name="connsiteY9" fmla="*/ 356710 h 2907966"/>
                  <a:gd name="connsiteX10" fmla="*/ 521071 w 1310127"/>
                  <a:gd name="connsiteY10" fmla="*/ 176148 h 2907966"/>
                  <a:gd name="connsiteX11" fmla="*/ 843246 w 1310127"/>
                  <a:gd name="connsiteY11" fmla="*/ 91463 h 2907966"/>
                  <a:gd name="connsiteX12" fmla="*/ 1291314 w 1310127"/>
                  <a:gd name="connsiteY12" fmla="*/ 1220452 h 2907966"/>
                  <a:gd name="connsiteX0" fmla="*/ 1291314 w 1310127"/>
                  <a:gd name="connsiteY0" fmla="*/ 1220452 h 2731653"/>
                  <a:gd name="connsiteX1" fmla="*/ 1063790 w 1310127"/>
                  <a:gd name="connsiteY1" fmla="*/ 2240416 h 2731653"/>
                  <a:gd name="connsiteX2" fmla="*/ 269849 w 1310127"/>
                  <a:gd name="connsiteY2" fmla="*/ 2568298 h 2731653"/>
                  <a:gd name="connsiteX3" fmla="*/ 414621 w 1310127"/>
                  <a:gd name="connsiteY3" fmla="*/ 1691113 h 2731653"/>
                  <a:gd name="connsiteX4" fmla="*/ 232047 w 1310127"/>
                  <a:gd name="connsiteY4" fmla="*/ 1484678 h 2731653"/>
                  <a:gd name="connsiteX5" fmla="*/ 106233 w 1310127"/>
                  <a:gd name="connsiteY5" fmla="*/ 1276818 h 2731653"/>
                  <a:gd name="connsiteX6" fmla="*/ 10488 w 1310127"/>
                  <a:gd name="connsiteY6" fmla="*/ 996583 h 2731653"/>
                  <a:gd name="connsiteX7" fmla="*/ 15206 w 1310127"/>
                  <a:gd name="connsiteY7" fmla="*/ 726840 h 2731653"/>
                  <a:gd name="connsiteX8" fmla="*/ 123533 w 1310127"/>
                  <a:gd name="connsiteY8" fmla="*/ 520197 h 2731653"/>
                  <a:gd name="connsiteX9" fmla="*/ 325827 w 1310127"/>
                  <a:gd name="connsiteY9" fmla="*/ 356710 h 2731653"/>
                  <a:gd name="connsiteX10" fmla="*/ 521071 w 1310127"/>
                  <a:gd name="connsiteY10" fmla="*/ 176148 h 2731653"/>
                  <a:gd name="connsiteX11" fmla="*/ 843246 w 1310127"/>
                  <a:gd name="connsiteY11" fmla="*/ 91463 h 2731653"/>
                  <a:gd name="connsiteX12" fmla="*/ 1291314 w 1310127"/>
                  <a:gd name="connsiteY12" fmla="*/ 1220452 h 2731653"/>
                  <a:gd name="connsiteX0" fmla="*/ 1291314 w 1310127"/>
                  <a:gd name="connsiteY0" fmla="*/ 1220452 h 2650532"/>
                  <a:gd name="connsiteX1" fmla="*/ 1063790 w 1310127"/>
                  <a:gd name="connsiteY1" fmla="*/ 2240416 h 2650532"/>
                  <a:gd name="connsiteX2" fmla="*/ 269849 w 1310127"/>
                  <a:gd name="connsiteY2" fmla="*/ 2568298 h 2650532"/>
                  <a:gd name="connsiteX3" fmla="*/ 414621 w 1310127"/>
                  <a:gd name="connsiteY3" fmla="*/ 1691113 h 2650532"/>
                  <a:gd name="connsiteX4" fmla="*/ 232047 w 1310127"/>
                  <a:gd name="connsiteY4" fmla="*/ 1484678 h 2650532"/>
                  <a:gd name="connsiteX5" fmla="*/ 106233 w 1310127"/>
                  <a:gd name="connsiteY5" fmla="*/ 1276818 h 2650532"/>
                  <a:gd name="connsiteX6" fmla="*/ 10488 w 1310127"/>
                  <a:gd name="connsiteY6" fmla="*/ 996583 h 2650532"/>
                  <a:gd name="connsiteX7" fmla="*/ 15206 w 1310127"/>
                  <a:gd name="connsiteY7" fmla="*/ 726840 h 2650532"/>
                  <a:gd name="connsiteX8" fmla="*/ 123533 w 1310127"/>
                  <a:gd name="connsiteY8" fmla="*/ 520197 h 2650532"/>
                  <a:gd name="connsiteX9" fmla="*/ 325827 w 1310127"/>
                  <a:gd name="connsiteY9" fmla="*/ 356710 h 2650532"/>
                  <a:gd name="connsiteX10" fmla="*/ 521071 w 1310127"/>
                  <a:gd name="connsiteY10" fmla="*/ 176148 h 2650532"/>
                  <a:gd name="connsiteX11" fmla="*/ 843246 w 1310127"/>
                  <a:gd name="connsiteY11" fmla="*/ 91463 h 2650532"/>
                  <a:gd name="connsiteX12" fmla="*/ 1291314 w 1310127"/>
                  <a:gd name="connsiteY12" fmla="*/ 1220452 h 2650532"/>
                  <a:gd name="connsiteX0" fmla="*/ 1291314 w 1310127"/>
                  <a:gd name="connsiteY0" fmla="*/ 1220452 h 2568298"/>
                  <a:gd name="connsiteX1" fmla="*/ 1063790 w 1310127"/>
                  <a:gd name="connsiteY1" fmla="*/ 2240416 h 2568298"/>
                  <a:gd name="connsiteX2" fmla="*/ 269849 w 1310127"/>
                  <a:gd name="connsiteY2" fmla="*/ 2568298 h 2568298"/>
                  <a:gd name="connsiteX3" fmla="*/ 414621 w 1310127"/>
                  <a:gd name="connsiteY3" fmla="*/ 1691113 h 2568298"/>
                  <a:gd name="connsiteX4" fmla="*/ 232047 w 1310127"/>
                  <a:gd name="connsiteY4" fmla="*/ 1484678 h 2568298"/>
                  <a:gd name="connsiteX5" fmla="*/ 106233 w 1310127"/>
                  <a:gd name="connsiteY5" fmla="*/ 1276818 h 2568298"/>
                  <a:gd name="connsiteX6" fmla="*/ 10488 w 1310127"/>
                  <a:gd name="connsiteY6" fmla="*/ 996583 h 2568298"/>
                  <a:gd name="connsiteX7" fmla="*/ 15206 w 1310127"/>
                  <a:gd name="connsiteY7" fmla="*/ 726840 h 2568298"/>
                  <a:gd name="connsiteX8" fmla="*/ 123533 w 1310127"/>
                  <a:gd name="connsiteY8" fmla="*/ 520197 h 2568298"/>
                  <a:gd name="connsiteX9" fmla="*/ 325827 w 1310127"/>
                  <a:gd name="connsiteY9" fmla="*/ 356710 h 2568298"/>
                  <a:gd name="connsiteX10" fmla="*/ 521071 w 1310127"/>
                  <a:gd name="connsiteY10" fmla="*/ 176148 h 2568298"/>
                  <a:gd name="connsiteX11" fmla="*/ 843246 w 1310127"/>
                  <a:gd name="connsiteY11" fmla="*/ 91463 h 2568298"/>
                  <a:gd name="connsiteX12" fmla="*/ 1291314 w 1310127"/>
                  <a:gd name="connsiteY12" fmla="*/ 1220452 h 2568298"/>
                  <a:gd name="connsiteX0" fmla="*/ 1291314 w 1310127"/>
                  <a:gd name="connsiteY0" fmla="*/ 1220452 h 2568298"/>
                  <a:gd name="connsiteX1" fmla="*/ 1063790 w 1310127"/>
                  <a:gd name="connsiteY1" fmla="*/ 2240416 h 2568298"/>
                  <a:gd name="connsiteX2" fmla="*/ 269849 w 1310127"/>
                  <a:gd name="connsiteY2" fmla="*/ 2568298 h 2568298"/>
                  <a:gd name="connsiteX3" fmla="*/ 414621 w 1310127"/>
                  <a:gd name="connsiteY3" fmla="*/ 1691113 h 2568298"/>
                  <a:gd name="connsiteX4" fmla="*/ 232047 w 1310127"/>
                  <a:gd name="connsiteY4" fmla="*/ 1484678 h 2568298"/>
                  <a:gd name="connsiteX5" fmla="*/ 106233 w 1310127"/>
                  <a:gd name="connsiteY5" fmla="*/ 1276818 h 2568298"/>
                  <a:gd name="connsiteX6" fmla="*/ 10488 w 1310127"/>
                  <a:gd name="connsiteY6" fmla="*/ 996583 h 2568298"/>
                  <a:gd name="connsiteX7" fmla="*/ 15206 w 1310127"/>
                  <a:gd name="connsiteY7" fmla="*/ 726840 h 2568298"/>
                  <a:gd name="connsiteX8" fmla="*/ 123533 w 1310127"/>
                  <a:gd name="connsiteY8" fmla="*/ 520197 h 2568298"/>
                  <a:gd name="connsiteX9" fmla="*/ 325827 w 1310127"/>
                  <a:gd name="connsiteY9" fmla="*/ 356710 h 2568298"/>
                  <a:gd name="connsiteX10" fmla="*/ 521071 w 1310127"/>
                  <a:gd name="connsiteY10" fmla="*/ 176148 h 2568298"/>
                  <a:gd name="connsiteX11" fmla="*/ 843246 w 1310127"/>
                  <a:gd name="connsiteY11" fmla="*/ 91463 h 2568298"/>
                  <a:gd name="connsiteX12" fmla="*/ 1291314 w 1310127"/>
                  <a:gd name="connsiteY12" fmla="*/ 1220452 h 2568298"/>
                  <a:gd name="connsiteX0" fmla="*/ 1291314 w 1310127"/>
                  <a:gd name="connsiteY0" fmla="*/ 1220452 h 2877292"/>
                  <a:gd name="connsiteX1" fmla="*/ 1063790 w 1310127"/>
                  <a:gd name="connsiteY1" fmla="*/ 2240416 h 2877292"/>
                  <a:gd name="connsiteX2" fmla="*/ 247563 w 1310127"/>
                  <a:gd name="connsiteY2" fmla="*/ 2877292 h 2877292"/>
                  <a:gd name="connsiteX3" fmla="*/ 414621 w 1310127"/>
                  <a:gd name="connsiteY3" fmla="*/ 1691113 h 2877292"/>
                  <a:gd name="connsiteX4" fmla="*/ 232047 w 1310127"/>
                  <a:gd name="connsiteY4" fmla="*/ 1484678 h 2877292"/>
                  <a:gd name="connsiteX5" fmla="*/ 106233 w 1310127"/>
                  <a:gd name="connsiteY5" fmla="*/ 1276818 h 2877292"/>
                  <a:gd name="connsiteX6" fmla="*/ 10488 w 1310127"/>
                  <a:gd name="connsiteY6" fmla="*/ 996583 h 2877292"/>
                  <a:gd name="connsiteX7" fmla="*/ 15206 w 1310127"/>
                  <a:gd name="connsiteY7" fmla="*/ 726840 h 2877292"/>
                  <a:gd name="connsiteX8" fmla="*/ 123533 w 1310127"/>
                  <a:gd name="connsiteY8" fmla="*/ 520197 h 2877292"/>
                  <a:gd name="connsiteX9" fmla="*/ 325827 w 1310127"/>
                  <a:gd name="connsiteY9" fmla="*/ 356710 h 2877292"/>
                  <a:gd name="connsiteX10" fmla="*/ 521071 w 1310127"/>
                  <a:gd name="connsiteY10" fmla="*/ 176148 h 2877292"/>
                  <a:gd name="connsiteX11" fmla="*/ 843246 w 1310127"/>
                  <a:gd name="connsiteY11" fmla="*/ 91463 h 2877292"/>
                  <a:gd name="connsiteX12" fmla="*/ 1291314 w 1310127"/>
                  <a:gd name="connsiteY12" fmla="*/ 1220452 h 2877292"/>
                  <a:gd name="connsiteX0" fmla="*/ 1291314 w 1332591"/>
                  <a:gd name="connsiteY0" fmla="*/ 1220452 h 2877292"/>
                  <a:gd name="connsiteX1" fmla="*/ 1153440 w 1332591"/>
                  <a:gd name="connsiteY1" fmla="*/ 1973553 h 2877292"/>
                  <a:gd name="connsiteX2" fmla="*/ 247563 w 1332591"/>
                  <a:gd name="connsiteY2" fmla="*/ 2877292 h 2877292"/>
                  <a:gd name="connsiteX3" fmla="*/ 414621 w 1332591"/>
                  <a:gd name="connsiteY3" fmla="*/ 1691113 h 2877292"/>
                  <a:gd name="connsiteX4" fmla="*/ 232047 w 1332591"/>
                  <a:gd name="connsiteY4" fmla="*/ 1484678 h 2877292"/>
                  <a:gd name="connsiteX5" fmla="*/ 106233 w 1332591"/>
                  <a:gd name="connsiteY5" fmla="*/ 1276818 h 2877292"/>
                  <a:gd name="connsiteX6" fmla="*/ 10488 w 1332591"/>
                  <a:gd name="connsiteY6" fmla="*/ 996583 h 2877292"/>
                  <a:gd name="connsiteX7" fmla="*/ 15206 w 1332591"/>
                  <a:gd name="connsiteY7" fmla="*/ 726840 h 2877292"/>
                  <a:gd name="connsiteX8" fmla="*/ 123533 w 1332591"/>
                  <a:gd name="connsiteY8" fmla="*/ 520197 h 2877292"/>
                  <a:gd name="connsiteX9" fmla="*/ 325827 w 1332591"/>
                  <a:gd name="connsiteY9" fmla="*/ 356710 h 2877292"/>
                  <a:gd name="connsiteX10" fmla="*/ 521071 w 1332591"/>
                  <a:gd name="connsiteY10" fmla="*/ 176148 h 2877292"/>
                  <a:gd name="connsiteX11" fmla="*/ 843246 w 1332591"/>
                  <a:gd name="connsiteY11" fmla="*/ 91463 h 2877292"/>
                  <a:gd name="connsiteX12" fmla="*/ 1291314 w 1332591"/>
                  <a:gd name="connsiteY12" fmla="*/ 1220452 h 2877292"/>
                  <a:gd name="connsiteX0" fmla="*/ 1567798 w 1574738"/>
                  <a:gd name="connsiteY0" fmla="*/ 1865739 h 2877292"/>
                  <a:gd name="connsiteX1" fmla="*/ 1153440 w 1574738"/>
                  <a:gd name="connsiteY1" fmla="*/ 1973553 h 2877292"/>
                  <a:gd name="connsiteX2" fmla="*/ 247563 w 1574738"/>
                  <a:gd name="connsiteY2" fmla="*/ 2877292 h 2877292"/>
                  <a:gd name="connsiteX3" fmla="*/ 414621 w 1574738"/>
                  <a:gd name="connsiteY3" fmla="*/ 1691113 h 2877292"/>
                  <a:gd name="connsiteX4" fmla="*/ 232047 w 1574738"/>
                  <a:gd name="connsiteY4" fmla="*/ 1484678 h 2877292"/>
                  <a:gd name="connsiteX5" fmla="*/ 106233 w 1574738"/>
                  <a:gd name="connsiteY5" fmla="*/ 1276818 h 2877292"/>
                  <a:gd name="connsiteX6" fmla="*/ 10488 w 1574738"/>
                  <a:gd name="connsiteY6" fmla="*/ 996583 h 2877292"/>
                  <a:gd name="connsiteX7" fmla="*/ 15206 w 1574738"/>
                  <a:gd name="connsiteY7" fmla="*/ 726840 h 2877292"/>
                  <a:gd name="connsiteX8" fmla="*/ 123533 w 1574738"/>
                  <a:gd name="connsiteY8" fmla="*/ 520197 h 2877292"/>
                  <a:gd name="connsiteX9" fmla="*/ 325827 w 1574738"/>
                  <a:gd name="connsiteY9" fmla="*/ 356710 h 2877292"/>
                  <a:gd name="connsiteX10" fmla="*/ 521071 w 1574738"/>
                  <a:gd name="connsiteY10" fmla="*/ 176148 h 2877292"/>
                  <a:gd name="connsiteX11" fmla="*/ 843246 w 1574738"/>
                  <a:gd name="connsiteY11" fmla="*/ 91463 h 2877292"/>
                  <a:gd name="connsiteX12" fmla="*/ 1567798 w 1574738"/>
                  <a:gd name="connsiteY12" fmla="*/ 1865739 h 2877292"/>
                  <a:gd name="connsiteX0" fmla="*/ 1567798 w 1573790"/>
                  <a:gd name="connsiteY0" fmla="*/ 1865739 h 2877292"/>
                  <a:gd name="connsiteX1" fmla="*/ 1109647 w 1573790"/>
                  <a:gd name="connsiteY1" fmla="*/ 1891709 h 2877292"/>
                  <a:gd name="connsiteX2" fmla="*/ 247563 w 1573790"/>
                  <a:gd name="connsiteY2" fmla="*/ 2877292 h 2877292"/>
                  <a:gd name="connsiteX3" fmla="*/ 414621 w 1573790"/>
                  <a:gd name="connsiteY3" fmla="*/ 1691113 h 2877292"/>
                  <a:gd name="connsiteX4" fmla="*/ 232047 w 1573790"/>
                  <a:gd name="connsiteY4" fmla="*/ 1484678 h 2877292"/>
                  <a:gd name="connsiteX5" fmla="*/ 106233 w 1573790"/>
                  <a:gd name="connsiteY5" fmla="*/ 1276818 h 2877292"/>
                  <a:gd name="connsiteX6" fmla="*/ 10488 w 1573790"/>
                  <a:gd name="connsiteY6" fmla="*/ 996583 h 2877292"/>
                  <a:gd name="connsiteX7" fmla="*/ 15206 w 1573790"/>
                  <a:gd name="connsiteY7" fmla="*/ 726840 h 2877292"/>
                  <a:gd name="connsiteX8" fmla="*/ 123533 w 1573790"/>
                  <a:gd name="connsiteY8" fmla="*/ 520197 h 2877292"/>
                  <a:gd name="connsiteX9" fmla="*/ 325827 w 1573790"/>
                  <a:gd name="connsiteY9" fmla="*/ 356710 h 2877292"/>
                  <a:gd name="connsiteX10" fmla="*/ 521071 w 1573790"/>
                  <a:gd name="connsiteY10" fmla="*/ 176148 h 2877292"/>
                  <a:gd name="connsiteX11" fmla="*/ 843246 w 1573790"/>
                  <a:gd name="connsiteY11" fmla="*/ 91463 h 2877292"/>
                  <a:gd name="connsiteX12" fmla="*/ 1567798 w 1573790"/>
                  <a:gd name="connsiteY12" fmla="*/ 1865739 h 2877292"/>
                  <a:gd name="connsiteX0" fmla="*/ 1567798 w 1573527"/>
                  <a:gd name="connsiteY0" fmla="*/ 1865739 h 2877292"/>
                  <a:gd name="connsiteX1" fmla="*/ 1109647 w 1573527"/>
                  <a:gd name="connsiteY1" fmla="*/ 1891709 h 2877292"/>
                  <a:gd name="connsiteX2" fmla="*/ 247563 w 1573527"/>
                  <a:gd name="connsiteY2" fmla="*/ 2877292 h 2877292"/>
                  <a:gd name="connsiteX3" fmla="*/ 414621 w 1573527"/>
                  <a:gd name="connsiteY3" fmla="*/ 1691113 h 2877292"/>
                  <a:gd name="connsiteX4" fmla="*/ 232047 w 1573527"/>
                  <a:gd name="connsiteY4" fmla="*/ 1484678 h 2877292"/>
                  <a:gd name="connsiteX5" fmla="*/ 106233 w 1573527"/>
                  <a:gd name="connsiteY5" fmla="*/ 1276818 h 2877292"/>
                  <a:gd name="connsiteX6" fmla="*/ 10488 w 1573527"/>
                  <a:gd name="connsiteY6" fmla="*/ 996583 h 2877292"/>
                  <a:gd name="connsiteX7" fmla="*/ 15206 w 1573527"/>
                  <a:gd name="connsiteY7" fmla="*/ 726840 h 2877292"/>
                  <a:gd name="connsiteX8" fmla="*/ 123533 w 1573527"/>
                  <a:gd name="connsiteY8" fmla="*/ 520197 h 2877292"/>
                  <a:gd name="connsiteX9" fmla="*/ 325827 w 1573527"/>
                  <a:gd name="connsiteY9" fmla="*/ 356710 h 2877292"/>
                  <a:gd name="connsiteX10" fmla="*/ 521071 w 1573527"/>
                  <a:gd name="connsiteY10" fmla="*/ 176148 h 2877292"/>
                  <a:gd name="connsiteX11" fmla="*/ 843246 w 1573527"/>
                  <a:gd name="connsiteY11" fmla="*/ 91463 h 2877292"/>
                  <a:gd name="connsiteX12" fmla="*/ 1567798 w 1573527"/>
                  <a:gd name="connsiteY12" fmla="*/ 1865739 h 2877292"/>
                  <a:gd name="connsiteX0" fmla="*/ 1567798 w 1567798"/>
                  <a:gd name="connsiteY0" fmla="*/ 1865739 h 2877292"/>
                  <a:gd name="connsiteX1" fmla="*/ 1109647 w 1567798"/>
                  <a:gd name="connsiteY1" fmla="*/ 1891709 h 2877292"/>
                  <a:gd name="connsiteX2" fmla="*/ 247563 w 1567798"/>
                  <a:gd name="connsiteY2" fmla="*/ 2877292 h 2877292"/>
                  <a:gd name="connsiteX3" fmla="*/ 414621 w 1567798"/>
                  <a:gd name="connsiteY3" fmla="*/ 1691113 h 2877292"/>
                  <a:gd name="connsiteX4" fmla="*/ 232047 w 1567798"/>
                  <a:gd name="connsiteY4" fmla="*/ 1484678 h 2877292"/>
                  <a:gd name="connsiteX5" fmla="*/ 106233 w 1567798"/>
                  <a:gd name="connsiteY5" fmla="*/ 1276818 h 2877292"/>
                  <a:gd name="connsiteX6" fmla="*/ 10488 w 1567798"/>
                  <a:gd name="connsiteY6" fmla="*/ 996583 h 2877292"/>
                  <a:gd name="connsiteX7" fmla="*/ 15206 w 1567798"/>
                  <a:gd name="connsiteY7" fmla="*/ 726840 h 2877292"/>
                  <a:gd name="connsiteX8" fmla="*/ 123533 w 1567798"/>
                  <a:gd name="connsiteY8" fmla="*/ 520197 h 2877292"/>
                  <a:gd name="connsiteX9" fmla="*/ 325827 w 1567798"/>
                  <a:gd name="connsiteY9" fmla="*/ 356710 h 2877292"/>
                  <a:gd name="connsiteX10" fmla="*/ 521071 w 1567798"/>
                  <a:gd name="connsiteY10" fmla="*/ 176148 h 2877292"/>
                  <a:gd name="connsiteX11" fmla="*/ 843246 w 1567798"/>
                  <a:gd name="connsiteY11" fmla="*/ 91463 h 2877292"/>
                  <a:gd name="connsiteX12" fmla="*/ 1567798 w 1567798"/>
                  <a:gd name="connsiteY12" fmla="*/ 1865739 h 2877292"/>
                  <a:gd name="connsiteX0" fmla="*/ 1641282 w 1641282"/>
                  <a:gd name="connsiteY0" fmla="*/ 1995280 h 2877292"/>
                  <a:gd name="connsiteX1" fmla="*/ 1109647 w 1641282"/>
                  <a:gd name="connsiteY1" fmla="*/ 1891709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109647 w 1641282"/>
                  <a:gd name="connsiteY1" fmla="*/ 1891709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048956 w 1641282"/>
                  <a:gd name="connsiteY1" fmla="*/ 1986724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048956 w 1641282"/>
                  <a:gd name="connsiteY1" fmla="*/ 1986724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106233 w 1641282"/>
                  <a:gd name="connsiteY4" fmla="*/ 1276818 h 2877292"/>
                  <a:gd name="connsiteX5" fmla="*/ 10488 w 1641282"/>
                  <a:gd name="connsiteY5" fmla="*/ 996583 h 2877292"/>
                  <a:gd name="connsiteX6" fmla="*/ 15206 w 1641282"/>
                  <a:gd name="connsiteY6" fmla="*/ 726840 h 2877292"/>
                  <a:gd name="connsiteX7" fmla="*/ 123533 w 1641282"/>
                  <a:gd name="connsiteY7" fmla="*/ 520197 h 2877292"/>
                  <a:gd name="connsiteX8" fmla="*/ 325827 w 1641282"/>
                  <a:gd name="connsiteY8" fmla="*/ 356710 h 2877292"/>
                  <a:gd name="connsiteX9" fmla="*/ 521071 w 1641282"/>
                  <a:gd name="connsiteY9" fmla="*/ 176148 h 2877292"/>
                  <a:gd name="connsiteX10" fmla="*/ 843246 w 1641282"/>
                  <a:gd name="connsiteY10" fmla="*/ 91463 h 2877292"/>
                  <a:gd name="connsiteX11" fmla="*/ 1641282 w 1641282"/>
                  <a:gd name="connsiteY11" fmla="*/ 1995280 h 2877292"/>
                  <a:gd name="connsiteX0" fmla="*/ 1626282 w 1626282"/>
                  <a:gd name="connsiteY0" fmla="*/ 1995280 h 2877292"/>
                  <a:gd name="connsiteX1" fmla="*/ 1033956 w 1626282"/>
                  <a:gd name="connsiteY1" fmla="*/ 1986724 h 2877292"/>
                  <a:gd name="connsiteX2" fmla="*/ 232563 w 1626282"/>
                  <a:gd name="connsiteY2" fmla="*/ 2877292 h 2877292"/>
                  <a:gd name="connsiteX3" fmla="*/ 399621 w 1626282"/>
                  <a:gd name="connsiteY3" fmla="*/ 1691113 h 2877292"/>
                  <a:gd name="connsiteX4" fmla="*/ 91233 w 1626282"/>
                  <a:gd name="connsiteY4" fmla="*/ 1276818 h 2877292"/>
                  <a:gd name="connsiteX5" fmla="*/ 206 w 1626282"/>
                  <a:gd name="connsiteY5" fmla="*/ 726840 h 2877292"/>
                  <a:gd name="connsiteX6" fmla="*/ 108533 w 1626282"/>
                  <a:gd name="connsiteY6" fmla="*/ 520197 h 2877292"/>
                  <a:gd name="connsiteX7" fmla="*/ 310827 w 1626282"/>
                  <a:gd name="connsiteY7" fmla="*/ 356710 h 2877292"/>
                  <a:gd name="connsiteX8" fmla="*/ 506071 w 1626282"/>
                  <a:gd name="connsiteY8" fmla="*/ 176148 h 2877292"/>
                  <a:gd name="connsiteX9" fmla="*/ 828246 w 1626282"/>
                  <a:gd name="connsiteY9" fmla="*/ 91463 h 2877292"/>
                  <a:gd name="connsiteX10" fmla="*/ 1626282 w 1626282"/>
                  <a:gd name="connsiteY10" fmla="*/ 1995280 h 2877292"/>
                  <a:gd name="connsiteX0" fmla="*/ 2405166 w 2405166"/>
                  <a:gd name="connsiteY0" fmla="*/ 1995280 h 2877292"/>
                  <a:gd name="connsiteX1" fmla="*/ 1812840 w 2405166"/>
                  <a:gd name="connsiteY1" fmla="*/ 1986724 h 2877292"/>
                  <a:gd name="connsiteX2" fmla="*/ 1011447 w 2405166"/>
                  <a:gd name="connsiteY2" fmla="*/ 2877292 h 2877292"/>
                  <a:gd name="connsiteX3" fmla="*/ 1178505 w 2405166"/>
                  <a:gd name="connsiteY3" fmla="*/ 1691113 h 2877292"/>
                  <a:gd name="connsiteX4" fmla="*/ 870117 w 2405166"/>
                  <a:gd name="connsiteY4" fmla="*/ 1276818 h 2877292"/>
                  <a:gd name="connsiteX5" fmla="*/ 7 w 2405166"/>
                  <a:gd name="connsiteY5" fmla="*/ 848727 h 2877292"/>
                  <a:gd name="connsiteX6" fmla="*/ 887417 w 2405166"/>
                  <a:gd name="connsiteY6" fmla="*/ 520197 h 2877292"/>
                  <a:gd name="connsiteX7" fmla="*/ 1089711 w 2405166"/>
                  <a:gd name="connsiteY7" fmla="*/ 356710 h 2877292"/>
                  <a:gd name="connsiteX8" fmla="*/ 1284955 w 2405166"/>
                  <a:gd name="connsiteY8" fmla="*/ 176148 h 2877292"/>
                  <a:gd name="connsiteX9" fmla="*/ 1607130 w 2405166"/>
                  <a:gd name="connsiteY9" fmla="*/ 91463 h 2877292"/>
                  <a:gd name="connsiteX10" fmla="*/ 2405166 w 2405166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870110 w 2405159"/>
                  <a:gd name="connsiteY4" fmla="*/ 1276818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870110 w 2405159"/>
                  <a:gd name="connsiteY4" fmla="*/ 1276818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928383 w 2405159"/>
                  <a:gd name="connsiteY4" fmla="*/ 1272737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928383 w 2405159"/>
                  <a:gd name="connsiteY4" fmla="*/ 1272737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2375056 h 3257068"/>
                  <a:gd name="connsiteX1" fmla="*/ 1812833 w 2405159"/>
                  <a:gd name="connsiteY1" fmla="*/ 2366500 h 3257068"/>
                  <a:gd name="connsiteX2" fmla="*/ 1011440 w 2405159"/>
                  <a:gd name="connsiteY2" fmla="*/ 3257068 h 3257068"/>
                  <a:gd name="connsiteX3" fmla="*/ 1178498 w 2405159"/>
                  <a:gd name="connsiteY3" fmla="*/ 2070889 h 3257068"/>
                  <a:gd name="connsiteX4" fmla="*/ 928383 w 2405159"/>
                  <a:gd name="connsiteY4" fmla="*/ 1652513 h 3257068"/>
                  <a:gd name="connsiteX5" fmla="*/ 0 w 2405159"/>
                  <a:gd name="connsiteY5" fmla="*/ 1228503 h 3257068"/>
                  <a:gd name="connsiteX6" fmla="*/ 887410 w 2405159"/>
                  <a:gd name="connsiteY6" fmla="*/ 899973 h 3257068"/>
                  <a:gd name="connsiteX7" fmla="*/ 57530 w 2405159"/>
                  <a:gd name="connsiteY7" fmla="*/ 3565 h 3257068"/>
                  <a:gd name="connsiteX8" fmla="*/ 1284948 w 2405159"/>
                  <a:gd name="connsiteY8" fmla="*/ 555924 h 3257068"/>
                  <a:gd name="connsiteX9" fmla="*/ 1607123 w 2405159"/>
                  <a:gd name="connsiteY9" fmla="*/ 471239 h 3257068"/>
                  <a:gd name="connsiteX10" fmla="*/ 2405159 w 2405159"/>
                  <a:gd name="connsiteY10" fmla="*/ 2375056 h 3257068"/>
                  <a:gd name="connsiteX0" fmla="*/ 2405159 w 2405159"/>
                  <a:gd name="connsiteY0" fmla="*/ 2401450 h 3283462"/>
                  <a:gd name="connsiteX1" fmla="*/ 1812833 w 2405159"/>
                  <a:gd name="connsiteY1" fmla="*/ 2392894 h 3283462"/>
                  <a:gd name="connsiteX2" fmla="*/ 1011440 w 2405159"/>
                  <a:gd name="connsiteY2" fmla="*/ 3283462 h 3283462"/>
                  <a:gd name="connsiteX3" fmla="*/ 1178498 w 2405159"/>
                  <a:gd name="connsiteY3" fmla="*/ 2097283 h 3283462"/>
                  <a:gd name="connsiteX4" fmla="*/ 928383 w 2405159"/>
                  <a:gd name="connsiteY4" fmla="*/ 1678907 h 3283462"/>
                  <a:gd name="connsiteX5" fmla="*/ 0 w 2405159"/>
                  <a:gd name="connsiteY5" fmla="*/ 1254897 h 3283462"/>
                  <a:gd name="connsiteX6" fmla="*/ 887410 w 2405159"/>
                  <a:gd name="connsiteY6" fmla="*/ 926367 h 3283462"/>
                  <a:gd name="connsiteX7" fmla="*/ 57530 w 2405159"/>
                  <a:gd name="connsiteY7" fmla="*/ 29959 h 3283462"/>
                  <a:gd name="connsiteX8" fmla="*/ 1284948 w 2405159"/>
                  <a:gd name="connsiteY8" fmla="*/ 582318 h 3283462"/>
                  <a:gd name="connsiteX9" fmla="*/ 1607123 w 2405159"/>
                  <a:gd name="connsiteY9" fmla="*/ 497633 h 3283462"/>
                  <a:gd name="connsiteX10" fmla="*/ 2405159 w 2405159"/>
                  <a:gd name="connsiteY10" fmla="*/ 2401450 h 3283462"/>
                  <a:gd name="connsiteX0" fmla="*/ 2405159 w 2405159"/>
                  <a:gd name="connsiteY0" fmla="*/ 2370434 h 3252446"/>
                  <a:gd name="connsiteX1" fmla="*/ 1812833 w 2405159"/>
                  <a:gd name="connsiteY1" fmla="*/ 2361878 h 3252446"/>
                  <a:gd name="connsiteX2" fmla="*/ 1011440 w 2405159"/>
                  <a:gd name="connsiteY2" fmla="*/ 3252446 h 3252446"/>
                  <a:gd name="connsiteX3" fmla="*/ 1178498 w 2405159"/>
                  <a:gd name="connsiteY3" fmla="*/ 2066267 h 3252446"/>
                  <a:gd name="connsiteX4" fmla="*/ 928383 w 2405159"/>
                  <a:gd name="connsiteY4" fmla="*/ 1647891 h 3252446"/>
                  <a:gd name="connsiteX5" fmla="*/ 0 w 2405159"/>
                  <a:gd name="connsiteY5" fmla="*/ 1223881 h 3252446"/>
                  <a:gd name="connsiteX6" fmla="*/ 887410 w 2405159"/>
                  <a:gd name="connsiteY6" fmla="*/ 895351 h 3252446"/>
                  <a:gd name="connsiteX7" fmla="*/ 100769 w 2405159"/>
                  <a:gd name="connsiteY7" fmla="*/ 31051 h 3252446"/>
                  <a:gd name="connsiteX8" fmla="*/ 1284948 w 2405159"/>
                  <a:gd name="connsiteY8" fmla="*/ 551302 h 3252446"/>
                  <a:gd name="connsiteX9" fmla="*/ 1607123 w 2405159"/>
                  <a:gd name="connsiteY9" fmla="*/ 466617 h 3252446"/>
                  <a:gd name="connsiteX10" fmla="*/ 2405159 w 2405159"/>
                  <a:gd name="connsiteY10" fmla="*/ 2370434 h 3252446"/>
                  <a:gd name="connsiteX0" fmla="*/ 2405159 w 2405159"/>
                  <a:gd name="connsiteY0" fmla="*/ 2370434 h 3252446"/>
                  <a:gd name="connsiteX1" fmla="*/ 1812833 w 2405159"/>
                  <a:gd name="connsiteY1" fmla="*/ 2361878 h 3252446"/>
                  <a:gd name="connsiteX2" fmla="*/ 1011440 w 2405159"/>
                  <a:gd name="connsiteY2" fmla="*/ 3252446 h 3252446"/>
                  <a:gd name="connsiteX3" fmla="*/ 1178498 w 2405159"/>
                  <a:gd name="connsiteY3" fmla="*/ 2066267 h 3252446"/>
                  <a:gd name="connsiteX4" fmla="*/ 928383 w 2405159"/>
                  <a:gd name="connsiteY4" fmla="*/ 1647891 h 3252446"/>
                  <a:gd name="connsiteX5" fmla="*/ 0 w 2405159"/>
                  <a:gd name="connsiteY5" fmla="*/ 1223881 h 3252446"/>
                  <a:gd name="connsiteX6" fmla="*/ 887410 w 2405159"/>
                  <a:gd name="connsiteY6" fmla="*/ 895351 h 3252446"/>
                  <a:gd name="connsiteX7" fmla="*/ 100769 w 2405159"/>
                  <a:gd name="connsiteY7" fmla="*/ 31051 h 3252446"/>
                  <a:gd name="connsiteX8" fmla="*/ 1284948 w 2405159"/>
                  <a:gd name="connsiteY8" fmla="*/ 551302 h 3252446"/>
                  <a:gd name="connsiteX9" fmla="*/ 1607123 w 2405159"/>
                  <a:gd name="connsiteY9" fmla="*/ 466617 h 3252446"/>
                  <a:gd name="connsiteX10" fmla="*/ 2405159 w 2405159"/>
                  <a:gd name="connsiteY10" fmla="*/ 2370434 h 3252446"/>
                  <a:gd name="connsiteX0" fmla="*/ 2405159 w 2405159"/>
                  <a:gd name="connsiteY0" fmla="*/ 2430654 h 3312666"/>
                  <a:gd name="connsiteX1" fmla="*/ 1812833 w 2405159"/>
                  <a:gd name="connsiteY1" fmla="*/ 2422098 h 3312666"/>
                  <a:gd name="connsiteX2" fmla="*/ 1011440 w 2405159"/>
                  <a:gd name="connsiteY2" fmla="*/ 3312666 h 3312666"/>
                  <a:gd name="connsiteX3" fmla="*/ 1178498 w 2405159"/>
                  <a:gd name="connsiteY3" fmla="*/ 2126487 h 3312666"/>
                  <a:gd name="connsiteX4" fmla="*/ 928383 w 2405159"/>
                  <a:gd name="connsiteY4" fmla="*/ 1708111 h 3312666"/>
                  <a:gd name="connsiteX5" fmla="*/ 0 w 2405159"/>
                  <a:gd name="connsiteY5" fmla="*/ 1284101 h 3312666"/>
                  <a:gd name="connsiteX6" fmla="*/ 887410 w 2405159"/>
                  <a:gd name="connsiteY6" fmla="*/ 955571 h 3312666"/>
                  <a:gd name="connsiteX7" fmla="*/ 100769 w 2405159"/>
                  <a:gd name="connsiteY7" fmla="*/ 91271 h 3312666"/>
                  <a:gd name="connsiteX8" fmla="*/ 1284948 w 2405159"/>
                  <a:gd name="connsiteY8" fmla="*/ 611522 h 3312666"/>
                  <a:gd name="connsiteX9" fmla="*/ 1607123 w 2405159"/>
                  <a:gd name="connsiteY9" fmla="*/ 526837 h 3312666"/>
                  <a:gd name="connsiteX10" fmla="*/ 2405159 w 2405159"/>
                  <a:gd name="connsiteY10" fmla="*/ 2430654 h 3312666"/>
                  <a:gd name="connsiteX0" fmla="*/ 2405159 w 2405159"/>
                  <a:gd name="connsiteY0" fmla="*/ 2438605 h 3320617"/>
                  <a:gd name="connsiteX1" fmla="*/ 1812833 w 2405159"/>
                  <a:gd name="connsiteY1" fmla="*/ 2430049 h 3320617"/>
                  <a:gd name="connsiteX2" fmla="*/ 1011440 w 2405159"/>
                  <a:gd name="connsiteY2" fmla="*/ 3320617 h 3320617"/>
                  <a:gd name="connsiteX3" fmla="*/ 1178498 w 2405159"/>
                  <a:gd name="connsiteY3" fmla="*/ 2134438 h 3320617"/>
                  <a:gd name="connsiteX4" fmla="*/ 928383 w 2405159"/>
                  <a:gd name="connsiteY4" fmla="*/ 1716062 h 3320617"/>
                  <a:gd name="connsiteX5" fmla="*/ 0 w 2405159"/>
                  <a:gd name="connsiteY5" fmla="*/ 1292052 h 3320617"/>
                  <a:gd name="connsiteX6" fmla="*/ 887410 w 2405159"/>
                  <a:gd name="connsiteY6" fmla="*/ 963522 h 3320617"/>
                  <a:gd name="connsiteX7" fmla="*/ 100769 w 2405159"/>
                  <a:gd name="connsiteY7" fmla="*/ 99222 h 3320617"/>
                  <a:gd name="connsiteX8" fmla="*/ 1325039 w 2405159"/>
                  <a:gd name="connsiteY8" fmla="*/ 522972 h 3320617"/>
                  <a:gd name="connsiteX9" fmla="*/ 1607123 w 2405159"/>
                  <a:gd name="connsiteY9" fmla="*/ 534788 h 3320617"/>
                  <a:gd name="connsiteX10" fmla="*/ 2405159 w 2405159"/>
                  <a:gd name="connsiteY10" fmla="*/ 2438605 h 3320617"/>
                  <a:gd name="connsiteX0" fmla="*/ 2681314 w 2681314"/>
                  <a:gd name="connsiteY0" fmla="*/ 2438605 h 3320617"/>
                  <a:gd name="connsiteX1" fmla="*/ 2088988 w 2681314"/>
                  <a:gd name="connsiteY1" fmla="*/ 2430049 h 3320617"/>
                  <a:gd name="connsiteX2" fmla="*/ 1287595 w 2681314"/>
                  <a:gd name="connsiteY2" fmla="*/ 3320617 h 3320617"/>
                  <a:gd name="connsiteX3" fmla="*/ 1454653 w 2681314"/>
                  <a:gd name="connsiteY3" fmla="*/ 2134438 h 3320617"/>
                  <a:gd name="connsiteX4" fmla="*/ 1204538 w 2681314"/>
                  <a:gd name="connsiteY4" fmla="*/ 1716062 h 3320617"/>
                  <a:gd name="connsiteX5" fmla="*/ 0 w 2681314"/>
                  <a:gd name="connsiteY5" fmla="*/ 1446071 h 3320617"/>
                  <a:gd name="connsiteX6" fmla="*/ 1163565 w 2681314"/>
                  <a:gd name="connsiteY6" fmla="*/ 963522 h 3320617"/>
                  <a:gd name="connsiteX7" fmla="*/ 376924 w 2681314"/>
                  <a:gd name="connsiteY7" fmla="*/ 99222 h 3320617"/>
                  <a:gd name="connsiteX8" fmla="*/ 1601194 w 2681314"/>
                  <a:gd name="connsiteY8" fmla="*/ 522972 h 3320617"/>
                  <a:gd name="connsiteX9" fmla="*/ 1883278 w 2681314"/>
                  <a:gd name="connsiteY9" fmla="*/ 534788 h 3320617"/>
                  <a:gd name="connsiteX10" fmla="*/ 2681314 w 2681314"/>
                  <a:gd name="connsiteY10" fmla="*/ 2438605 h 3320617"/>
                  <a:gd name="connsiteX0" fmla="*/ 2674616 w 2674616"/>
                  <a:gd name="connsiteY0" fmla="*/ 2438605 h 3320617"/>
                  <a:gd name="connsiteX1" fmla="*/ 2082290 w 2674616"/>
                  <a:gd name="connsiteY1" fmla="*/ 2430049 h 3320617"/>
                  <a:gd name="connsiteX2" fmla="*/ 1280897 w 2674616"/>
                  <a:gd name="connsiteY2" fmla="*/ 3320617 h 3320617"/>
                  <a:gd name="connsiteX3" fmla="*/ 1447955 w 2674616"/>
                  <a:gd name="connsiteY3" fmla="*/ 2134438 h 3320617"/>
                  <a:gd name="connsiteX4" fmla="*/ 1197840 w 2674616"/>
                  <a:gd name="connsiteY4" fmla="*/ 1716062 h 3320617"/>
                  <a:gd name="connsiteX5" fmla="*/ 0 w 2674616"/>
                  <a:gd name="connsiteY5" fmla="*/ 1123528 h 3320617"/>
                  <a:gd name="connsiteX6" fmla="*/ 1156867 w 2674616"/>
                  <a:gd name="connsiteY6" fmla="*/ 963522 h 3320617"/>
                  <a:gd name="connsiteX7" fmla="*/ 370226 w 2674616"/>
                  <a:gd name="connsiteY7" fmla="*/ 99222 h 3320617"/>
                  <a:gd name="connsiteX8" fmla="*/ 1594496 w 2674616"/>
                  <a:gd name="connsiteY8" fmla="*/ 522972 h 3320617"/>
                  <a:gd name="connsiteX9" fmla="*/ 1876580 w 2674616"/>
                  <a:gd name="connsiteY9" fmla="*/ 534788 h 3320617"/>
                  <a:gd name="connsiteX10" fmla="*/ 2674616 w 2674616"/>
                  <a:gd name="connsiteY10" fmla="*/ 2438605 h 3320617"/>
                  <a:gd name="connsiteX0" fmla="*/ 2674616 w 2674616"/>
                  <a:gd name="connsiteY0" fmla="*/ 2444318 h 3326330"/>
                  <a:gd name="connsiteX1" fmla="*/ 2082290 w 2674616"/>
                  <a:gd name="connsiteY1" fmla="*/ 2435762 h 3326330"/>
                  <a:gd name="connsiteX2" fmla="*/ 1280897 w 2674616"/>
                  <a:gd name="connsiteY2" fmla="*/ 3326330 h 3326330"/>
                  <a:gd name="connsiteX3" fmla="*/ 1447955 w 2674616"/>
                  <a:gd name="connsiteY3" fmla="*/ 2140151 h 3326330"/>
                  <a:gd name="connsiteX4" fmla="*/ 1197840 w 2674616"/>
                  <a:gd name="connsiteY4" fmla="*/ 1721775 h 3326330"/>
                  <a:gd name="connsiteX5" fmla="*/ 0 w 2674616"/>
                  <a:gd name="connsiteY5" fmla="*/ 1129241 h 3326330"/>
                  <a:gd name="connsiteX6" fmla="*/ 1156867 w 2674616"/>
                  <a:gd name="connsiteY6" fmla="*/ 969235 h 3326330"/>
                  <a:gd name="connsiteX7" fmla="*/ 370226 w 2674616"/>
                  <a:gd name="connsiteY7" fmla="*/ 104935 h 3326330"/>
                  <a:gd name="connsiteX8" fmla="*/ 1619554 w 2674616"/>
                  <a:gd name="connsiteY8" fmla="*/ 468373 h 3326330"/>
                  <a:gd name="connsiteX9" fmla="*/ 1876580 w 2674616"/>
                  <a:gd name="connsiteY9" fmla="*/ 540501 h 3326330"/>
                  <a:gd name="connsiteX10" fmla="*/ 2674616 w 2674616"/>
                  <a:gd name="connsiteY10" fmla="*/ 2444318 h 3326330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76580 w 2674616"/>
                  <a:gd name="connsiteY9" fmla="*/ 4809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16508 w 2674616"/>
                  <a:gd name="connsiteY9" fmla="*/ 305904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16508 w 2674616"/>
                  <a:gd name="connsiteY9" fmla="*/ 305904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782988 w 2674616"/>
                  <a:gd name="connsiteY9" fmla="*/ 2197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782988 w 2674616"/>
                  <a:gd name="connsiteY9" fmla="*/ 2197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788183"/>
                  <a:gd name="connsiteX1" fmla="*/ 2082290 w 2674616"/>
                  <a:gd name="connsiteY1" fmla="*/ 2376258 h 3788183"/>
                  <a:gd name="connsiteX2" fmla="*/ 1090286 w 2674616"/>
                  <a:gd name="connsiteY2" fmla="*/ 3788183 h 3788183"/>
                  <a:gd name="connsiteX3" fmla="*/ 1447955 w 2674616"/>
                  <a:gd name="connsiteY3" fmla="*/ 2080647 h 3788183"/>
                  <a:gd name="connsiteX4" fmla="*/ 1197840 w 2674616"/>
                  <a:gd name="connsiteY4" fmla="*/ 1662271 h 3788183"/>
                  <a:gd name="connsiteX5" fmla="*/ 0 w 2674616"/>
                  <a:gd name="connsiteY5" fmla="*/ 1069737 h 3788183"/>
                  <a:gd name="connsiteX6" fmla="*/ 1156867 w 2674616"/>
                  <a:gd name="connsiteY6" fmla="*/ 909731 h 3788183"/>
                  <a:gd name="connsiteX7" fmla="*/ 547640 w 2674616"/>
                  <a:gd name="connsiteY7" fmla="*/ 112064 h 3788183"/>
                  <a:gd name="connsiteX8" fmla="*/ 1619554 w 2674616"/>
                  <a:gd name="connsiteY8" fmla="*/ 408869 h 3788183"/>
                  <a:gd name="connsiteX9" fmla="*/ 1782988 w 2674616"/>
                  <a:gd name="connsiteY9" fmla="*/ 219797 h 3788183"/>
                  <a:gd name="connsiteX10" fmla="*/ 2674616 w 2674616"/>
                  <a:gd name="connsiteY10" fmla="*/ 2384814 h 3788183"/>
                  <a:gd name="connsiteX0" fmla="*/ 2674616 w 2674616"/>
                  <a:gd name="connsiteY0" fmla="*/ 2384814 h 3741590"/>
                  <a:gd name="connsiteX1" fmla="*/ 2082290 w 2674616"/>
                  <a:gd name="connsiteY1" fmla="*/ 2376258 h 3741590"/>
                  <a:gd name="connsiteX2" fmla="*/ 1124079 w 2674616"/>
                  <a:gd name="connsiteY2" fmla="*/ 3741590 h 3741590"/>
                  <a:gd name="connsiteX3" fmla="*/ 1447955 w 2674616"/>
                  <a:gd name="connsiteY3" fmla="*/ 2080647 h 3741590"/>
                  <a:gd name="connsiteX4" fmla="*/ 1197840 w 2674616"/>
                  <a:gd name="connsiteY4" fmla="*/ 1662271 h 3741590"/>
                  <a:gd name="connsiteX5" fmla="*/ 0 w 2674616"/>
                  <a:gd name="connsiteY5" fmla="*/ 1069737 h 3741590"/>
                  <a:gd name="connsiteX6" fmla="*/ 1156867 w 2674616"/>
                  <a:gd name="connsiteY6" fmla="*/ 909731 h 3741590"/>
                  <a:gd name="connsiteX7" fmla="*/ 547640 w 2674616"/>
                  <a:gd name="connsiteY7" fmla="*/ 112064 h 3741590"/>
                  <a:gd name="connsiteX8" fmla="*/ 1619554 w 2674616"/>
                  <a:gd name="connsiteY8" fmla="*/ 408869 h 3741590"/>
                  <a:gd name="connsiteX9" fmla="*/ 1782988 w 2674616"/>
                  <a:gd name="connsiteY9" fmla="*/ 219797 h 3741590"/>
                  <a:gd name="connsiteX10" fmla="*/ 2674616 w 2674616"/>
                  <a:gd name="connsiteY10" fmla="*/ 2384814 h 3741590"/>
                  <a:gd name="connsiteX0" fmla="*/ 2674616 w 2674616"/>
                  <a:gd name="connsiteY0" fmla="*/ 2384814 h 3751850"/>
                  <a:gd name="connsiteX1" fmla="*/ 2082290 w 2674616"/>
                  <a:gd name="connsiteY1" fmla="*/ 2376258 h 3751850"/>
                  <a:gd name="connsiteX2" fmla="*/ 1124079 w 2674616"/>
                  <a:gd name="connsiteY2" fmla="*/ 3741590 h 3751850"/>
                  <a:gd name="connsiteX3" fmla="*/ 1447955 w 2674616"/>
                  <a:gd name="connsiteY3" fmla="*/ 2080647 h 3751850"/>
                  <a:gd name="connsiteX4" fmla="*/ 1197840 w 2674616"/>
                  <a:gd name="connsiteY4" fmla="*/ 1662271 h 3751850"/>
                  <a:gd name="connsiteX5" fmla="*/ 0 w 2674616"/>
                  <a:gd name="connsiteY5" fmla="*/ 1069737 h 3751850"/>
                  <a:gd name="connsiteX6" fmla="*/ 1156867 w 2674616"/>
                  <a:gd name="connsiteY6" fmla="*/ 909731 h 3751850"/>
                  <a:gd name="connsiteX7" fmla="*/ 547640 w 2674616"/>
                  <a:gd name="connsiteY7" fmla="*/ 112064 h 3751850"/>
                  <a:gd name="connsiteX8" fmla="*/ 1619554 w 2674616"/>
                  <a:gd name="connsiteY8" fmla="*/ 408869 h 3751850"/>
                  <a:gd name="connsiteX9" fmla="*/ 1782988 w 2674616"/>
                  <a:gd name="connsiteY9" fmla="*/ 219797 h 3751850"/>
                  <a:gd name="connsiteX10" fmla="*/ 2674616 w 2674616"/>
                  <a:gd name="connsiteY10" fmla="*/ 2384814 h 3751850"/>
                  <a:gd name="connsiteX0" fmla="*/ 2674616 w 2674616"/>
                  <a:gd name="connsiteY0" fmla="*/ 2384814 h 3751850"/>
                  <a:gd name="connsiteX1" fmla="*/ 2082290 w 2674616"/>
                  <a:gd name="connsiteY1" fmla="*/ 2376258 h 3751850"/>
                  <a:gd name="connsiteX2" fmla="*/ 1124079 w 2674616"/>
                  <a:gd name="connsiteY2" fmla="*/ 3741590 h 3751850"/>
                  <a:gd name="connsiteX3" fmla="*/ 1447955 w 2674616"/>
                  <a:gd name="connsiteY3" fmla="*/ 2080647 h 3751850"/>
                  <a:gd name="connsiteX4" fmla="*/ 1197840 w 2674616"/>
                  <a:gd name="connsiteY4" fmla="*/ 1662271 h 3751850"/>
                  <a:gd name="connsiteX5" fmla="*/ 0 w 2674616"/>
                  <a:gd name="connsiteY5" fmla="*/ 1069737 h 3751850"/>
                  <a:gd name="connsiteX6" fmla="*/ 1156867 w 2674616"/>
                  <a:gd name="connsiteY6" fmla="*/ 909731 h 3751850"/>
                  <a:gd name="connsiteX7" fmla="*/ 547640 w 2674616"/>
                  <a:gd name="connsiteY7" fmla="*/ 112064 h 3751850"/>
                  <a:gd name="connsiteX8" fmla="*/ 1619554 w 2674616"/>
                  <a:gd name="connsiteY8" fmla="*/ 408869 h 3751850"/>
                  <a:gd name="connsiteX9" fmla="*/ 1782988 w 2674616"/>
                  <a:gd name="connsiteY9" fmla="*/ 219797 h 3751850"/>
                  <a:gd name="connsiteX10" fmla="*/ 2674616 w 2674616"/>
                  <a:gd name="connsiteY10" fmla="*/ 2384814 h 3751850"/>
                  <a:gd name="connsiteX0" fmla="*/ 2674616 w 2674616"/>
                  <a:gd name="connsiteY0" fmla="*/ 2384814 h 3725810"/>
                  <a:gd name="connsiteX1" fmla="*/ 2082290 w 2674616"/>
                  <a:gd name="connsiteY1" fmla="*/ 2376258 h 3725810"/>
                  <a:gd name="connsiteX2" fmla="*/ 1217271 w 2674616"/>
                  <a:gd name="connsiteY2" fmla="*/ 3715342 h 3725810"/>
                  <a:gd name="connsiteX3" fmla="*/ 1447955 w 2674616"/>
                  <a:gd name="connsiteY3" fmla="*/ 2080647 h 3725810"/>
                  <a:gd name="connsiteX4" fmla="*/ 1197840 w 2674616"/>
                  <a:gd name="connsiteY4" fmla="*/ 1662271 h 3725810"/>
                  <a:gd name="connsiteX5" fmla="*/ 0 w 2674616"/>
                  <a:gd name="connsiteY5" fmla="*/ 1069737 h 3725810"/>
                  <a:gd name="connsiteX6" fmla="*/ 1156867 w 2674616"/>
                  <a:gd name="connsiteY6" fmla="*/ 909731 h 3725810"/>
                  <a:gd name="connsiteX7" fmla="*/ 547640 w 2674616"/>
                  <a:gd name="connsiteY7" fmla="*/ 112064 h 3725810"/>
                  <a:gd name="connsiteX8" fmla="*/ 1619554 w 2674616"/>
                  <a:gd name="connsiteY8" fmla="*/ 408869 h 3725810"/>
                  <a:gd name="connsiteX9" fmla="*/ 1782988 w 2674616"/>
                  <a:gd name="connsiteY9" fmla="*/ 219797 h 3725810"/>
                  <a:gd name="connsiteX10" fmla="*/ 2674616 w 2674616"/>
                  <a:gd name="connsiteY10" fmla="*/ 2384814 h 3725810"/>
                  <a:gd name="connsiteX0" fmla="*/ 2674616 w 2674616"/>
                  <a:gd name="connsiteY0" fmla="*/ 2384814 h 3718391"/>
                  <a:gd name="connsiteX1" fmla="*/ 2082290 w 2674616"/>
                  <a:gd name="connsiteY1" fmla="*/ 2376258 h 3718391"/>
                  <a:gd name="connsiteX2" fmla="*/ 1217271 w 2674616"/>
                  <a:gd name="connsiteY2" fmla="*/ 3715342 h 3718391"/>
                  <a:gd name="connsiteX3" fmla="*/ 1447955 w 2674616"/>
                  <a:gd name="connsiteY3" fmla="*/ 2080647 h 3718391"/>
                  <a:gd name="connsiteX4" fmla="*/ 1197840 w 2674616"/>
                  <a:gd name="connsiteY4" fmla="*/ 1662271 h 3718391"/>
                  <a:gd name="connsiteX5" fmla="*/ 0 w 2674616"/>
                  <a:gd name="connsiteY5" fmla="*/ 1069737 h 3718391"/>
                  <a:gd name="connsiteX6" fmla="*/ 1156867 w 2674616"/>
                  <a:gd name="connsiteY6" fmla="*/ 909731 h 3718391"/>
                  <a:gd name="connsiteX7" fmla="*/ 547640 w 2674616"/>
                  <a:gd name="connsiteY7" fmla="*/ 112064 h 3718391"/>
                  <a:gd name="connsiteX8" fmla="*/ 1619554 w 2674616"/>
                  <a:gd name="connsiteY8" fmla="*/ 408869 h 3718391"/>
                  <a:gd name="connsiteX9" fmla="*/ 1782988 w 2674616"/>
                  <a:gd name="connsiteY9" fmla="*/ 219797 h 3718391"/>
                  <a:gd name="connsiteX10" fmla="*/ 2674616 w 2674616"/>
                  <a:gd name="connsiteY10" fmla="*/ 2384814 h 3718391"/>
                  <a:gd name="connsiteX0" fmla="*/ 2674616 w 2674616"/>
                  <a:gd name="connsiteY0" fmla="*/ 2384814 h 3668259"/>
                  <a:gd name="connsiteX1" fmla="*/ 2082290 w 2674616"/>
                  <a:gd name="connsiteY1" fmla="*/ 2376258 h 3668259"/>
                  <a:gd name="connsiteX2" fmla="*/ 1235268 w 2674616"/>
                  <a:gd name="connsiteY2" fmla="*/ 3665074 h 3668259"/>
                  <a:gd name="connsiteX3" fmla="*/ 1447955 w 2674616"/>
                  <a:gd name="connsiteY3" fmla="*/ 2080647 h 3668259"/>
                  <a:gd name="connsiteX4" fmla="*/ 1197840 w 2674616"/>
                  <a:gd name="connsiteY4" fmla="*/ 1662271 h 3668259"/>
                  <a:gd name="connsiteX5" fmla="*/ 0 w 2674616"/>
                  <a:gd name="connsiteY5" fmla="*/ 1069737 h 3668259"/>
                  <a:gd name="connsiteX6" fmla="*/ 1156867 w 2674616"/>
                  <a:gd name="connsiteY6" fmla="*/ 909731 h 3668259"/>
                  <a:gd name="connsiteX7" fmla="*/ 547640 w 2674616"/>
                  <a:gd name="connsiteY7" fmla="*/ 112064 h 3668259"/>
                  <a:gd name="connsiteX8" fmla="*/ 1619554 w 2674616"/>
                  <a:gd name="connsiteY8" fmla="*/ 408869 h 3668259"/>
                  <a:gd name="connsiteX9" fmla="*/ 1782988 w 2674616"/>
                  <a:gd name="connsiteY9" fmla="*/ 219797 h 3668259"/>
                  <a:gd name="connsiteX10" fmla="*/ 2674616 w 2674616"/>
                  <a:gd name="connsiteY10" fmla="*/ 2384814 h 3668259"/>
                  <a:gd name="connsiteX0" fmla="*/ 2674616 w 2674616"/>
                  <a:gd name="connsiteY0" fmla="*/ 2384814 h 3668259"/>
                  <a:gd name="connsiteX1" fmla="*/ 2082290 w 2674616"/>
                  <a:gd name="connsiteY1" fmla="*/ 2376258 h 3668259"/>
                  <a:gd name="connsiteX2" fmla="*/ 1235268 w 2674616"/>
                  <a:gd name="connsiteY2" fmla="*/ 3665074 h 3668259"/>
                  <a:gd name="connsiteX3" fmla="*/ 1447955 w 2674616"/>
                  <a:gd name="connsiteY3" fmla="*/ 2080647 h 3668259"/>
                  <a:gd name="connsiteX4" fmla="*/ 1197840 w 2674616"/>
                  <a:gd name="connsiteY4" fmla="*/ 1662271 h 3668259"/>
                  <a:gd name="connsiteX5" fmla="*/ 0 w 2674616"/>
                  <a:gd name="connsiteY5" fmla="*/ 1069737 h 3668259"/>
                  <a:gd name="connsiteX6" fmla="*/ 1156867 w 2674616"/>
                  <a:gd name="connsiteY6" fmla="*/ 909731 h 3668259"/>
                  <a:gd name="connsiteX7" fmla="*/ 547640 w 2674616"/>
                  <a:gd name="connsiteY7" fmla="*/ 112064 h 3668259"/>
                  <a:gd name="connsiteX8" fmla="*/ 1619554 w 2674616"/>
                  <a:gd name="connsiteY8" fmla="*/ 408869 h 3668259"/>
                  <a:gd name="connsiteX9" fmla="*/ 1782988 w 2674616"/>
                  <a:gd name="connsiteY9" fmla="*/ 219797 h 3668259"/>
                  <a:gd name="connsiteX10" fmla="*/ 2674616 w 2674616"/>
                  <a:gd name="connsiteY10" fmla="*/ 2384814 h 3668259"/>
                  <a:gd name="connsiteX0" fmla="*/ 2674616 w 2674616"/>
                  <a:gd name="connsiteY0" fmla="*/ 2384814 h 3673452"/>
                  <a:gd name="connsiteX1" fmla="*/ 2082290 w 2674616"/>
                  <a:gd name="connsiteY1" fmla="*/ 2376258 h 3673452"/>
                  <a:gd name="connsiteX2" fmla="*/ 1235268 w 2674616"/>
                  <a:gd name="connsiteY2" fmla="*/ 3665074 h 3673452"/>
                  <a:gd name="connsiteX3" fmla="*/ 1447955 w 2674616"/>
                  <a:gd name="connsiteY3" fmla="*/ 2080647 h 3673452"/>
                  <a:gd name="connsiteX4" fmla="*/ 1197840 w 2674616"/>
                  <a:gd name="connsiteY4" fmla="*/ 1662271 h 3673452"/>
                  <a:gd name="connsiteX5" fmla="*/ 0 w 2674616"/>
                  <a:gd name="connsiteY5" fmla="*/ 1069737 h 3673452"/>
                  <a:gd name="connsiteX6" fmla="*/ 1156867 w 2674616"/>
                  <a:gd name="connsiteY6" fmla="*/ 909731 h 3673452"/>
                  <a:gd name="connsiteX7" fmla="*/ 547640 w 2674616"/>
                  <a:gd name="connsiteY7" fmla="*/ 112064 h 3673452"/>
                  <a:gd name="connsiteX8" fmla="*/ 1619554 w 2674616"/>
                  <a:gd name="connsiteY8" fmla="*/ 408869 h 3673452"/>
                  <a:gd name="connsiteX9" fmla="*/ 1782988 w 2674616"/>
                  <a:gd name="connsiteY9" fmla="*/ 219797 h 3673452"/>
                  <a:gd name="connsiteX10" fmla="*/ 2674616 w 2674616"/>
                  <a:gd name="connsiteY10" fmla="*/ 2384814 h 3673452"/>
                  <a:gd name="connsiteX0" fmla="*/ 2674616 w 2674616"/>
                  <a:gd name="connsiteY0" fmla="*/ 2384814 h 3763668"/>
                  <a:gd name="connsiteX1" fmla="*/ 2082290 w 2674616"/>
                  <a:gd name="connsiteY1" fmla="*/ 2376258 h 3763668"/>
                  <a:gd name="connsiteX2" fmla="*/ 1193214 w 2674616"/>
                  <a:gd name="connsiteY2" fmla="*/ 3755875 h 3763668"/>
                  <a:gd name="connsiteX3" fmla="*/ 1447955 w 2674616"/>
                  <a:gd name="connsiteY3" fmla="*/ 2080647 h 3763668"/>
                  <a:gd name="connsiteX4" fmla="*/ 1197840 w 2674616"/>
                  <a:gd name="connsiteY4" fmla="*/ 1662271 h 3763668"/>
                  <a:gd name="connsiteX5" fmla="*/ 0 w 2674616"/>
                  <a:gd name="connsiteY5" fmla="*/ 1069737 h 3763668"/>
                  <a:gd name="connsiteX6" fmla="*/ 1156867 w 2674616"/>
                  <a:gd name="connsiteY6" fmla="*/ 909731 h 3763668"/>
                  <a:gd name="connsiteX7" fmla="*/ 547640 w 2674616"/>
                  <a:gd name="connsiteY7" fmla="*/ 112064 h 3763668"/>
                  <a:gd name="connsiteX8" fmla="*/ 1619554 w 2674616"/>
                  <a:gd name="connsiteY8" fmla="*/ 408869 h 3763668"/>
                  <a:gd name="connsiteX9" fmla="*/ 1782988 w 2674616"/>
                  <a:gd name="connsiteY9" fmla="*/ 219797 h 3763668"/>
                  <a:gd name="connsiteX10" fmla="*/ 2674616 w 2674616"/>
                  <a:gd name="connsiteY10" fmla="*/ 2384814 h 3763668"/>
                  <a:gd name="connsiteX0" fmla="*/ 2674616 w 2674616"/>
                  <a:gd name="connsiteY0" fmla="*/ 2384814 h 3763668"/>
                  <a:gd name="connsiteX1" fmla="*/ 2082290 w 2674616"/>
                  <a:gd name="connsiteY1" fmla="*/ 2376258 h 3763668"/>
                  <a:gd name="connsiteX2" fmla="*/ 1193214 w 2674616"/>
                  <a:gd name="connsiteY2" fmla="*/ 3755875 h 3763668"/>
                  <a:gd name="connsiteX3" fmla="*/ 1411551 w 2674616"/>
                  <a:gd name="connsiteY3" fmla="*/ 2081402 h 3763668"/>
                  <a:gd name="connsiteX4" fmla="*/ 1197840 w 2674616"/>
                  <a:gd name="connsiteY4" fmla="*/ 1662271 h 3763668"/>
                  <a:gd name="connsiteX5" fmla="*/ 0 w 2674616"/>
                  <a:gd name="connsiteY5" fmla="*/ 1069737 h 3763668"/>
                  <a:gd name="connsiteX6" fmla="*/ 1156867 w 2674616"/>
                  <a:gd name="connsiteY6" fmla="*/ 909731 h 3763668"/>
                  <a:gd name="connsiteX7" fmla="*/ 547640 w 2674616"/>
                  <a:gd name="connsiteY7" fmla="*/ 112064 h 3763668"/>
                  <a:gd name="connsiteX8" fmla="*/ 1619554 w 2674616"/>
                  <a:gd name="connsiteY8" fmla="*/ 408869 h 3763668"/>
                  <a:gd name="connsiteX9" fmla="*/ 1782988 w 2674616"/>
                  <a:gd name="connsiteY9" fmla="*/ 219797 h 3763668"/>
                  <a:gd name="connsiteX10" fmla="*/ 2674616 w 2674616"/>
                  <a:gd name="connsiteY10" fmla="*/ 2384814 h 3763668"/>
                  <a:gd name="connsiteX0" fmla="*/ 2967364 w 2967364"/>
                  <a:gd name="connsiteY0" fmla="*/ 2384814 h 3763668"/>
                  <a:gd name="connsiteX1" fmla="*/ 2375038 w 2967364"/>
                  <a:gd name="connsiteY1" fmla="*/ 2376258 h 3763668"/>
                  <a:gd name="connsiteX2" fmla="*/ 1485962 w 2967364"/>
                  <a:gd name="connsiteY2" fmla="*/ 3755875 h 3763668"/>
                  <a:gd name="connsiteX3" fmla="*/ 1704299 w 2967364"/>
                  <a:gd name="connsiteY3" fmla="*/ 2081402 h 3763668"/>
                  <a:gd name="connsiteX4" fmla="*/ 1490588 w 2967364"/>
                  <a:gd name="connsiteY4" fmla="*/ 1662271 h 3763668"/>
                  <a:gd name="connsiteX5" fmla="*/ 0 w 2967364"/>
                  <a:gd name="connsiteY5" fmla="*/ 1002974 h 3763668"/>
                  <a:gd name="connsiteX6" fmla="*/ 1449615 w 2967364"/>
                  <a:gd name="connsiteY6" fmla="*/ 909731 h 3763668"/>
                  <a:gd name="connsiteX7" fmla="*/ 840388 w 2967364"/>
                  <a:gd name="connsiteY7" fmla="*/ 112064 h 3763668"/>
                  <a:gd name="connsiteX8" fmla="*/ 1912302 w 2967364"/>
                  <a:gd name="connsiteY8" fmla="*/ 408869 h 3763668"/>
                  <a:gd name="connsiteX9" fmla="*/ 2075736 w 2967364"/>
                  <a:gd name="connsiteY9" fmla="*/ 219797 h 3763668"/>
                  <a:gd name="connsiteX10" fmla="*/ 2967364 w 2967364"/>
                  <a:gd name="connsiteY10" fmla="*/ 2384814 h 3763668"/>
                  <a:gd name="connsiteX0" fmla="*/ 2967364 w 2967364"/>
                  <a:gd name="connsiteY0" fmla="*/ 2388700 h 3767554"/>
                  <a:gd name="connsiteX1" fmla="*/ 2375038 w 2967364"/>
                  <a:gd name="connsiteY1" fmla="*/ 2380144 h 3767554"/>
                  <a:gd name="connsiteX2" fmla="*/ 1485962 w 2967364"/>
                  <a:gd name="connsiteY2" fmla="*/ 3759761 h 3767554"/>
                  <a:gd name="connsiteX3" fmla="*/ 1704299 w 2967364"/>
                  <a:gd name="connsiteY3" fmla="*/ 2085288 h 3767554"/>
                  <a:gd name="connsiteX4" fmla="*/ 1490588 w 2967364"/>
                  <a:gd name="connsiteY4" fmla="*/ 1666157 h 3767554"/>
                  <a:gd name="connsiteX5" fmla="*/ 0 w 2967364"/>
                  <a:gd name="connsiteY5" fmla="*/ 1006860 h 3767554"/>
                  <a:gd name="connsiteX6" fmla="*/ 1449615 w 2967364"/>
                  <a:gd name="connsiteY6" fmla="*/ 913617 h 3767554"/>
                  <a:gd name="connsiteX7" fmla="*/ 1014001 w 2967364"/>
                  <a:gd name="connsiteY7" fmla="*/ 111565 h 3767554"/>
                  <a:gd name="connsiteX8" fmla="*/ 1912302 w 2967364"/>
                  <a:gd name="connsiteY8" fmla="*/ 412755 h 3767554"/>
                  <a:gd name="connsiteX9" fmla="*/ 2075736 w 2967364"/>
                  <a:gd name="connsiteY9" fmla="*/ 223683 h 3767554"/>
                  <a:gd name="connsiteX10" fmla="*/ 2967364 w 2967364"/>
                  <a:gd name="connsiteY10" fmla="*/ 2388700 h 3767554"/>
                  <a:gd name="connsiteX0" fmla="*/ 2967364 w 2967364"/>
                  <a:gd name="connsiteY0" fmla="*/ 2480589 h 3859443"/>
                  <a:gd name="connsiteX1" fmla="*/ 2375038 w 2967364"/>
                  <a:gd name="connsiteY1" fmla="*/ 2472033 h 3859443"/>
                  <a:gd name="connsiteX2" fmla="*/ 1485962 w 2967364"/>
                  <a:gd name="connsiteY2" fmla="*/ 3851650 h 3859443"/>
                  <a:gd name="connsiteX3" fmla="*/ 1704299 w 2967364"/>
                  <a:gd name="connsiteY3" fmla="*/ 2177177 h 3859443"/>
                  <a:gd name="connsiteX4" fmla="*/ 1490588 w 2967364"/>
                  <a:gd name="connsiteY4" fmla="*/ 1758046 h 3859443"/>
                  <a:gd name="connsiteX5" fmla="*/ 0 w 2967364"/>
                  <a:gd name="connsiteY5" fmla="*/ 1098749 h 3859443"/>
                  <a:gd name="connsiteX6" fmla="*/ 1449615 w 2967364"/>
                  <a:gd name="connsiteY6" fmla="*/ 1005506 h 3859443"/>
                  <a:gd name="connsiteX7" fmla="*/ 1059427 w 2967364"/>
                  <a:gd name="connsiteY7" fmla="*/ 101062 h 3859443"/>
                  <a:gd name="connsiteX8" fmla="*/ 1912302 w 2967364"/>
                  <a:gd name="connsiteY8" fmla="*/ 504644 h 3859443"/>
                  <a:gd name="connsiteX9" fmla="*/ 2075736 w 2967364"/>
                  <a:gd name="connsiteY9" fmla="*/ 315572 h 3859443"/>
                  <a:gd name="connsiteX10" fmla="*/ 2967364 w 2967364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15287 w 2992063"/>
                  <a:gd name="connsiteY4" fmla="*/ 175804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15287 w 2992063"/>
                  <a:gd name="connsiteY4" fmla="*/ 175804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72562 w 2992063"/>
                  <a:gd name="connsiteY4" fmla="*/ 180782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60602"/>
                  <a:gd name="connsiteX1" fmla="*/ 2366237 w 2992063"/>
                  <a:gd name="connsiteY1" fmla="*/ 2640448 h 3860602"/>
                  <a:gd name="connsiteX2" fmla="*/ 1510661 w 2992063"/>
                  <a:gd name="connsiteY2" fmla="*/ 3851650 h 3860602"/>
                  <a:gd name="connsiteX3" fmla="*/ 1728998 w 2992063"/>
                  <a:gd name="connsiteY3" fmla="*/ 2177177 h 3860602"/>
                  <a:gd name="connsiteX4" fmla="*/ 1572562 w 2992063"/>
                  <a:gd name="connsiteY4" fmla="*/ 1807826 h 3860602"/>
                  <a:gd name="connsiteX5" fmla="*/ 0 w 2992063"/>
                  <a:gd name="connsiteY5" fmla="*/ 1113029 h 3860602"/>
                  <a:gd name="connsiteX6" fmla="*/ 1474314 w 2992063"/>
                  <a:gd name="connsiteY6" fmla="*/ 1005506 h 3860602"/>
                  <a:gd name="connsiteX7" fmla="*/ 1084126 w 2992063"/>
                  <a:gd name="connsiteY7" fmla="*/ 101062 h 3860602"/>
                  <a:gd name="connsiteX8" fmla="*/ 1937001 w 2992063"/>
                  <a:gd name="connsiteY8" fmla="*/ 504644 h 3860602"/>
                  <a:gd name="connsiteX9" fmla="*/ 2100435 w 2992063"/>
                  <a:gd name="connsiteY9" fmla="*/ 315572 h 3860602"/>
                  <a:gd name="connsiteX10" fmla="*/ 2992063 w 2992063"/>
                  <a:gd name="connsiteY10" fmla="*/ 2480589 h 3860602"/>
                  <a:gd name="connsiteX0" fmla="*/ 2992063 w 2992063"/>
                  <a:gd name="connsiteY0" fmla="*/ 2480589 h 4557910"/>
                  <a:gd name="connsiteX1" fmla="*/ 2366237 w 2992063"/>
                  <a:gd name="connsiteY1" fmla="*/ 2640448 h 4557910"/>
                  <a:gd name="connsiteX2" fmla="*/ 1248717 w 2992063"/>
                  <a:gd name="connsiteY2" fmla="*/ 4552383 h 4557910"/>
                  <a:gd name="connsiteX3" fmla="*/ 1728998 w 2992063"/>
                  <a:gd name="connsiteY3" fmla="*/ 2177177 h 4557910"/>
                  <a:gd name="connsiteX4" fmla="*/ 1572562 w 2992063"/>
                  <a:gd name="connsiteY4" fmla="*/ 1807826 h 4557910"/>
                  <a:gd name="connsiteX5" fmla="*/ 0 w 2992063"/>
                  <a:gd name="connsiteY5" fmla="*/ 1113029 h 4557910"/>
                  <a:gd name="connsiteX6" fmla="*/ 1474314 w 2992063"/>
                  <a:gd name="connsiteY6" fmla="*/ 1005506 h 4557910"/>
                  <a:gd name="connsiteX7" fmla="*/ 1084126 w 2992063"/>
                  <a:gd name="connsiteY7" fmla="*/ 101062 h 4557910"/>
                  <a:gd name="connsiteX8" fmla="*/ 1937001 w 2992063"/>
                  <a:gd name="connsiteY8" fmla="*/ 504644 h 4557910"/>
                  <a:gd name="connsiteX9" fmla="*/ 2100435 w 2992063"/>
                  <a:gd name="connsiteY9" fmla="*/ 315572 h 4557910"/>
                  <a:gd name="connsiteX10" fmla="*/ 2992063 w 2992063"/>
                  <a:gd name="connsiteY10" fmla="*/ 2480589 h 4557910"/>
                  <a:gd name="connsiteX0" fmla="*/ 2992063 w 2992063"/>
                  <a:gd name="connsiteY0" fmla="*/ 2480589 h 4557910"/>
                  <a:gd name="connsiteX1" fmla="*/ 2366237 w 2992063"/>
                  <a:gd name="connsiteY1" fmla="*/ 2640448 h 4557910"/>
                  <a:gd name="connsiteX2" fmla="*/ 1248717 w 2992063"/>
                  <a:gd name="connsiteY2" fmla="*/ 4552383 h 4557910"/>
                  <a:gd name="connsiteX3" fmla="*/ 1728998 w 2992063"/>
                  <a:gd name="connsiteY3" fmla="*/ 2177177 h 4557910"/>
                  <a:gd name="connsiteX4" fmla="*/ 1572562 w 2992063"/>
                  <a:gd name="connsiteY4" fmla="*/ 1807826 h 4557910"/>
                  <a:gd name="connsiteX5" fmla="*/ 0 w 2992063"/>
                  <a:gd name="connsiteY5" fmla="*/ 1113029 h 4557910"/>
                  <a:gd name="connsiteX6" fmla="*/ 1474314 w 2992063"/>
                  <a:gd name="connsiteY6" fmla="*/ 1005506 h 4557910"/>
                  <a:gd name="connsiteX7" fmla="*/ 1084126 w 2992063"/>
                  <a:gd name="connsiteY7" fmla="*/ 101062 h 4557910"/>
                  <a:gd name="connsiteX8" fmla="*/ 1937001 w 2992063"/>
                  <a:gd name="connsiteY8" fmla="*/ 504644 h 4557910"/>
                  <a:gd name="connsiteX9" fmla="*/ 2100435 w 2992063"/>
                  <a:gd name="connsiteY9" fmla="*/ 315572 h 4557910"/>
                  <a:gd name="connsiteX10" fmla="*/ 2992063 w 2992063"/>
                  <a:gd name="connsiteY10" fmla="*/ 2480589 h 4557910"/>
                  <a:gd name="connsiteX0" fmla="*/ 2992063 w 2992063"/>
                  <a:gd name="connsiteY0" fmla="*/ 2480589 h 4552383"/>
                  <a:gd name="connsiteX1" fmla="*/ 2366237 w 2992063"/>
                  <a:gd name="connsiteY1" fmla="*/ 2640448 h 4552383"/>
                  <a:gd name="connsiteX2" fmla="*/ 1248717 w 2992063"/>
                  <a:gd name="connsiteY2" fmla="*/ 4552383 h 4552383"/>
                  <a:gd name="connsiteX3" fmla="*/ 1728998 w 2992063"/>
                  <a:gd name="connsiteY3" fmla="*/ 2177177 h 4552383"/>
                  <a:gd name="connsiteX4" fmla="*/ 1572562 w 2992063"/>
                  <a:gd name="connsiteY4" fmla="*/ 1807826 h 4552383"/>
                  <a:gd name="connsiteX5" fmla="*/ 0 w 2992063"/>
                  <a:gd name="connsiteY5" fmla="*/ 1113029 h 4552383"/>
                  <a:gd name="connsiteX6" fmla="*/ 1474314 w 2992063"/>
                  <a:gd name="connsiteY6" fmla="*/ 1005506 h 4552383"/>
                  <a:gd name="connsiteX7" fmla="*/ 1084126 w 2992063"/>
                  <a:gd name="connsiteY7" fmla="*/ 101062 h 4552383"/>
                  <a:gd name="connsiteX8" fmla="*/ 1937001 w 2992063"/>
                  <a:gd name="connsiteY8" fmla="*/ 504644 h 4552383"/>
                  <a:gd name="connsiteX9" fmla="*/ 2100435 w 2992063"/>
                  <a:gd name="connsiteY9" fmla="*/ 315572 h 4552383"/>
                  <a:gd name="connsiteX10" fmla="*/ 2992063 w 2992063"/>
                  <a:gd name="connsiteY10" fmla="*/ 2480589 h 4552383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2562 w 2992063"/>
                  <a:gd name="connsiteY4" fmla="*/ 1807826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8781 w 2992063"/>
                  <a:gd name="connsiteY4" fmla="*/ 1810410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8781 w 2992063"/>
                  <a:gd name="connsiteY4" fmla="*/ 1810410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967 w 2992967"/>
                  <a:gd name="connsiteY0" fmla="*/ 2480589 h 4569225"/>
                  <a:gd name="connsiteX1" fmla="*/ 2367141 w 2992967"/>
                  <a:gd name="connsiteY1" fmla="*/ 2640448 h 4569225"/>
                  <a:gd name="connsiteX2" fmla="*/ 1246272 w 2992967"/>
                  <a:gd name="connsiteY2" fmla="*/ 4569225 h 4569225"/>
                  <a:gd name="connsiteX3" fmla="*/ 1729902 w 2992967"/>
                  <a:gd name="connsiteY3" fmla="*/ 2177177 h 4569225"/>
                  <a:gd name="connsiteX4" fmla="*/ 904 w 2992967"/>
                  <a:gd name="connsiteY4" fmla="*/ 1113029 h 4569225"/>
                  <a:gd name="connsiteX5" fmla="*/ 1475218 w 2992967"/>
                  <a:gd name="connsiteY5" fmla="*/ 1005506 h 4569225"/>
                  <a:gd name="connsiteX6" fmla="*/ 1085030 w 2992967"/>
                  <a:gd name="connsiteY6" fmla="*/ 101062 h 4569225"/>
                  <a:gd name="connsiteX7" fmla="*/ 1937905 w 2992967"/>
                  <a:gd name="connsiteY7" fmla="*/ 504644 h 4569225"/>
                  <a:gd name="connsiteX8" fmla="*/ 2101339 w 2992967"/>
                  <a:gd name="connsiteY8" fmla="*/ 315572 h 4569225"/>
                  <a:gd name="connsiteX9" fmla="*/ 2992967 w 2992967"/>
                  <a:gd name="connsiteY9" fmla="*/ 2480589 h 4569225"/>
                  <a:gd name="connsiteX0" fmla="*/ 2169290 w 2169290"/>
                  <a:gd name="connsiteY0" fmla="*/ 2480589 h 4569225"/>
                  <a:gd name="connsiteX1" fmla="*/ 1543464 w 2169290"/>
                  <a:gd name="connsiteY1" fmla="*/ 2640448 h 4569225"/>
                  <a:gd name="connsiteX2" fmla="*/ 422595 w 2169290"/>
                  <a:gd name="connsiteY2" fmla="*/ 4569225 h 4569225"/>
                  <a:gd name="connsiteX3" fmla="*/ 906225 w 2169290"/>
                  <a:gd name="connsiteY3" fmla="*/ 2177177 h 4569225"/>
                  <a:gd name="connsiteX4" fmla="*/ 2020 w 2169290"/>
                  <a:gd name="connsiteY4" fmla="*/ 2349116 h 4569225"/>
                  <a:gd name="connsiteX5" fmla="*/ 651541 w 2169290"/>
                  <a:gd name="connsiteY5" fmla="*/ 1005506 h 4569225"/>
                  <a:gd name="connsiteX6" fmla="*/ 261353 w 2169290"/>
                  <a:gd name="connsiteY6" fmla="*/ 101062 h 4569225"/>
                  <a:gd name="connsiteX7" fmla="*/ 1114228 w 2169290"/>
                  <a:gd name="connsiteY7" fmla="*/ 504644 h 4569225"/>
                  <a:gd name="connsiteX8" fmla="*/ 1277662 w 2169290"/>
                  <a:gd name="connsiteY8" fmla="*/ 315572 h 4569225"/>
                  <a:gd name="connsiteX9" fmla="*/ 2169290 w 2169290"/>
                  <a:gd name="connsiteY9" fmla="*/ 2480589 h 4569225"/>
                  <a:gd name="connsiteX0" fmla="*/ 2169290 w 2169290"/>
                  <a:gd name="connsiteY0" fmla="*/ 2480589 h 4569225"/>
                  <a:gd name="connsiteX1" fmla="*/ 1543464 w 2169290"/>
                  <a:gd name="connsiteY1" fmla="*/ 2640448 h 4569225"/>
                  <a:gd name="connsiteX2" fmla="*/ 422595 w 2169290"/>
                  <a:gd name="connsiteY2" fmla="*/ 4569225 h 4569225"/>
                  <a:gd name="connsiteX3" fmla="*/ 1030621 w 2169290"/>
                  <a:gd name="connsiteY3" fmla="*/ 2228857 h 4569225"/>
                  <a:gd name="connsiteX4" fmla="*/ 2020 w 2169290"/>
                  <a:gd name="connsiteY4" fmla="*/ 2349116 h 4569225"/>
                  <a:gd name="connsiteX5" fmla="*/ 651541 w 2169290"/>
                  <a:gd name="connsiteY5" fmla="*/ 1005506 h 4569225"/>
                  <a:gd name="connsiteX6" fmla="*/ 261353 w 2169290"/>
                  <a:gd name="connsiteY6" fmla="*/ 101062 h 4569225"/>
                  <a:gd name="connsiteX7" fmla="*/ 1114228 w 2169290"/>
                  <a:gd name="connsiteY7" fmla="*/ 504644 h 4569225"/>
                  <a:gd name="connsiteX8" fmla="*/ 1277662 w 2169290"/>
                  <a:gd name="connsiteY8" fmla="*/ 315572 h 4569225"/>
                  <a:gd name="connsiteX9" fmla="*/ 2169290 w 2169290"/>
                  <a:gd name="connsiteY9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38047 w 2168396"/>
                  <a:gd name="connsiteY4" fmla="*/ 213138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1498 w 2168396"/>
                  <a:gd name="connsiteY4" fmla="*/ 20134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1498 w 2168396"/>
                  <a:gd name="connsiteY4" fmla="*/ 20134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3316 w 2168396"/>
                  <a:gd name="connsiteY4" fmla="*/ 2017896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3316 w 2168396"/>
                  <a:gd name="connsiteY4" fmla="*/ 2017896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1951825 w 1951825"/>
                  <a:gd name="connsiteY0" fmla="*/ 2480589 h 4569225"/>
                  <a:gd name="connsiteX1" fmla="*/ 1325999 w 1951825"/>
                  <a:gd name="connsiteY1" fmla="*/ 2640448 h 4569225"/>
                  <a:gd name="connsiteX2" fmla="*/ 205130 w 1951825"/>
                  <a:gd name="connsiteY2" fmla="*/ 4569225 h 4569225"/>
                  <a:gd name="connsiteX3" fmla="*/ 742064 w 1951825"/>
                  <a:gd name="connsiteY3" fmla="*/ 2119095 h 4569225"/>
                  <a:gd name="connsiteX4" fmla="*/ 646745 w 1951825"/>
                  <a:gd name="connsiteY4" fmla="*/ 2017896 h 4569225"/>
                  <a:gd name="connsiteX5" fmla="*/ 1689 w 1951825"/>
                  <a:gd name="connsiteY5" fmla="*/ 2151239 h 4569225"/>
                  <a:gd name="connsiteX6" fmla="*/ 434076 w 1951825"/>
                  <a:gd name="connsiteY6" fmla="*/ 1005506 h 4569225"/>
                  <a:gd name="connsiteX7" fmla="*/ 43888 w 1951825"/>
                  <a:gd name="connsiteY7" fmla="*/ 101062 h 4569225"/>
                  <a:gd name="connsiteX8" fmla="*/ 896763 w 1951825"/>
                  <a:gd name="connsiteY8" fmla="*/ 504644 h 4569225"/>
                  <a:gd name="connsiteX9" fmla="*/ 1060197 w 1951825"/>
                  <a:gd name="connsiteY9" fmla="*/ 315572 h 4569225"/>
                  <a:gd name="connsiteX10" fmla="*/ 1951825 w 1951825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742037 w 1951798"/>
                  <a:gd name="connsiteY3" fmla="*/ 2119095 h 4569225"/>
                  <a:gd name="connsiteX4" fmla="*/ 646718 w 1951798"/>
                  <a:gd name="connsiteY4" fmla="*/ 2017896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742037 w 1951798"/>
                  <a:gd name="connsiteY3" fmla="*/ 2119095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728821 w 1951798"/>
                  <a:gd name="connsiteY4" fmla="*/ 2004600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728821 w 1951798"/>
                  <a:gd name="connsiteY4" fmla="*/ 2004600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2549178 w 2549178"/>
                  <a:gd name="connsiteY0" fmla="*/ 2165017 h 4253653"/>
                  <a:gd name="connsiteX1" fmla="*/ 1923352 w 2549178"/>
                  <a:gd name="connsiteY1" fmla="*/ 2324876 h 4253653"/>
                  <a:gd name="connsiteX2" fmla="*/ 802483 w 2549178"/>
                  <a:gd name="connsiteY2" fmla="*/ 4253653 h 4253653"/>
                  <a:gd name="connsiteX3" fmla="*/ 1265623 w 2549178"/>
                  <a:gd name="connsiteY3" fmla="*/ 2086479 h 4253653"/>
                  <a:gd name="connsiteX4" fmla="*/ 1326201 w 2549178"/>
                  <a:gd name="connsiteY4" fmla="*/ 1689028 h 4253653"/>
                  <a:gd name="connsiteX5" fmla="*/ 599042 w 2549178"/>
                  <a:gd name="connsiteY5" fmla="*/ 1835667 h 4253653"/>
                  <a:gd name="connsiteX6" fmla="*/ 1038481 w 2549178"/>
                  <a:gd name="connsiteY6" fmla="*/ 1243508 h 4253653"/>
                  <a:gd name="connsiteX7" fmla="*/ 23887 w 2549178"/>
                  <a:gd name="connsiteY7" fmla="*/ 736054 h 4253653"/>
                  <a:gd name="connsiteX8" fmla="*/ 1494116 w 2549178"/>
                  <a:gd name="connsiteY8" fmla="*/ 189072 h 4253653"/>
                  <a:gd name="connsiteX9" fmla="*/ 1657550 w 2549178"/>
                  <a:gd name="connsiteY9" fmla="*/ 0 h 4253653"/>
                  <a:gd name="connsiteX10" fmla="*/ 2549178 w 2549178"/>
                  <a:gd name="connsiteY10" fmla="*/ 2165017 h 4253653"/>
                  <a:gd name="connsiteX0" fmla="*/ 2549178 w 2549178"/>
                  <a:gd name="connsiteY0" fmla="*/ 2165017 h 4253653"/>
                  <a:gd name="connsiteX1" fmla="*/ 2155978 w 2549178"/>
                  <a:gd name="connsiteY1" fmla="*/ 2326707 h 4253653"/>
                  <a:gd name="connsiteX2" fmla="*/ 802483 w 2549178"/>
                  <a:gd name="connsiteY2" fmla="*/ 4253653 h 4253653"/>
                  <a:gd name="connsiteX3" fmla="*/ 1265623 w 2549178"/>
                  <a:gd name="connsiteY3" fmla="*/ 2086479 h 4253653"/>
                  <a:gd name="connsiteX4" fmla="*/ 1326201 w 2549178"/>
                  <a:gd name="connsiteY4" fmla="*/ 1689028 h 4253653"/>
                  <a:gd name="connsiteX5" fmla="*/ 599042 w 2549178"/>
                  <a:gd name="connsiteY5" fmla="*/ 1835667 h 4253653"/>
                  <a:gd name="connsiteX6" fmla="*/ 1038481 w 2549178"/>
                  <a:gd name="connsiteY6" fmla="*/ 1243508 h 4253653"/>
                  <a:gd name="connsiteX7" fmla="*/ 23887 w 2549178"/>
                  <a:gd name="connsiteY7" fmla="*/ 736054 h 4253653"/>
                  <a:gd name="connsiteX8" fmla="*/ 1494116 w 2549178"/>
                  <a:gd name="connsiteY8" fmla="*/ 189072 h 4253653"/>
                  <a:gd name="connsiteX9" fmla="*/ 1657550 w 2549178"/>
                  <a:gd name="connsiteY9" fmla="*/ 0 h 4253653"/>
                  <a:gd name="connsiteX10" fmla="*/ 2549178 w 2549178"/>
                  <a:gd name="connsiteY10" fmla="*/ 2165017 h 4253653"/>
                  <a:gd name="connsiteX0" fmla="*/ 2549178 w 2549178"/>
                  <a:gd name="connsiteY0" fmla="*/ 2165017 h 4436715"/>
                  <a:gd name="connsiteX1" fmla="*/ 2155978 w 2549178"/>
                  <a:gd name="connsiteY1" fmla="*/ 2326707 h 4436715"/>
                  <a:gd name="connsiteX2" fmla="*/ 883236 w 2549178"/>
                  <a:gd name="connsiteY2" fmla="*/ 4436715 h 4436715"/>
                  <a:gd name="connsiteX3" fmla="*/ 1265623 w 2549178"/>
                  <a:gd name="connsiteY3" fmla="*/ 2086479 h 4436715"/>
                  <a:gd name="connsiteX4" fmla="*/ 1326201 w 2549178"/>
                  <a:gd name="connsiteY4" fmla="*/ 1689028 h 4436715"/>
                  <a:gd name="connsiteX5" fmla="*/ 599042 w 2549178"/>
                  <a:gd name="connsiteY5" fmla="*/ 1835667 h 4436715"/>
                  <a:gd name="connsiteX6" fmla="*/ 1038481 w 2549178"/>
                  <a:gd name="connsiteY6" fmla="*/ 1243508 h 4436715"/>
                  <a:gd name="connsiteX7" fmla="*/ 23887 w 2549178"/>
                  <a:gd name="connsiteY7" fmla="*/ 736054 h 4436715"/>
                  <a:gd name="connsiteX8" fmla="*/ 1494116 w 2549178"/>
                  <a:gd name="connsiteY8" fmla="*/ 189072 h 4436715"/>
                  <a:gd name="connsiteX9" fmla="*/ 1657550 w 2549178"/>
                  <a:gd name="connsiteY9" fmla="*/ 0 h 4436715"/>
                  <a:gd name="connsiteX10" fmla="*/ 2549178 w 2549178"/>
                  <a:gd name="connsiteY10" fmla="*/ 2165017 h 4436715"/>
                  <a:gd name="connsiteX0" fmla="*/ 2549178 w 2549178"/>
                  <a:gd name="connsiteY0" fmla="*/ 2165017 h 4436715"/>
                  <a:gd name="connsiteX1" fmla="*/ 2155978 w 2549178"/>
                  <a:gd name="connsiteY1" fmla="*/ 2326707 h 4436715"/>
                  <a:gd name="connsiteX2" fmla="*/ 883236 w 2549178"/>
                  <a:gd name="connsiteY2" fmla="*/ 4436715 h 4436715"/>
                  <a:gd name="connsiteX3" fmla="*/ 1326574 w 2549178"/>
                  <a:gd name="connsiteY3" fmla="*/ 2159208 h 4436715"/>
                  <a:gd name="connsiteX4" fmla="*/ 1326201 w 2549178"/>
                  <a:gd name="connsiteY4" fmla="*/ 1689028 h 4436715"/>
                  <a:gd name="connsiteX5" fmla="*/ 599042 w 2549178"/>
                  <a:gd name="connsiteY5" fmla="*/ 1835667 h 4436715"/>
                  <a:gd name="connsiteX6" fmla="*/ 1038481 w 2549178"/>
                  <a:gd name="connsiteY6" fmla="*/ 1243508 h 4436715"/>
                  <a:gd name="connsiteX7" fmla="*/ 23887 w 2549178"/>
                  <a:gd name="connsiteY7" fmla="*/ 736054 h 4436715"/>
                  <a:gd name="connsiteX8" fmla="*/ 1494116 w 2549178"/>
                  <a:gd name="connsiteY8" fmla="*/ 189072 h 4436715"/>
                  <a:gd name="connsiteX9" fmla="*/ 1657550 w 2549178"/>
                  <a:gd name="connsiteY9" fmla="*/ 0 h 4436715"/>
                  <a:gd name="connsiteX10" fmla="*/ 2549178 w 2549178"/>
                  <a:gd name="connsiteY10" fmla="*/ 2165017 h 4436715"/>
                  <a:gd name="connsiteX0" fmla="*/ 2549178 w 2549178"/>
                  <a:gd name="connsiteY0" fmla="*/ 2165017 h 3867077"/>
                  <a:gd name="connsiteX1" fmla="*/ 2155978 w 2549178"/>
                  <a:gd name="connsiteY1" fmla="*/ 2326707 h 3867077"/>
                  <a:gd name="connsiteX2" fmla="*/ 1127184 w 2549178"/>
                  <a:gd name="connsiteY2" fmla="*/ 3867077 h 3867077"/>
                  <a:gd name="connsiteX3" fmla="*/ 1326574 w 2549178"/>
                  <a:gd name="connsiteY3" fmla="*/ 2159208 h 3867077"/>
                  <a:gd name="connsiteX4" fmla="*/ 1326201 w 2549178"/>
                  <a:gd name="connsiteY4" fmla="*/ 1689028 h 3867077"/>
                  <a:gd name="connsiteX5" fmla="*/ 599042 w 2549178"/>
                  <a:gd name="connsiteY5" fmla="*/ 1835667 h 3867077"/>
                  <a:gd name="connsiteX6" fmla="*/ 1038481 w 2549178"/>
                  <a:gd name="connsiteY6" fmla="*/ 1243508 h 3867077"/>
                  <a:gd name="connsiteX7" fmla="*/ 23887 w 2549178"/>
                  <a:gd name="connsiteY7" fmla="*/ 736054 h 3867077"/>
                  <a:gd name="connsiteX8" fmla="*/ 1494116 w 2549178"/>
                  <a:gd name="connsiteY8" fmla="*/ 189072 h 3867077"/>
                  <a:gd name="connsiteX9" fmla="*/ 1657550 w 2549178"/>
                  <a:gd name="connsiteY9" fmla="*/ 0 h 3867077"/>
                  <a:gd name="connsiteX10" fmla="*/ 2549178 w 2549178"/>
                  <a:gd name="connsiteY10" fmla="*/ 216501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64127 w 2464127"/>
                  <a:gd name="connsiteY0" fmla="*/ 1834304 h 3867077"/>
                  <a:gd name="connsiteX1" fmla="*/ 2155978 w 2464127"/>
                  <a:gd name="connsiteY1" fmla="*/ 2326707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3867077"/>
                  <a:gd name="connsiteX1" fmla="*/ 2155978 w 2464127"/>
                  <a:gd name="connsiteY1" fmla="*/ 2326707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3867077"/>
                  <a:gd name="connsiteX1" fmla="*/ 2114165 w 2464127"/>
                  <a:gd name="connsiteY1" fmla="*/ 2225464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4142657"/>
                  <a:gd name="connsiteX1" fmla="*/ 2114165 w 2464127"/>
                  <a:gd name="connsiteY1" fmla="*/ 2225464 h 4142657"/>
                  <a:gd name="connsiteX2" fmla="*/ 921529 w 2464127"/>
                  <a:gd name="connsiteY2" fmla="*/ 4142657 h 4142657"/>
                  <a:gd name="connsiteX3" fmla="*/ 1326574 w 2464127"/>
                  <a:gd name="connsiteY3" fmla="*/ 2159208 h 4142657"/>
                  <a:gd name="connsiteX4" fmla="*/ 1326201 w 2464127"/>
                  <a:gd name="connsiteY4" fmla="*/ 1689028 h 4142657"/>
                  <a:gd name="connsiteX5" fmla="*/ 599042 w 2464127"/>
                  <a:gd name="connsiteY5" fmla="*/ 1835667 h 4142657"/>
                  <a:gd name="connsiteX6" fmla="*/ 1038481 w 2464127"/>
                  <a:gd name="connsiteY6" fmla="*/ 1243508 h 4142657"/>
                  <a:gd name="connsiteX7" fmla="*/ 23887 w 2464127"/>
                  <a:gd name="connsiteY7" fmla="*/ 736054 h 4142657"/>
                  <a:gd name="connsiteX8" fmla="*/ 1494116 w 2464127"/>
                  <a:gd name="connsiteY8" fmla="*/ 189072 h 4142657"/>
                  <a:gd name="connsiteX9" fmla="*/ 1657550 w 2464127"/>
                  <a:gd name="connsiteY9" fmla="*/ 0 h 4142657"/>
                  <a:gd name="connsiteX10" fmla="*/ 2464127 w 2464127"/>
                  <a:gd name="connsiteY10" fmla="*/ 1834304 h 4142657"/>
                  <a:gd name="connsiteX0" fmla="*/ 2464127 w 2464127"/>
                  <a:gd name="connsiteY0" fmla="*/ 1653633 h 3961986"/>
                  <a:gd name="connsiteX1" fmla="*/ 2114165 w 2464127"/>
                  <a:gd name="connsiteY1" fmla="*/ 2044793 h 3961986"/>
                  <a:gd name="connsiteX2" fmla="*/ 921529 w 2464127"/>
                  <a:gd name="connsiteY2" fmla="*/ 3961986 h 3961986"/>
                  <a:gd name="connsiteX3" fmla="*/ 1326574 w 2464127"/>
                  <a:gd name="connsiteY3" fmla="*/ 1978537 h 3961986"/>
                  <a:gd name="connsiteX4" fmla="*/ 1326201 w 2464127"/>
                  <a:gd name="connsiteY4" fmla="*/ 1508357 h 3961986"/>
                  <a:gd name="connsiteX5" fmla="*/ 599042 w 2464127"/>
                  <a:gd name="connsiteY5" fmla="*/ 1654996 h 3961986"/>
                  <a:gd name="connsiteX6" fmla="*/ 1038481 w 2464127"/>
                  <a:gd name="connsiteY6" fmla="*/ 1062837 h 3961986"/>
                  <a:gd name="connsiteX7" fmla="*/ 23887 w 2464127"/>
                  <a:gd name="connsiteY7" fmla="*/ 555383 h 3961986"/>
                  <a:gd name="connsiteX8" fmla="*/ 1494116 w 2464127"/>
                  <a:gd name="connsiteY8" fmla="*/ 8401 h 3961986"/>
                  <a:gd name="connsiteX9" fmla="*/ 1782894 w 2464127"/>
                  <a:gd name="connsiteY9" fmla="*/ 35503 h 3961986"/>
                  <a:gd name="connsiteX10" fmla="*/ 2464127 w 2464127"/>
                  <a:gd name="connsiteY10" fmla="*/ 1653633 h 3961986"/>
                  <a:gd name="connsiteX0" fmla="*/ 2464127 w 2464127"/>
                  <a:gd name="connsiteY0" fmla="*/ 1660269 h 3968622"/>
                  <a:gd name="connsiteX1" fmla="*/ 2114165 w 2464127"/>
                  <a:gd name="connsiteY1" fmla="*/ 2051429 h 3968622"/>
                  <a:gd name="connsiteX2" fmla="*/ 921529 w 2464127"/>
                  <a:gd name="connsiteY2" fmla="*/ 3968622 h 3968622"/>
                  <a:gd name="connsiteX3" fmla="*/ 1326574 w 2464127"/>
                  <a:gd name="connsiteY3" fmla="*/ 1985173 h 3968622"/>
                  <a:gd name="connsiteX4" fmla="*/ 1326201 w 2464127"/>
                  <a:gd name="connsiteY4" fmla="*/ 1514993 h 3968622"/>
                  <a:gd name="connsiteX5" fmla="*/ 599042 w 2464127"/>
                  <a:gd name="connsiteY5" fmla="*/ 1661632 h 3968622"/>
                  <a:gd name="connsiteX6" fmla="*/ 1038481 w 2464127"/>
                  <a:gd name="connsiteY6" fmla="*/ 1069473 h 3968622"/>
                  <a:gd name="connsiteX7" fmla="*/ 23887 w 2464127"/>
                  <a:gd name="connsiteY7" fmla="*/ 562019 h 3968622"/>
                  <a:gd name="connsiteX8" fmla="*/ 1494116 w 2464127"/>
                  <a:gd name="connsiteY8" fmla="*/ 15037 h 3968622"/>
                  <a:gd name="connsiteX9" fmla="*/ 1782894 w 2464127"/>
                  <a:gd name="connsiteY9" fmla="*/ 42139 h 3968622"/>
                  <a:gd name="connsiteX10" fmla="*/ 2464127 w 2464127"/>
                  <a:gd name="connsiteY10" fmla="*/ 1660269 h 3968622"/>
                  <a:gd name="connsiteX0" fmla="*/ 2464127 w 2464127"/>
                  <a:gd name="connsiteY0" fmla="*/ 1618195 h 3926548"/>
                  <a:gd name="connsiteX1" fmla="*/ 2114165 w 2464127"/>
                  <a:gd name="connsiteY1" fmla="*/ 2009355 h 3926548"/>
                  <a:gd name="connsiteX2" fmla="*/ 921529 w 2464127"/>
                  <a:gd name="connsiteY2" fmla="*/ 3926548 h 3926548"/>
                  <a:gd name="connsiteX3" fmla="*/ 1326574 w 2464127"/>
                  <a:gd name="connsiteY3" fmla="*/ 1943099 h 3926548"/>
                  <a:gd name="connsiteX4" fmla="*/ 1326201 w 2464127"/>
                  <a:gd name="connsiteY4" fmla="*/ 1472919 h 3926548"/>
                  <a:gd name="connsiteX5" fmla="*/ 599042 w 2464127"/>
                  <a:gd name="connsiteY5" fmla="*/ 1619558 h 3926548"/>
                  <a:gd name="connsiteX6" fmla="*/ 1038481 w 2464127"/>
                  <a:gd name="connsiteY6" fmla="*/ 1027399 h 3926548"/>
                  <a:gd name="connsiteX7" fmla="*/ 23887 w 2464127"/>
                  <a:gd name="connsiteY7" fmla="*/ 519945 h 3926548"/>
                  <a:gd name="connsiteX8" fmla="*/ 1432762 w 2464127"/>
                  <a:gd name="connsiteY8" fmla="*/ 261087 h 3926548"/>
                  <a:gd name="connsiteX9" fmla="*/ 1782894 w 2464127"/>
                  <a:gd name="connsiteY9" fmla="*/ 65 h 3926548"/>
                  <a:gd name="connsiteX10" fmla="*/ 2464127 w 2464127"/>
                  <a:gd name="connsiteY10" fmla="*/ 1618195 h 3926548"/>
                  <a:gd name="connsiteX0" fmla="*/ 2464127 w 2464127"/>
                  <a:gd name="connsiteY0" fmla="*/ 1618198 h 3926551"/>
                  <a:gd name="connsiteX1" fmla="*/ 2114165 w 2464127"/>
                  <a:gd name="connsiteY1" fmla="*/ 2009358 h 3926551"/>
                  <a:gd name="connsiteX2" fmla="*/ 921529 w 2464127"/>
                  <a:gd name="connsiteY2" fmla="*/ 3926551 h 3926551"/>
                  <a:gd name="connsiteX3" fmla="*/ 1326574 w 2464127"/>
                  <a:gd name="connsiteY3" fmla="*/ 1943102 h 3926551"/>
                  <a:gd name="connsiteX4" fmla="*/ 1326201 w 2464127"/>
                  <a:gd name="connsiteY4" fmla="*/ 1472922 h 3926551"/>
                  <a:gd name="connsiteX5" fmla="*/ 599042 w 2464127"/>
                  <a:gd name="connsiteY5" fmla="*/ 1619561 h 3926551"/>
                  <a:gd name="connsiteX6" fmla="*/ 1038481 w 2464127"/>
                  <a:gd name="connsiteY6" fmla="*/ 1027402 h 3926551"/>
                  <a:gd name="connsiteX7" fmla="*/ 23887 w 2464127"/>
                  <a:gd name="connsiteY7" fmla="*/ 519948 h 3926551"/>
                  <a:gd name="connsiteX8" fmla="*/ 1452954 w 2464127"/>
                  <a:gd name="connsiteY8" fmla="*/ 247598 h 3926551"/>
                  <a:gd name="connsiteX9" fmla="*/ 1782894 w 2464127"/>
                  <a:gd name="connsiteY9" fmla="*/ 68 h 3926551"/>
                  <a:gd name="connsiteX10" fmla="*/ 2464127 w 2464127"/>
                  <a:gd name="connsiteY10" fmla="*/ 1618198 h 3926551"/>
                  <a:gd name="connsiteX0" fmla="*/ 2512118 w 2512118"/>
                  <a:gd name="connsiteY0" fmla="*/ 1618198 h 3926551"/>
                  <a:gd name="connsiteX1" fmla="*/ 2162156 w 2512118"/>
                  <a:gd name="connsiteY1" fmla="*/ 2009358 h 3926551"/>
                  <a:gd name="connsiteX2" fmla="*/ 969520 w 2512118"/>
                  <a:gd name="connsiteY2" fmla="*/ 3926551 h 3926551"/>
                  <a:gd name="connsiteX3" fmla="*/ 1374565 w 2512118"/>
                  <a:gd name="connsiteY3" fmla="*/ 1943102 h 3926551"/>
                  <a:gd name="connsiteX4" fmla="*/ 1374192 w 2512118"/>
                  <a:gd name="connsiteY4" fmla="*/ 1472922 h 3926551"/>
                  <a:gd name="connsiteX5" fmla="*/ 647033 w 2512118"/>
                  <a:gd name="connsiteY5" fmla="*/ 1619561 h 3926551"/>
                  <a:gd name="connsiteX6" fmla="*/ 1086472 w 2512118"/>
                  <a:gd name="connsiteY6" fmla="*/ 1027402 h 3926551"/>
                  <a:gd name="connsiteX7" fmla="*/ 23093 w 2512118"/>
                  <a:gd name="connsiteY7" fmla="*/ 189715 h 3926551"/>
                  <a:gd name="connsiteX8" fmla="*/ 1500945 w 2512118"/>
                  <a:gd name="connsiteY8" fmla="*/ 247598 h 3926551"/>
                  <a:gd name="connsiteX9" fmla="*/ 1830885 w 2512118"/>
                  <a:gd name="connsiteY9" fmla="*/ 68 h 3926551"/>
                  <a:gd name="connsiteX10" fmla="*/ 2512118 w 2512118"/>
                  <a:gd name="connsiteY10" fmla="*/ 1618198 h 3926551"/>
                  <a:gd name="connsiteX0" fmla="*/ 2512118 w 2512118"/>
                  <a:gd name="connsiteY0" fmla="*/ 1618188 h 3926541"/>
                  <a:gd name="connsiteX1" fmla="*/ 2162156 w 2512118"/>
                  <a:gd name="connsiteY1" fmla="*/ 2009348 h 3926541"/>
                  <a:gd name="connsiteX2" fmla="*/ 969520 w 2512118"/>
                  <a:gd name="connsiteY2" fmla="*/ 3926541 h 3926541"/>
                  <a:gd name="connsiteX3" fmla="*/ 1374565 w 2512118"/>
                  <a:gd name="connsiteY3" fmla="*/ 1943092 h 3926541"/>
                  <a:gd name="connsiteX4" fmla="*/ 1374192 w 2512118"/>
                  <a:gd name="connsiteY4" fmla="*/ 1472912 h 3926541"/>
                  <a:gd name="connsiteX5" fmla="*/ 647033 w 2512118"/>
                  <a:gd name="connsiteY5" fmla="*/ 1619551 h 3926541"/>
                  <a:gd name="connsiteX6" fmla="*/ 1086472 w 2512118"/>
                  <a:gd name="connsiteY6" fmla="*/ 1027392 h 3926541"/>
                  <a:gd name="connsiteX7" fmla="*/ 23093 w 2512118"/>
                  <a:gd name="connsiteY7" fmla="*/ 189705 h 3926541"/>
                  <a:gd name="connsiteX8" fmla="*/ 1508502 w 2512118"/>
                  <a:gd name="connsiteY8" fmla="*/ 290840 h 3926541"/>
                  <a:gd name="connsiteX9" fmla="*/ 1830885 w 2512118"/>
                  <a:gd name="connsiteY9" fmla="*/ 58 h 3926541"/>
                  <a:gd name="connsiteX10" fmla="*/ 2512118 w 2512118"/>
                  <a:gd name="connsiteY10" fmla="*/ 1618188 h 3926541"/>
                  <a:gd name="connsiteX0" fmla="*/ 2512118 w 2512118"/>
                  <a:gd name="connsiteY0" fmla="*/ 1618200 h 3926553"/>
                  <a:gd name="connsiteX1" fmla="*/ 2162156 w 2512118"/>
                  <a:gd name="connsiteY1" fmla="*/ 2009360 h 3926553"/>
                  <a:gd name="connsiteX2" fmla="*/ 969520 w 2512118"/>
                  <a:gd name="connsiteY2" fmla="*/ 3926553 h 3926553"/>
                  <a:gd name="connsiteX3" fmla="*/ 1374565 w 2512118"/>
                  <a:gd name="connsiteY3" fmla="*/ 1943104 h 3926553"/>
                  <a:gd name="connsiteX4" fmla="*/ 1374192 w 2512118"/>
                  <a:gd name="connsiteY4" fmla="*/ 1472924 h 3926553"/>
                  <a:gd name="connsiteX5" fmla="*/ 647033 w 2512118"/>
                  <a:gd name="connsiteY5" fmla="*/ 1619563 h 3926553"/>
                  <a:gd name="connsiteX6" fmla="*/ 1086472 w 2512118"/>
                  <a:gd name="connsiteY6" fmla="*/ 1027404 h 3926553"/>
                  <a:gd name="connsiteX7" fmla="*/ 23093 w 2512118"/>
                  <a:gd name="connsiteY7" fmla="*/ 189717 h 3926553"/>
                  <a:gd name="connsiteX8" fmla="*/ 1426593 w 2512118"/>
                  <a:gd name="connsiteY8" fmla="*/ 242237 h 3926553"/>
                  <a:gd name="connsiteX9" fmla="*/ 1830885 w 2512118"/>
                  <a:gd name="connsiteY9" fmla="*/ 70 h 3926553"/>
                  <a:gd name="connsiteX10" fmla="*/ 2512118 w 2512118"/>
                  <a:gd name="connsiteY10" fmla="*/ 1618200 h 3926553"/>
                  <a:gd name="connsiteX0" fmla="*/ 2512118 w 2512118"/>
                  <a:gd name="connsiteY0" fmla="*/ 1624133 h 3932486"/>
                  <a:gd name="connsiteX1" fmla="*/ 2162156 w 2512118"/>
                  <a:gd name="connsiteY1" fmla="*/ 2015293 h 3932486"/>
                  <a:gd name="connsiteX2" fmla="*/ 969520 w 2512118"/>
                  <a:gd name="connsiteY2" fmla="*/ 3932486 h 3932486"/>
                  <a:gd name="connsiteX3" fmla="*/ 1374565 w 2512118"/>
                  <a:gd name="connsiteY3" fmla="*/ 1949037 h 3932486"/>
                  <a:gd name="connsiteX4" fmla="*/ 1374192 w 2512118"/>
                  <a:gd name="connsiteY4" fmla="*/ 1478857 h 3932486"/>
                  <a:gd name="connsiteX5" fmla="*/ 647033 w 2512118"/>
                  <a:gd name="connsiteY5" fmla="*/ 1625496 h 3932486"/>
                  <a:gd name="connsiteX6" fmla="*/ 1086472 w 2512118"/>
                  <a:gd name="connsiteY6" fmla="*/ 1033337 h 3932486"/>
                  <a:gd name="connsiteX7" fmla="*/ 23093 w 2512118"/>
                  <a:gd name="connsiteY7" fmla="*/ 195650 h 3932486"/>
                  <a:gd name="connsiteX8" fmla="*/ 1426593 w 2512118"/>
                  <a:gd name="connsiteY8" fmla="*/ 248170 h 3932486"/>
                  <a:gd name="connsiteX9" fmla="*/ 1807824 w 2512118"/>
                  <a:gd name="connsiteY9" fmla="*/ 68 h 3932486"/>
                  <a:gd name="connsiteX10" fmla="*/ 2512118 w 2512118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36987 w 1974913"/>
                  <a:gd name="connsiteY4" fmla="*/ 1478857 h 3932486"/>
                  <a:gd name="connsiteX5" fmla="*/ 109828 w 1974913"/>
                  <a:gd name="connsiteY5" fmla="*/ 1625496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68943 w 1974913"/>
                  <a:gd name="connsiteY4" fmla="*/ 1568712 h 3932486"/>
                  <a:gd name="connsiteX5" fmla="*/ 109828 w 1974913"/>
                  <a:gd name="connsiteY5" fmla="*/ 1625496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68943 w 1974913"/>
                  <a:gd name="connsiteY4" fmla="*/ 1568712 h 3932486"/>
                  <a:gd name="connsiteX5" fmla="*/ 35580 w 1974913"/>
                  <a:gd name="connsiteY5" fmla="*/ 1470664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6078 w 1976078"/>
                  <a:gd name="connsiteY0" fmla="*/ 1624133 h 3932486"/>
                  <a:gd name="connsiteX1" fmla="*/ 1626116 w 1976078"/>
                  <a:gd name="connsiteY1" fmla="*/ 2015293 h 3932486"/>
                  <a:gd name="connsiteX2" fmla="*/ 433480 w 1976078"/>
                  <a:gd name="connsiteY2" fmla="*/ 3932486 h 3932486"/>
                  <a:gd name="connsiteX3" fmla="*/ 838525 w 1976078"/>
                  <a:gd name="connsiteY3" fmla="*/ 1949037 h 3932486"/>
                  <a:gd name="connsiteX4" fmla="*/ 870108 w 1976078"/>
                  <a:gd name="connsiteY4" fmla="*/ 1568712 h 3932486"/>
                  <a:gd name="connsiteX5" fmla="*/ 36745 w 1976078"/>
                  <a:gd name="connsiteY5" fmla="*/ 1470664 h 3932486"/>
                  <a:gd name="connsiteX6" fmla="*/ 522397 w 1976078"/>
                  <a:gd name="connsiteY6" fmla="*/ 977931 h 3932486"/>
                  <a:gd name="connsiteX7" fmla="*/ 38134 w 1976078"/>
                  <a:gd name="connsiteY7" fmla="*/ 282376 h 3932486"/>
                  <a:gd name="connsiteX8" fmla="*/ 890553 w 1976078"/>
                  <a:gd name="connsiteY8" fmla="*/ 248170 h 3932486"/>
                  <a:gd name="connsiteX9" fmla="*/ 1271784 w 1976078"/>
                  <a:gd name="connsiteY9" fmla="*/ 68 h 3932486"/>
                  <a:gd name="connsiteX10" fmla="*/ 1976078 w 1976078"/>
                  <a:gd name="connsiteY10" fmla="*/ 1624133 h 3932486"/>
                  <a:gd name="connsiteX0" fmla="*/ 1973471 w 1973471"/>
                  <a:gd name="connsiteY0" fmla="*/ 1624133 h 3932486"/>
                  <a:gd name="connsiteX1" fmla="*/ 1623509 w 1973471"/>
                  <a:gd name="connsiteY1" fmla="*/ 2015293 h 3932486"/>
                  <a:gd name="connsiteX2" fmla="*/ 430873 w 1973471"/>
                  <a:gd name="connsiteY2" fmla="*/ 3932486 h 3932486"/>
                  <a:gd name="connsiteX3" fmla="*/ 835918 w 1973471"/>
                  <a:gd name="connsiteY3" fmla="*/ 1949037 h 3932486"/>
                  <a:gd name="connsiteX4" fmla="*/ 867501 w 1973471"/>
                  <a:gd name="connsiteY4" fmla="*/ 1568712 h 3932486"/>
                  <a:gd name="connsiteX5" fmla="*/ 34138 w 1973471"/>
                  <a:gd name="connsiteY5" fmla="*/ 1470664 h 3932486"/>
                  <a:gd name="connsiteX6" fmla="*/ 585052 w 1973471"/>
                  <a:gd name="connsiteY6" fmla="*/ 961285 h 3932486"/>
                  <a:gd name="connsiteX7" fmla="*/ 35527 w 1973471"/>
                  <a:gd name="connsiteY7" fmla="*/ 282376 h 3932486"/>
                  <a:gd name="connsiteX8" fmla="*/ 887946 w 1973471"/>
                  <a:gd name="connsiteY8" fmla="*/ 248170 h 3932486"/>
                  <a:gd name="connsiteX9" fmla="*/ 1269177 w 1973471"/>
                  <a:gd name="connsiteY9" fmla="*/ 68 h 3932486"/>
                  <a:gd name="connsiteX10" fmla="*/ 1973471 w 1973471"/>
                  <a:gd name="connsiteY10" fmla="*/ 1624133 h 3932486"/>
                  <a:gd name="connsiteX0" fmla="*/ 1973471 w 1973471"/>
                  <a:gd name="connsiteY0" fmla="*/ 1624133 h 3932486"/>
                  <a:gd name="connsiteX1" fmla="*/ 1623509 w 1973471"/>
                  <a:gd name="connsiteY1" fmla="*/ 2015293 h 3932486"/>
                  <a:gd name="connsiteX2" fmla="*/ 430873 w 1973471"/>
                  <a:gd name="connsiteY2" fmla="*/ 3932486 h 3932486"/>
                  <a:gd name="connsiteX3" fmla="*/ 835918 w 1973471"/>
                  <a:gd name="connsiteY3" fmla="*/ 1949037 h 3932486"/>
                  <a:gd name="connsiteX4" fmla="*/ 814964 w 1973471"/>
                  <a:gd name="connsiteY4" fmla="*/ 1616172 h 3932486"/>
                  <a:gd name="connsiteX5" fmla="*/ 34138 w 1973471"/>
                  <a:gd name="connsiteY5" fmla="*/ 1470664 h 3932486"/>
                  <a:gd name="connsiteX6" fmla="*/ 585052 w 1973471"/>
                  <a:gd name="connsiteY6" fmla="*/ 961285 h 3932486"/>
                  <a:gd name="connsiteX7" fmla="*/ 35527 w 1973471"/>
                  <a:gd name="connsiteY7" fmla="*/ 282376 h 3932486"/>
                  <a:gd name="connsiteX8" fmla="*/ 887946 w 1973471"/>
                  <a:gd name="connsiteY8" fmla="*/ 248170 h 3932486"/>
                  <a:gd name="connsiteX9" fmla="*/ 1269177 w 1973471"/>
                  <a:gd name="connsiteY9" fmla="*/ 68 h 3932486"/>
                  <a:gd name="connsiteX10" fmla="*/ 1973471 w 1973471"/>
                  <a:gd name="connsiteY10" fmla="*/ 1624133 h 3932486"/>
                  <a:gd name="connsiteX0" fmla="*/ 1973471 w 1973471"/>
                  <a:gd name="connsiteY0" fmla="*/ 1624108 h 3932461"/>
                  <a:gd name="connsiteX1" fmla="*/ 1623509 w 1973471"/>
                  <a:gd name="connsiteY1" fmla="*/ 2015268 h 3932461"/>
                  <a:gd name="connsiteX2" fmla="*/ 430873 w 1973471"/>
                  <a:gd name="connsiteY2" fmla="*/ 3932461 h 3932461"/>
                  <a:gd name="connsiteX3" fmla="*/ 835918 w 1973471"/>
                  <a:gd name="connsiteY3" fmla="*/ 1949012 h 3932461"/>
                  <a:gd name="connsiteX4" fmla="*/ 814964 w 1973471"/>
                  <a:gd name="connsiteY4" fmla="*/ 1616147 h 3932461"/>
                  <a:gd name="connsiteX5" fmla="*/ 34138 w 1973471"/>
                  <a:gd name="connsiteY5" fmla="*/ 1470639 h 3932461"/>
                  <a:gd name="connsiteX6" fmla="*/ 585052 w 1973471"/>
                  <a:gd name="connsiteY6" fmla="*/ 961260 h 3932461"/>
                  <a:gd name="connsiteX7" fmla="*/ 35527 w 1973471"/>
                  <a:gd name="connsiteY7" fmla="*/ 282351 h 3932461"/>
                  <a:gd name="connsiteX8" fmla="*/ 863730 w 1973471"/>
                  <a:gd name="connsiteY8" fmla="*/ 376657 h 3932461"/>
                  <a:gd name="connsiteX9" fmla="*/ 1269177 w 1973471"/>
                  <a:gd name="connsiteY9" fmla="*/ 43 h 3932461"/>
                  <a:gd name="connsiteX10" fmla="*/ 1973471 w 1973471"/>
                  <a:gd name="connsiteY10" fmla="*/ 1624108 h 3932461"/>
                  <a:gd name="connsiteX0" fmla="*/ 1973471 w 1973471"/>
                  <a:gd name="connsiteY0" fmla="*/ 1624119 h 3932472"/>
                  <a:gd name="connsiteX1" fmla="*/ 1623509 w 1973471"/>
                  <a:gd name="connsiteY1" fmla="*/ 2015279 h 3932472"/>
                  <a:gd name="connsiteX2" fmla="*/ 430873 w 1973471"/>
                  <a:gd name="connsiteY2" fmla="*/ 3932472 h 3932472"/>
                  <a:gd name="connsiteX3" fmla="*/ 835918 w 1973471"/>
                  <a:gd name="connsiteY3" fmla="*/ 1949023 h 3932472"/>
                  <a:gd name="connsiteX4" fmla="*/ 814964 w 1973471"/>
                  <a:gd name="connsiteY4" fmla="*/ 1616158 h 3932472"/>
                  <a:gd name="connsiteX5" fmla="*/ 34138 w 1973471"/>
                  <a:gd name="connsiteY5" fmla="*/ 1470650 h 3932472"/>
                  <a:gd name="connsiteX6" fmla="*/ 585052 w 1973471"/>
                  <a:gd name="connsiteY6" fmla="*/ 961271 h 3932472"/>
                  <a:gd name="connsiteX7" fmla="*/ 35527 w 1973471"/>
                  <a:gd name="connsiteY7" fmla="*/ 282362 h 3932472"/>
                  <a:gd name="connsiteX8" fmla="*/ 824022 w 1973471"/>
                  <a:gd name="connsiteY8" fmla="*/ 305472 h 3932472"/>
                  <a:gd name="connsiteX9" fmla="*/ 1269177 w 1973471"/>
                  <a:gd name="connsiteY9" fmla="*/ 54 h 3932472"/>
                  <a:gd name="connsiteX10" fmla="*/ 1973471 w 1973471"/>
                  <a:gd name="connsiteY10" fmla="*/ 1624119 h 3932472"/>
                  <a:gd name="connsiteX0" fmla="*/ 1992462 w 1992462"/>
                  <a:gd name="connsiteY0" fmla="*/ 1624119 h 3932472"/>
                  <a:gd name="connsiteX1" fmla="*/ 1642500 w 1992462"/>
                  <a:gd name="connsiteY1" fmla="*/ 2015279 h 3932472"/>
                  <a:gd name="connsiteX2" fmla="*/ 449864 w 1992462"/>
                  <a:gd name="connsiteY2" fmla="*/ 3932472 h 3932472"/>
                  <a:gd name="connsiteX3" fmla="*/ 854909 w 1992462"/>
                  <a:gd name="connsiteY3" fmla="*/ 1949023 h 3932472"/>
                  <a:gd name="connsiteX4" fmla="*/ 833955 w 1992462"/>
                  <a:gd name="connsiteY4" fmla="*/ 1616158 h 3932472"/>
                  <a:gd name="connsiteX5" fmla="*/ 53129 w 1992462"/>
                  <a:gd name="connsiteY5" fmla="*/ 1470650 h 3932472"/>
                  <a:gd name="connsiteX6" fmla="*/ 604043 w 1992462"/>
                  <a:gd name="connsiteY6" fmla="*/ 961271 h 3932472"/>
                  <a:gd name="connsiteX7" fmla="*/ 34807 w 1992462"/>
                  <a:gd name="connsiteY7" fmla="*/ 259586 h 3932472"/>
                  <a:gd name="connsiteX8" fmla="*/ 843013 w 1992462"/>
                  <a:gd name="connsiteY8" fmla="*/ 305472 h 3932472"/>
                  <a:gd name="connsiteX9" fmla="*/ 1288168 w 1992462"/>
                  <a:gd name="connsiteY9" fmla="*/ 54 h 3932472"/>
                  <a:gd name="connsiteX10" fmla="*/ 1992462 w 1992462"/>
                  <a:gd name="connsiteY10" fmla="*/ 1624119 h 3932472"/>
                  <a:gd name="connsiteX0" fmla="*/ 1968623 w 1968623"/>
                  <a:gd name="connsiteY0" fmla="*/ 1624119 h 3932472"/>
                  <a:gd name="connsiteX1" fmla="*/ 1618661 w 1968623"/>
                  <a:gd name="connsiteY1" fmla="*/ 2015279 h 3932472"/>
                  <a:gd name="connsiteX2" fmla="*/ 426025 w 1968623"/>
                  <a:gd name="connsiteY2" fmla="*/ 3932472 h 3932472"/>
                  <a:gd name="connsiteX3" fmla="*/ 831070 w 1968623"/>
                  <a:gd name="connsiteY3" fmla="*/ 1949023 h 3932472"/>
                  <a:gd name="connsiteX4" fmla="*/ 810116 w 1968623"/>
                  <a:gd name="connsiteY4" fmla="*/ 1616158 h 3932472"/>
                  <a:gd name="connsiteX5" fmla="*/ 29290 w 1968623"/>
                  <a:gd name="connsiteY5" fmla="*/ 1470650 h 3932472"/>
                  <a:gd name="connsiteX6" fmla="*/ 580204 w 1968623"/>
                  <a:gd name="connsiteY6" fmla="*/ 961271 h 3932472"/>
                  <a:gd name="connsiteX7" fmla="*/ 10968 w 1968623"/>
                  <a:gd name="connsiteY7" fmla="*/ 259586 h 3932472"/>
                  <a:gd name="connsiteX8" fmla="*/ 819174 w 1968623"/>
                  <a:gd name="connsiteY8" fmla="*/ 305472 h 3932472"/>
                  <a:gd name="connsiteX9" fmla="*/ 1264329 w 1968623"/>
                  <a:gd name="connsiteY9" fmla="*/ 54 h 3932472"/>
                  <a:gd name="connsiteX10" fmla="*/ 1968623 w 1968623"/>
                  <a:gd name="connsiteY10" fmla="*/ 1624119 h 3932472"/>
                  <a:gd name="connsiteX0" fmla="*/ 1968623 w 1968623"/>
                  <a:gd name="connsiteY0" fmla="*/ 1773477 h 4081830"/>
                  <a:gd name="connsiteX1" fmla="*/ 1618661 w 1968623"/>
                  <a:gd name="connsiteY1" fmla="*/ 2164637 h 4081830"/>
                  <a:gd name="connsiteX2" fmla="*/ 426025 w 1968623"/>
                  <a:gd name="connsiteY2" fmla="*/ 4081830 h 4081830"/>
                  <a:gd name="connsiteX3" fmla="*/ 831070 w 1968623"/>
                  <a:gd name="connsiteY3" fmla="*/ 2098381 h 4081830"/>
                  <a:gd name="connsiteX4" fmla="*/ 810116 w 1968623"/>
                  <a:gd name="connsiteY4" fmla="*/ 1765516 h 4081830"/>
                  <a:gd name="connsiteX5" fmla="*/ 29290 w 1968623"/>
                  <a:gd name="connsiteY5" fmla="*/ 1620008 h 4081830"/>
                  <a:gd name="connsiteX6" fmla="*/ 580204 w 1968623"/>
                  <a:gd name="connsiteY6" fmla="*/ 1110629 h 4081830"/>
                  <a:gd name="connsiteX7" fmla="*/ 10968 w 1968623"/>
                  <a:gd name="connsiteY7" fmla="*/ 408944 h 4081830"/>
                  <a:gd name="connsiteX8" fmla="*/ 819174 w 1968623"/>
                  <a:gd name="connsiteY8" fmla="*/ 454830 h 4081830"/>
                  <a:gd name="connsiteX9" fmla="*/ 1176875 w 1968623"/>
                  <a:gd name="connsiteY9" fmla="*/ 34 h 4081830"/>
                  <a:gd name="connsiteX10" fmla="*/ 1968623 w 1968623"/>
                  <a:gd name="connsiteY10" fmla="*/ 1773477 h 4081830"/>
                  <a:gd name="connsiteX0" fmla="*/ 1968623 w 1968623"/>
                  <a:gd name="connsiteY0" fmla="*/ 1773484 h 4081837"/>
                  <a:gd name="connsiteX1" fmla="*/ 1618661 w 1968623"/>
                  <a:gd name="connsiteY1" fmla="*/ 2164644 h 4081837"/>
                  <a:gd name="connsiteX2" fmla="*/ 426025 w 1968623"/>
                  <a:gd name="connsiteY2" fmla="*/ 4081837 h 4081837"/>
                  <a:gd name="connsiteX3" fmla="*/ 831070 w 1968623"/>
                  <a:gd name="connsiteY3" fmla="*/ 2098388 h 4081837"/>
                  <a:gd name="connsiteX4" fmla="*/ 810116 w 1968623"/>
                  <a:gd name="connsiteY4" fmla="*/ 1765523 h 4081837"/>
                  <a:gd name="connsiteX5" fmla="*/ 29290 w 1968623"/>
                  <a:gd name="connsiteY5" fmla="*/ 1620015 h 4081837"/>
                  <a:gd name="connsiteX6" fmla="*/ 580204 w 1968623"/>
                  <a:gd name="connsiteY6" fmla="*/ 1110636 h 4081837"/>
                  <a:gd name="connsiteX7" fmla="*/ 10968 w 1968623"/>
                  <a:gd name="connsiteY7" fmla="*/ 408951 h 4081837"/>
                  <a:gd name="connsiteX8" fmla="*/ 655642 w 1968623"/>
                  <a:gd name="connsiteY8" fmla="*/ 383252 h 4081837"/>
                  <a:gd name="connsiteX9" fmla="*/ 1176875 w 1968623"/>
                  <a:gd name="connsiteY9" fmla="*/ 41 h 4081837"/>
                  <a:gd name="connsiteX10" fmla="*/ 1968623 w 1968623"/>
                  <a:gd name="connsiteY10" fmla="*/ 1773484 h 4081837"/>
                  <a:gd name="connsiteX0" fmla="*/ 1992978 w 1992978"/>
                  <a:gd name="connsiteY0" fmla="*/ 1773484 h 4081837"/>
                  <a:gd name="connsiteX1" fmla="*/ 1643016 w 1992978"/>
                  <a:gd name="connsiteY1" fmla="*/ 2164644 h 4081837"/>
                  <a:gd name="connsiteX2" fmla="*/ 450380 w 1992978"/>
                  <a:gd name="connsiteY2" fmla="*/ 4081837 h 4081837"/>
                  <a:gd name="connsiteX3" fmla="*/ 855425 w 1992978"/>
                  <a:gd name="connsiteY3" fmla="*/ 2098388 h 4081837"/>
                  <a:gd name="connsiteX4" fmla="*/ 834471 w 1992978"/>
                  <a:gd name="connsiteY4" fmla="*/ 1765523 h 4081837"/>
                  <a:gd name="connsiteX5" fmla="*/ 53645 w 1992978"/>
                  <a:gd name="connsiteY5" fmla="*/ 1620015 h 4081837"/>
                  <a:gd name="connsiteX6" fmla="*/ 604559 w 1992978"/>
                  <a:gd name="connsiteY6" fmla="*/ 1110636 h 4081837"/>
                  <a:gd name="connsiteX7" fmla="*/ 10638 w 1992978"/>
                  <a:gd name="connsiteY7" fmla="*/ 336703 h 4081837"/>
                  <a:gd name="connsiteX8" fmla="*/ 679997 w 1992978"/>
                  <a:gd name="connsiteY8" fmla="*/ 383252 h 4081837"/>
                  <a:gd name="connsiteX9" fmla="*/ 1201230 w 1992978"/>
                  <a:gd name="connsiteY9" fmla="*/ 41 h 4081837"/>
                  <a:gd name="connsiteX10" fmla="*/ 1992978 w 1992978"/>
                  <a:gd name="connsiteY10" fmla="*/ 1773484 h 4081837"/>
                  <a:gd name="connsiteX0" fmla="*/ 1992978 w 1992978"/>
                  <a:gd name="connsiteY0" fmla="*/ 1587213 h 3895566"/>
                  <a:gd name="connsiteX1" fmla="*/ 1643016 w 1992978"/>
                  <a:gd name="connsiteY1" fmla="*/ 1978373 h 3895566"/>
                  <a:gd name="connsiteX2" fmla="*/ 450380 w 1992978"/>
                  <a:gd name="connsiteY2" fmla="*/ 3895566 h 3895566"/>
                  <a:gd name="connsiteX3" fmla="*/ 855425 w 1992978"/>
                  <a:gd name="connsiteY3" fmla="*/ 1912117 h 3895566"/>
                  <a:gd name="connsiteX4" fmla="*/ 834471 w 1992978"/>
                  <a:gd name="connsiteY4" fmla="*/ 1579252 h 3895566"/>
                  <a:gd name="connsiteX5" fmla="*/ 53645 w 1992978"/>
                  <a:gd name="connsiteY5" fmla="*/ 1433744 h 3895566"/>
                  <a:gd name="connsiteX6" fmla="*/ 604559 w 1992978"/>
                  <a:gd name="connsiteY6" fmla="*/ 924365 h 3895566"/>
                  <a:gd name="connsiteX7" fmla="*/ 10638 w 1992978"/>
                  <a:gd name="connsiteY7" fmla="*/ 150432 h 3895566"/>
                  <a:gd name="connsiteX8" fmla="*/ 679997 w 1992978"/>
                  <a:gd name="connsiteY8" fmla="*/ 196981 h 3895566"/>
                  <a:gd name="connsiteX9" fmla="*/ 1325809 w 1992978"/>
                  <a:gd name="connsiteY9" fmla="*/ 40565 h 3895566"/>
                  <a:gd name="connsiteX10" fmla="*/ 1992978 w 1992978"/>
                  <a:gd name="connsiteY10" fmla="*/ 1587213 h 3895566"/>
                  <a:gd name="connsiteX0" fmla="*/ 1992978 w 1992978"/>
                  <a:gd name="connsiteY0" fmla="*/ 1723344 h 4031697"/>
                  <a:gd name="connsiteX1" fmla="*/ 1643016 w 1992978"/>
                  <a:gd name="connsiteY1" fmla="*/ 2114504 h 4031697"/>
                  <a:gd name="connsiteX2" fmla="*/ 450380 w 1992978"/>
                  <a:gd name="connsiteY2" fmla="*/ 4031697 h 4031697"/>
                  <a:gd name="connsiteX3" fmla="*/ 855425 w 1992978"/>
                  <a:gd name="connsiteY3" fmla="*/ 2048248 h 4031697"/>
                  <a:gd name="connsiteX4" fmla="*/ 834471 w 1992978"/>
                  <a:gd name="connsiteY4" fmla="*/ 1715383 h 4031697"/>
                  <a:gd name="connsiteX5" fmla="*/ 53645 w 1992978"/>
                  <a:gd name="connsiteY5" fmla="*/ 1569875 h 4031697"/>
                  <a:gd name="connsiteX6" fmla="*/ 604559 w 1992978"/>
                  <a:gd name="connsiteY6" fmla="*/ 1060496 h 4031697"/>
                  <a:gd name="connsiteX7" fmla="*/ 10638 w 1992978"/>
                  <a:gd name="connsiteY7" fmla="*/ 286563 h 4031697"/>
                  <a:gd name="connsiteX8" fmla="*/ 679997 w 1992978"/>
                  <a:gd name="connsiteY8" fmla="*/ 333112 h 4031697"/>
                  <a:gd name="connsiteX9" fmla="*/ 1304383 w 1992978"/>
                  <a:gd name="connsiteY9" fmla="*/ 49 h 4031697"/>
                  <a:gd name="connsiteX10" fmla="*/ 1992978 w 1992978"/>
                  <a:gd name="connsiteY10" fmla="*/ 1723344 h 4031697"/>
                  <a:gd name="connsiteX0" fmla="*/ 1992978 w 1992978"/>
                  <a:gd name="connsiteY0" fmla="*/ 1723354 h 4031707"/>
                  <a:gd name="connsiteX1" fmla="*/ 1643016 w 1992978"/>
                  <a:gd name="connsiteY1" fmla="*/ 2114514 h 4031707"/>
                  <a:gd name="connsiteX2" fmla="*/ 450380 w 1992978"/>
                  <a:gd name="connsiteY2" fmla="*/ 4031707 h 4031707"/>
                  <a:gd name="connsiteX3" fmla="*/ 855425 w 1992978"/>
                  <a:gd name="connsiteY3" fmla="*/ 2048258 h 4031707"/>
                  <a:gd name="connsiteX4" fmla="*/ 834471 w 1992978"/>
                  <a:gd name="connsiteY4" fmla="*/ 1715393 h 4031707"/>
                  <a:gd name="connsiteX5" fmla="*/ 53645 w 1992978"/>
                  <a:gd name="connsiteY5" fmla="*/ 1569885 h 4031707"/>
                  <a:gd name="connsiteX6" fmla="*/ 604559 w 1992978"/>
                  <a:gd name="connsiteY6" fmla="*/ 1060506 h 4031707"/>
                  <a:gd name="connsiteX7" fmla="*/ 10638 w 1992978"/>
                  <a:gd name="connsiteY7" fmla="*/ 286573 h 4031707"/>
                  <a:gd name="connsiteX8" fmla="*/ 720095 w 1992978"/>
                  <a:gd name="connsiteY8" fmla="*/ 280494 h 4031707"/>
                  <a:gd name="connsiteX9" fmla="*/ 1304383 w 1992978"/>
                  <a:gd name="connsiteY9" fmla="*/ 59 h 4031707"/>
                  <a:gd name="connsiteX10" fmla="*/ 1992978 w 1992978"/>
                  <a:gd name="connsiteY10" fmla="*/ 1723354 h 4031707"/>
                  <a:gd name="connsiteX0" fmla="*/ 2016879 w 2016879"/>
                  <a:gd name="connsiteY0" fmla="*/ 1723354 h 4031707"/>
                  <a:gd name="connsiteX1" fmla="*/ 1666917 w 2016879"/>
                  <a:gd name="connsiteY1" fmla="*/ 2114514 h 4031707"/>
                  <a:gd name="connsiteX2" fmla="*/ 474281 w 2016879"/>
                  <a:gd name="connsiteY2" fmla="*/ 4031707 h 4031707"/>
                  <a:gd name="connsiteX3" fmla="*/ 879326 w 2016879"/>
                  <a:gd name="connsiteY3" fmla="*/ 2048258 h 4031707"/>
                  <a:gd name="connsiteX4" fmla="*/ 858372 w 2016879"/>
                  <a:gd name="connsiteY4" fmla="*/ 1715393 h 4031707"/>
                  <a:gd name="connsiteX5" fmla="*/ 77546 w 2016879"/>
                  <a:gd name="connsiteY5" fmla="*/ 1569885 h 4031707"/>
                  <a:gd name="connsiteX6" fmla="*/ 628460 w 2016879"/>
                  <a:gd name="connsiteY6" fmla="*/ 1060506 h 4031707"/>
                  <a:gd name="connsiteX7" fmla="*/ 10335 w 2016879"/>
                  <a:gd name="connsiteY7" fmla="*/ 178059 h 4031707"/>
                  <a:gd name="connsiteX8" fmla="*/ 743996 w 2016879"/>
                  <a:gd name="connsiteY8" fmla="*/ 280494 h 4031707"/>
                  <a:gd name="connsiteX9" fmla="*/ 1328284 w 2016879"/>
                  <a:gd name="connsiteY9" fmla="*/ 59 h 4031707"/>
                  <a:gd name="connsiteX10" fmla="*/ 2016879 w 2016879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117934 w 2057267"/>
                  <a:gd name="connsiteY5" fmla="*/ 1569885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117934 w 2057267"/>
                  <a:gd name="connsiteY5" fmla="*/ 1569885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30948 w 2057267"/>
                  <a:gd name="connsiteY5" fmla="*/ 1621268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54170 w 2057267"/>
                  <a:gd name="connsiteY4" fmla="*/ 1682281 h 4031707"/>
                  <a:gd name="connsiteX5" fmla="*/ 30948 w 2057267"/>
                  <a:gd name="connsiteY5" fmla="*/ 1621268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244969 w 2244969"/>
                  <a:gd name="connsiteY0" fmla="*/ 1723354 h 4031707"/>
                  <a:gd name="connsiteX1" fmla="*/ 1895007 w 2244969"/>
                  <a:gd name="connsiteY1" fmla="*/ 2114514 h 4031707"/>
                  <a:gd name="connsiteX2" fmla="*/ 702371 w 2244969"/>
                  <a:gd name="connsiteY2" fmla="*/ 4031707 h 4031707"/>
                  <a:gd name="connsiteX3" fmla="*/ 1107416 w 2244969"/>
                  <a:gd name="connsiteY3" fmla="*/ 2048258 h 4031707"/>
                  <a:gd name="connsiteX4" fmla="*/ 1041872 w 2244969"/>
                  <a:gd name="connsiteY4" fmla="*/ 1682281 h 4031707"/>
                  <a:gd name="connsiteX5" fmla="*/ 854 w 2244969"/>
                  <a:gd name="connsiteY5" fmla="*/ 1680298 h 4031707"/>
                  <a:gd name="connsiteX6" fmla="*/ 856550 w 2244969"/>
                  <a:gd name="connsiteY6" fmla="*/ 1060506 h 4031707"/>
                  <a:gd name="connsiteX7" fmla="*/ 197562 w 2244969"/>
                  <a:gd name="connsiteY7" fmla="*/ 241310 h 4031707"/>
                  <a:gd name="connsiteX8" fmla="*/ 972086 w 2244969"/>
                  <a:gd name="connsiteY8" fmla="*/ 280494 h 4031707"/>
                  <a:gd name="connsiteX9" fmla="*/ 1556374 w 2244969"/>
                  <a:gd name="connsiteY9" fmla="*/ 59 h 4031707"/>
                  <a:gd name="connsiteX10" fmla="*/ 2244969 w 2244969"/>
                  <a:gd name="connsiteY10" fmla="*/ 1723354 h 4031707"/>
                  <a:gd name="connsiteX0" fmla="*/ 2244969 w 2244969"/>
                  <a:gd name="connsiteY0" fmla="*/ 1783217 h 4091570"/>
                  <a:gd name="connsiteX1" fmla="*/ 1895007 w 2244969"/>
                  <a:gd name="connsiteY1" fmla="*/ 2174377 h 4091570"/>
                  <a:gd name="connsiteX2" fmla="*/ 702371 w 2244969"/>
                  <a:gd name="connsiteY2" fmla="*/ 4091570 h 4091570"/>
                  <a:gd name="connsiteX3" fmla="*/ 1107416 w 2244969"/>
                  <a:gd name="connsiteY3" fmla="*/ 2108121 h 4091570"/>
                  <a:gd name="connsiteX4" fmla="*/ 1041872 w 2244969"/>
                  <a:gd name="connsiteY4" fmla="*/ 1742144 h 4091570"/>
                  <a:gd name="connsiteX5" fmla="*/ 854 w 2244969"/>
                  <a:gd name="connsiteY5" fmla="*/ 1740161 h 4091570"/>
                  <a:gd name="connsiteX6" fmla="*/ 856550 w 2244969"/>
                  <a:gd name="connsiteY6" fmla="*/ 1120369 h 4091570"/>
                  <a:gd name="connsiteX7" fmla="*/ 251500 w 2244969"/>
                  <a:gd name="connsiteY7" fmla="*/ 121772 h 4091570"/>
                  <a:gd name="connsiteX8" fmla="*/ 972086 w 2244969"/>
                  <a:gd name="connsiteY8" fmla="*/ 340357 h 4091570"/>
                  <a:gd name="connsiteX9" fmla="*/ 1556374 w 2244969"/>
                  <a:gd name="connsiteY9" fmla="*/ 59922 h 4091570"/>
                  <a:gd name="connsiteX10" fmla="*/ 2244969 w 2244969"/>
                  <a:gd name="connsiteY10" fmla="*/ 1783217 h 4091570"/>
                  <a:gd name="connsiteX0" fmla="*/ 2244969 w 2244969"/>
                  <a:gd name="connsiteY0" fmla="*/ 1798579 h 4106932"/>
                  <a:gd name="connsiteX1" fmla="*/ 1895007 w 2244969"/>
                  <a:gd name="connsiteY1" fmla="*/ 2189739 h 4106932"/>
                  <a:gd name="connsiteX2" fmla="*/ 702371 w 2244969"/>
                  <a:gd name="connsiteY2" fmla="*/ 4106932 h 4106932"/>
                  <a:gd name="connsiteX3" fmla="*/ 1107416 w 2244969"/>
                  <a:gd name="connsiteY3" fmla="*/ 2123483 h 4106932"/>
                  <a:gd name="connsiteX4" fmla="*/ 1041872 w 2244969"/>
                  <a:gd name="connsiteY4" fmla="*/ 1757506 h 4106932"/>
                  <a:gd name="connsiteX5" fmla="*/ 854 w 2244969"/>
                  <a:gd name="connsiteY5" fmla="*/ 1755523 h 4106932"/>
                  <a:gd name="connsiteX6" fmla="*/ 856550 w 2244969"/>
                  <a:gd name="connsiteY6" fmla="*/ 1135731 h 4106932"/>
                  <a:gd name="connsiteX7" fmla="*/ 251500 w 2244969"/>
                  <a:gd name="connsiteY7" fmla="*/ 137134 h 4106932"/>
                  <a:gd name="connsiteX8" fmla="*/ 1174732 w 2244969"/>
                  <a:gd name="connsiteY8" fmla="*/ 254571 h 4106932"/>
                  <a:gd name="connsiteX9" fmla="*/ 1556374 w 2244969"/>
                  <a:gd name="connsiteY9" fmla="*/ 75284 h 4106932"/>
                  <a:gd name="connsiteX10" fmla="*/ 2244969 w 2244969"/>
                  <a:gd name="connsiteY10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558296 w 2245012"/>
                  <a:gd name="connsiteY7" fmla="*/ 682589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857315 h 4165668"/>
                  <a:gd name="connsiteX1" fmla="*/ 1895050 w 2245012"/>
                  <a:gd name="connsiteY1" fmla="*/ 2248475 h 4165668"/>
                  <a:gd name="connsiteX2" fmla="*/ 702414 w 2245012"/>
                  <a:gd name="connsiteY2" fmla="*/ 4165668 h 4165668"/>
                  <a:gd name="connsiteX3" fmla="*/ 1107459 w 2245012"/>
                  <a:gd name="connsiteY3" fmla="*/ 2182219 h 4165668"/>
                  <a:gd name="connsiteX4" fmla="*/ 1041915 w 2245012"/>
                  <a:gd name="connsiteY4" fmla="*/ 1816242 h 4165668"/>
                  <a:gd name="connsiteX5" fmla="*/ 897 w 2245012"/>
                  <a:gd name="connsiteY5" fmla="*/ 1814259 h 4165668"/>
                  <a:gd name="connsiteX6" fmla="*/ 856593 w 2245012"/>
                  <a:gd name="connsiteY6" fmla="*/ 1194467 h 4165668"/>
                  <a:gd name="connsiteX7" fmla="*/ 754342 w 2245012"/>
                  <a:gd name="connsiteY7" fmla="*/ 765113 h 4165668"/>
                  <a:gd name="connsiteX8" fmla="*/ 321687 w 2245012"/>
                  <a:gd name="connsiteY8" fmla="*/ 126166 h 4165668"/>
                  <a:gd name="connsiteX9" fmla="*/ 1174775 w 2245012"/>
                  <a:gd name="connsiteY9" fmla="*/ 313307 h 4165668"/>
                  <a:gd name="connsiteX10" fmla="*/ 1556417 w 2245012"/>
                  <a:gd name="connsiteY10" fmla="*/ 134020 h 4165668"/>
                  <a:gd name="connsiteX11" fmla="*/ 2245012 w 2245012"/>
                  <a:gd name="connsiteY11" fmla="*/ 1857315 h 4165668"/>
                  <a:gd name="connsiteX0" fmla="*/ 2309886 w 2309886"/>
                  <a:gd name="connsiteY0" fmla="*/ 1857315 h 4165668"/>
                  <a:gd name="connsiteX1" fmla="*/ 1959924 w 2309886"/>
                  <a:gd name="connsiteY1" fmla="*/ 2248475 h 4165668"/>
                  <a:gd name="connsiteX2" fmla="*/ 767288 w 2309886"/>
                  <a:gd name="connsiteY2" fmla="*/ 4165668 h 4165668"/>
                  <a:gd name="connsiteX3" fmla="*/ 1172333 w 2309886"/>
                  <a:gd name="connsiteY3" fmla="*/ 2182219 h 4165668"/>
                  <a:gd name="connsiteX4" fmla="*/ 1106789 w 2309886"/>
                  <a:gd name="connsiteY4" fmla="*/ 1816242 h 4165668"/>
                  <a:gd name="connsiteX5" fmla="*/ 65771 w 2309886"/>
                  <a:gd name="connsiteY5" fmla="*/ 1814259 h 4165668"/>
                  <a:gd name="connsiteX6" fmla="*/ 921467 w 2309886"/>
                  <a:gd name="connsiteY6" fmla="*/ 1194467 h 4165668"/>
                  <a:gd name="connsiteX7" fmla="*/ 819216 w 2309886"/>
                  <a:gd name="connsiteY7" fmla="*/ 765113 h 4165668"/>
                  <a:gd name="connsiteX8" fmla="*/ 386561 w 2309886"/>
                  <a:gd name="connsiteY8" fmla="*/ 126166 h 4165668"/>
                  <a:gd name="connsiteX9" fmla="*/ 1239649 w 2309886"/>
                  <a:gd name="connsiteY9" fmla="*/ 313307 h 4165668"/>
                  <a:gd name="connsiteX10" fmla="*/ 1621291 w 2309886"/>
                  <a:gd name="connsiteY10" fmla="*/ 134020 h 4165668"/>
                  <a:gd name="connsiteX11" fmla="*/ 2309886 w 2309886"/>
                  <a:gd name="connsiteY11" fmla="*/ 1857315 h 4165668"/>
                  <a:gd name="connsiteX0" fmla="*/ 2284314 w 2284314"/>
                  <a:gd name="connsiteY0" fmla="*/ 1857315 h 4165668"/>
                  <a:gd name="connsiteX1" fmla="*/ 1934352 w 2284314"/>
                  <a:gd name="connsiteY1" fmla="*/ 2248475 h 4165668"/>
                  <a:gd name="connsiteX2" fmla="*/ 741716 w 2284314"/>
                  <a:gd name="connsiteY2" fmla="*/ 4165668 h 4165668"/>
                  <a:gd name="connsiteX3" fmla="*/ 1146761 w 2284314"/>
                  <a:gd name="connsiteY3" fmla="*/ 2182219 h 4165668"/>
                  <a:gd name="connsiteX4" fmla="*/ 1081217 w 2284314"/>
                  <a:gd name="connsiteY4" fmla="*/ 1816242 h 4165668"/>
                  <a:gd name="connsiteX5" fmla="*/ 67110 w 2284314"/>
                  <a:gd name="connsiteY5" fmla="*/ 1808965 h 4165668"/>
                  <a:gd name="connsiteX6" fmla="*/ 895895 w 2284314"/>
                  <a:gd name="connsiteY6" fmla="*/ 1194467 h 4165668"/>
                  <a:gd name="connsiteX7" fmla="*/ 793644 w 2284314"/>
                  <a:gd name="connsiteY7" fmla="*/ 765113 h 4165668"/>
                  <a:gd name="connsiteX8" fmla="*/ 360989 w 2284314"/>
                  <a:gd name="connsiteY8" fmla="*/ 126166 h 4165668"/>
                  <a:gd name="connsiteX9" fmla="*/ 1214077 w 2284314"/>
                  <a:gd name="connsiteY9" fmla="*/ 313307 h 4165668"/>
                  <a:gd name="connsiteX10" fmla="*/ 1595719 w 2284314"/>
                  <a:gd name="connsiteY10" fmla="*/ 134020 h 4165668"/>
                  <a:gd name="connsiteX11" fmla="*/ 2284314 w 2284314"/>
                  <a:gd name="connsiteY11" fmla="*/ 1857315 h 4165668"/>
                  <a:gd name="connsiteX0" fmla="*/ 2284314 w 2284314"/>
                  <a:gd name="connsiteY0" fmla="*/ 1857315 h 4165668"/>
                  <a:gd name="connsiteX1" fmla="*/ 1934352 w 2284314"/>
                  <a:gd name="connsiteY1" fmla="*/ 2248475 h 4165668"/>
                  <a:gd name="connsiteX2" fmla="*/ 741716 w 2284314"/>
                  <a:gd name="connsiteY2" fmla="*/ 4165668 h 4165668"/>
                  <a:gd name="connsiteX3" fmla="*/ 1146761 w 2284314"/>
                  <a:gd name="connsiteY3" fmla="*/ 2182219 h 4165668"/>
                  <a:gd name="connsiteX4" fmla="*/ 1081217 w 2284314"/>
                  <a:gd name="connsiteY4" fmla="*/ 1816242 h 4165668"/>
                  <a:gd name="connsiteX5" fmla="*/ 67110 w 2284314"/>
                  <a:gd name="connsiteY5" fmla="*/ 1808965 h 4165668"/>
                  <a:gd name="connsiteX6" fmla="*/ 895895 w 2284314"/>
                  <a:gd name="connsiteY6" fmla="*/ 1194467 h 4165668"/>
                  <a:gd name="connsiteX7" fmla="*/ 793644 w 2284314"/>
                  <a:gd name="connsiteY7" fmla="*/ 765113 h 4165668"/>
                  <a:gd name="connsiteX8" fmla="*/ 360989 w 2284314"/>
                  <a:gd name="connsiteY8" fmla="*/ 126166 h 4165668"/>
                  <a:gd name="connsiteX9" fmla="*/ 1214077 w 2284314"/>
                  <a:gd name="connsiteY9" fmla="*/ 313307 h 4165668"/>
                  <a:gd name="connsiteX10" fmla="*/ 1595719 w 2284314"/>
                  <a:gd name="connsiteY10" fmla="*/ 134020 h 4165668"/>
                  <a:gd name="connsiteX11" fmla="*/ 2284314 w 2284314"/>
                  <a:gd name="connsiteY11" fmla="*/ 1857315 h 4165668"/>
                  <a:gd name="connsiteX0" fmla="*/ 2240394 w 2240394"/>
                  <a:gd name="connsiteY0" fmla="*/ 1857315 h 4165668"/>
                  <a:gd name="connsiteX1" fmla="*/ 1890432 w 2240394"/>
                  <a:gd name="connsiteY1" fmla="*/ 2248475 h 4165668"/>
                  <a:gd name="connsiteX2" fmla="*/ 697796 w 2240394"/>
                  <a:gd name="connsiteY2" fmla="*/ 4165668 h 4165668"/>
                  <a:gd name="connsiteX3" fmla="*/ 1102841 w 2240394"/>
                  <a:gd name="connsiteY3" fmla="*/ 2182219 h 4165668"/>
                  <a:gd name="connsiteX4" fmla="*/ 1037297 w 2240394"/>
                  <a:gd name="connsiteY4" fmla="*/ 1816242 h 4165668"/>
                  <a:gd name="connsiteX5" fmla="*/ 23190 w 2240394"/>
                  <a:gd name="connsiteY5" fmla="*/ 1808965 h 4165668"/>
                  <a:gd name="connsiteX6" fmla="*/ 851975 w 2240394"/>
                  <a:gd name="connsiteY6" fmla="*/ 1194467 h 4165668"/>
                  <a:gd name="connsiteX7" fmla="*/ 749724 w 2240394"/>
                  <a:gd name="connsiteY7" fmla="*/ 765113 h 4165668"/>
                  <a:gd name="connsiteX8" fmla="*/ 317069 w 2240394"/>
                  <a:gd name="connsiteY8" fmla="*/ 126166 h 4165668"/>
                  <a:gd name="connsiteX9" fmla="*/ 1170157 w 2240394"/>
                  <a:gd name="connsiteY9" fmla="*/ 313307 h 4165668"/>
                  <a:gd name="connsiteX10" fmla="*/ 1551799 w 2240394"/>
                  <a:gd name="connsiteY10" fmla="*/ 134020 h 4165668"/>
                  <a:gd name="connsiteX11" fmla="*/ 2240394 w 2240394"/>
                  <a:gd name="connsiteY11" fmla="*/ 1857315 h 4165668"/>
                  <a:gd name="connsiteX0" fmla="*/ 2240394 w 2240394"/>
                  <a:gd name="connsiteY0" fmla="*/ 1857315 h 4165668"/>
                  <a:gd name="connsiteX1" fmla="*/ 1890432 w 2240394"/>
                  <a:gd name="connsiteY1" fmla="*/ 2248475 h 4165668"/>
                  <a:gd name="connsiteX2" fmla="*/ 697796 w 2240394"/>
                  <a:gd name="connsiteY2" fmla="*/ 4165668 h 4165668"/>
                  <a:gd name="connsiteX3" fmla="*/ 1102841 w 2240394"/>
                  <a:gd name="connsiteY3" fmla="*/ 2182219 h 4165668"/>
                  <a:gd name="connsiteX4" fmla="*/ 1037297 w 2240394"/>
                  <a:gd name="connsiteY4" fmla="*/ 1816242 h 4165668"/>
                  <a:gd name="connsiteX5" fmla="*/ 23190 w 2240394"/>
                  <a:gd name="connsiteY5" fmla="*/ 1808965 h 4165668"/>
                  <a:gd name="connsiteX6" fmla="*/ 851975 w 2240394"/>
                  <a:gd name="connsiteY6" fmla="*/ 1194467 h 4165668"/>
                  <a:gd name="connsiteX7" fmla="*/ 749724 w 2240394"/>
                  <a:gd name="connsiteY7" fmla="*/ 765113 h 4165668"/>
                  <a:gd name="connsiteX8" fmla="*/ 317069 w 2240394"/>
                  <a:gd name="connsiteY8" fmla="*/ 126166 h 4165668"/>
                  <a:gd name="connsiteX9" fmla="*/ 1170157 w 2240394"/>
                  <a:gd name="connsiteY9" fmla="*/ 313307 h 4165668"/>
                  <a:gd name="connsiteX10" fmla="*/ 1551799 w 2240394"/>
                  <a:gd name="connsiteY10" fmla="*/ 134020 h 4165668"/>
                  <a:gd name="connsiteX11" fmla="*/ 2240394 w 2240394"/>
                  <a:gd name="connsiteY11" fmla="*/ 1857315 h 4165668"/>
                  <a:gd name="connsiteX0" fmla="*/ 2218423 w 2218423"/>
                  <a:gd name="connsiteY0" fmla="*/ 1857315 h 4165668"/>
                  <a:gd name="connsiteX1" fmla="*/ 1868461 w 2218423"/>
                  <a:gd name="connsiteY1" fmla="*/ 2248475 h 4165668"/>
                  <a:gd name="connsiteX2" fmla="*/ 675825 w 2218423"/>
                  <a:gd name="connsiteY2" fmla="*/ 4165668 h 4165668"/>
                  <a:gd name="connsiteX3" fmla="*/ 1080870 w 2218423"/>
                  <a:gd name="connsiteY3" fmla="*/ 2182219 h 4165668"/>
                  <a:gd name="connsiteX4" fmla="*/ 1015326 w 2218423"/>
                  <a:gd name="connsiteY4" fmla="*/ 1816242 h 4165668"/>
                  <a:gd name="connsiteX5" fmla="*/ 23701 w 2218423"/>
                  <a:gd name="connsiteY5" fmla="*/ 1764764 h 4165668"/>
                  <a:gd name="connsiteX6" fmla="*/ 830004 w 2218423"/>
                  <a:gd name="connsiteY6" fmla="*/ 1194467 h 4165668"/>
                  <a:gd name="connsiteX7" fmla="*/ 727753 w 2218423"/>
                  <a:gd name="connsiteY7" fmla="*/ 765113 h 4165668"/>
                  <a:gd name="connsiteX8" fmla="*/ 295098 w 2218423"/>
                  <a:gd name="connsiteY8" fmla="*/ 126166 h 4165668"/>
                  <a:gd name="connsiteX9" fmla="*/ 1148186 w 2218423"/>
                  <a:gd name="connsiteY9" fmla="*/ 313307 h 4165668"/>
                  <a:gd name="connsiteX10" fmla="*/ 1529828 w 2218423"/>
                  <a:gd name="connsiteY10" fmla="*/ 134020 h 4165668"/>
                  <a:gd name="connsiteX11" fmla="*/ 2218423 w 2218423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27321 w 2217991"/>
                  <a:gd name="connsiteY7" fmla="*/ 765113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27321 w 2217991"/>
                  <a:gd name="connsiteY7" fmla="*/ 765113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88490 w 2217991"/>
                  <a:gd name="connsiteY7" fmla="*/ 786408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758613 h 4066966"/>
                  <a:gd name="connsiteX1" fmla="*/ 1868029 w 2217991"/>
                  <a:gd name="connsiteY1" fmla="*/ 2149773 h 4066966"/>
                  <a:gd name="connsiteX2" fmla="*/ 675393 w 2217991"/>
                  <a:gd name="connsiteY2" fmla="*/ 4066966 h 4066966"/>
                  <a:gd name="connsiteX3" fmla="*/ 1080438 w 2217991"/>
                  <a:gd name="connsiteY3" fmla="*/ 2083517 h 4066966"/>
                  <a:gd name="connsiteX4" fmla="*/ 1014894 w 2217991"/>
                  <a:gd name="connsiteY4" fmla="*/ 1717540 h 4066966"/>
                  <a:gd name="connsiteX5" fmla="*/ 23269 w 2217991"/>
                  <a:gd name="connsiteY5" fmla="*/ 1666062 h 4066966"/>
                  <a:gd name="connsiteX6" fmla="*/ 848490 w 2217991"/>
                  <a:gd name="connsiteY6" fmla="*/ 1000660 h 4066966"/>
                  <a:gd name="connsiteX7" fmla="*/ 788490 w 2217991"/>
                  <a:gd name="connsiteY7" fmla="*/ 687706 h 4066966"/>
                  <a:gd name="connsiteX8" fmla="*/ 500758 w 2217991"/>
                  <a:gd name="connsiteY8" fmla="*/ 146033 h 4066966"/>
                  <a:gd name="connsiteX9" fmla="*/ 1147754 w 2217991"/>
                  <a:gd name="connsiteY9" fmla="*/ 214605 h 4066966"/>
                  <a:gd name="connsiteX10" fmla="*/ 1529396 w 2217991"/>
                  <a:gd name="connsiteY10" fmla="*/ 35318 h 4066966"/>
                  <a:gd name="connsiteX11" fmla="*/ 2217991 w 2217991"/>
                  <a:gd name="connsiteY11" fmla="*/ 1758613 h 4066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7991" h="4066966">
                    <a:moveTo>
                      <a:pt x="2217991" y="1758613"/>
                    </a:moveTo>
                    <a:cubicBezTo>
                      <a:pt x="2077704" y="1922733"/>
                      <a:pt x="2220187" y="1760435"/>
                      <a:pt x="1868029" y="2149773"/>
                    </a:cubicBezTo>
                    <a:cubicBezTo>
                      <a:pt x="1681851" y="2432623"/>
                      <a:pt x="1024612" y="3950621"/>
                      <a:pt x="675393" y="4066966"/>
                    </a:cubicBezTo>
                    <a:cubicBezTo>
                      <a:pt x="503393" y="3720297"/>
                      <a:pt x="1023855" y="2475088"/>
                      <a:pt x="1080438" y="2083517"/>
                    </a:cubicBezTo>
                    <a:cubicBezTo>
                      <a:pt x="1137021" y="1691946"/>
                      <a:pt x="1137323" y="1903230"/>
                      <a:pt x="1014894" y="1717540"/>
                    </a:cubicBezTo>
                    <a:cubicBezTo>
                      <a:pt x="845564" y="1767630"/>
                      <a:pt x="136525" y="1953681"/>
                      <a:pt x="23269" y="1666062"/>
                    </a:cubicBezTo>
                    <a:cubicBezTo>
                      <a:pt x="-155909" y="1289277"/>
                      <a:pt x="755590" y="1179482"/>
                      <a:pt x="848490" y="1000660"/>
                    </a:cubicBezTo>
                    <a:cubicBezTo>
                      <a:pt x="805325" y="802377"/>
                      <a:pt x="865765" y="980261"/>
                      <a:pt x="788490" y="687706"/>
                    </a:cubicBezTo>
                    <a:cubicBezTo>
                      <a:pt x="532562" y="498029"/>
                      <a:pt x="363960" y="388559"/>
                      <a:pt x="500758" y="146033"/>
                    </a:cubicBezTo>
                    <a:cubicBezTo>
                      <a:pt x="822395" y="-236623"/>
                      <a:pt x="1061518" y="258813"/>
                      <a:pt x="1147754" y="214605"/>
                    </a:cubicBezTo>
                    <a:cubicBezTo>
                      <a:pt x="1233990" y="170397"/>
                      <a:pt x="1322605" y="30917"/>
                      <a:pt x="1529396" y="35318"/>
                    </a:cubicBezTo>
                    <a:lnTo>
                      <a:pt x="2217991" y="1758613"/>
                    </a:lnTo>
                    <a:close/>
                  </a:path>
                </a:pathLst>
              </a:custGeom>
              <a:noFill/>
              <a:ln w="38100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7315221" y="543072"/>
                <a:ext cx="3533643" cy="1717460"/>
                <a:chOff x="1130811" y="2275730"/>
                <a:chExt cx="2906228" cy="1412516"/>
              </a:xfrm>
              <a:solidFill>
                <a:schemeClr val="bg1"/>
              </a:solidFill>
            </p:grpSpPr>
            <p:sp>
              <p:nvSpPr>
                <p:cNvPr id="31" name="Oval 3"/>
                <p:cNvSpPr/>
                <p:nvPr/>
              </p:nvSpPr>
              <p:spPr>
                <a:xfrm rot="2467886">
                  <a:off x="1130811" y="2645707"/>
                  <a:ext cx="2354999" cy="440545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"/>
                <p:cNvSpPr/>
                <p:nvPr/>
              </p:nvSpPr>
              <p:spPr>
                <a:xfrm rot="5400000">
                  <a:off x="2436902" y="2824704"/>
                  <a:ext cx="141251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"/>
                <p:cNvSpPr/>
                <p:nvPr/>
              </p:nvSpPr>
              <p:spPr>
                <a:xfrm rot="8684305">
                  <a:off x="3017233" y="3214064"/>
                  <a:ext cx="101980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9" name="TextBox 48"/>
            <p:cNvSpPr txBox="1"/>
            <p:nvPr/>
          </p:nvSpPr>
          <p:spPr>
            <a:xfrm>
              <a:off x="895350" y="3234665"/>
              <a:ext cx="245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solidFill>
                    <a:schemeClr val="bg1"/>
                  </a:solidFill>
                </a:rPr>
                <a:t>Illum. Fit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95350" y="4000500"/>
            <a:ext cx="2457450" cy="1405925"/>
            <a:chOff x="895350" y="4080475"/>
            <a:chExt cx="2457450" cy="1405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ounded Rectangle 34"/>
            <p:cNvSpPr/>
            <p:nvPr/>
          </p:nvSpPr>
          <p:spPr>
            <a:xfrm>
              <a:off x="952500" y="4080475"/>
              <a:ext cx="2286000" cy="1405925"/>
            </a:xfrm>
            <a:prstGeom prst="roundRect">
              <a:avLst/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430538" y="4457700"/>
              <a:ext cx="1522212" cy="603692"/>
              <a:chOff x="4267200" y="2866877"/>
              <a:chExt cx="3867164" cy="1533673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4267200" y="3942422"/>
                <a:ext cx="3657600" cy="0"/>
              </a:xfrm>
              <a:prstGeom prst="lin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007100" y="3856697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descr="C:\Users\Jirka\projects\import\presentations\main\images\ground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69000" contrast="-100000"/>
                        </a14:imgEffect>
                      </a14:imgLayer>
                    </a14:imgProps>
                  </a:ext>
                </a:extLst>
              </a:blip>
              <a:srcRect l="20187" r="19261"/>
              <a:stretch/>
            </p:blipFill>
            <p:spPr bwMode="auto">
              <a:xfrm>
                <a:off x="4267200" y="3949700"/>
                <a:ext cx="3657600" cy="45085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514273" y="3034478"/>
                <a:ext cx="2384410" cy="867054"/>
                <a:chOff x="2605244" y="2863712"/>
                <a:chExt cx="2194829" cy="798115"/>
              </a:xfrm>
              <a:solidFill>
                <a:schemeClr val="bg1"/>
              </a:solidFill>
            </p:grpSpPr>
            <p:sp>
              <p:nvSpPr>
                <p:cNvPr id="44" name="Oval 3"/>
                <p:cNvSpPr/>
                <p:nvPr/>
              </p:nvSpPr>
              <p:spPr>
                <a:xfrm rot="8684305">
                  <a:off x="2991416" y="2863712"/>
                  <a:ext cx="1808657" cy="53323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Chord 12"/>
              <p:cNvSpPr/>
              <p:nvPr/>
            </p:nvSpPr>
            <p:spPr>
              <a:xfrm rot="9546313">
                <a:off x="5272319" y="2866877"/>
                <a:ext cx="2862045" cy="1021146"/>
              </a:xfrm>
              <a:custGeom>
                <a:avLst/>
                <a:gdLst>
                  <a:gd name="connsiteX0" fmla="*/ 1132660 w 1633016"/>
                  <a:gd name="connsiteY0" fmla="*/ 659052 h 685800"/>
                  <a:gd name="connsiteX1" fmla="*/ 624109 w 1633016"/>
                  <a:gd name="connsiteY1" fmla="*/ 676144 h 685800"/>
                  <a:gd name="connsiteX2" fmla="*/ 128173 w 1633016"/>
                  <a:gd name="connsiteY2" fmla="*/ 158461 h 685800"/>
                  <a:gd name="connsiteX3" fmla="*/ 816507 w 1633016"/>
                  <a:gd name="connsiteY3" fmla="*/ 0 h 685800"/>
                  <a:gd name="connsiteX4" fmla="*/ 1132660 w 1633016"/>
                  <a:gd name="connsiteY4" fmla="*/ 659052 h 685800"/>
                  <a:gd name="connsiteX0" fmla="*/ 1168267 w 1168267"/>
                  <a:gd name="connsiteY0" fmla="*/ 533065 h 689380"/>
                  <a:gd name="connsiteX1" fmla="*/ 577599 w 1168267"/>
                  <a:gd name="connsiteY1" fmla="*/ 676144 h 689380"/>
                  <a:gd name="connsiteX2" fmla="*/ 81663 w 1168267"/>
                  <a:gd name="connsiteY2" fmla="*/ 158461 h 689380"/>
                  <a:gd name="connsiteX3" fmla="*/ 769997 w 1168267"/>
                  <a:gd name="connsiteY3" fmla="*/ 0 h 689380"/>
                  <a:gd name="connsiteX4" fmla="*/ 1168267 w 1168267"/>
                  <a:gd name="connsiteY4" fmla="*/ 533065 h 689380"/>
                  <a:gd name="connsiteX0" fmla="*/ 1168267 w 1168267"/>
                  <a:gd name="connsiteY0" fmla="*/ 532854 h 689169"/>
                  <a:gd name="connsiteX1" fmla="*/ 577599 w 1168267"/>
                  <a:gd name="connsiteY1" fmla="*/ 675933 h 689169"/>
                  <a:gd name="connsiteX2" fmla="*/ 81663 w 1168267"/>
                  <a:gd name="connsiteY2" fmla="*/ 158250 h 689169"/>
                  <a:gd name="connsiteX3" fmla="*/ 1059547 w 1168267"/>
                  <a:gd name="connsiteY3" fmla="*/ 0 h 689169"/>
                  <a:gd name="connsiteX4" fmla="*/ 1168267 w 1168267"/>
                  <a:gd name="connsiteY4" fmla="*/ 532854 h 689169"/>
                  <a:gd name="connsiteX0" fmla="*/ 1220708 w 1220708"/>
                  <a:gd name="connsiteY0" fmla="*/ 532854 h 575136"/>
                  <a:gd name="connsiteX1" fmla="*/ 289183 w 1220708"/>
                  <a:gd name="connsiteY1" fmla="*/ 543624 h 575136"/>
                  <a:gd name="connsiteX2" fmla="*/ 134104 w 1220708"/>
                  <a:gd name="connsiteY2" fmla="*/ 158250 h 575136"/>
                  <a:gd name="connsiteX3" fmla="*/ 1111988 w 1220708"/>
                  <a:gd name="connsiteY3" fmla="*/ 0 h 575136"/>
                  <a:gd name="connsiteX4" fmla="*/ 1220708 w 1220708"/>
                  <a:gd name="connsiteY4" fmla="*/ 532854 h 575136"/>
                  <a:gd name="connsiteX0" fmla="*/ 1206080 w 1206080"/>
                  <a:gd name="connsiteY0" fmla="*/ 418281 h 551865"/>
                  <a:gd name="connsiteX1" fmla="*/ 288690 w 1206080"/>
                  <a:gd name="connsiteY1" fmla="*/ 543624 h 551865"/>
                  <a:gd name="connsiteX2" fmla="*/ 133611 w 1206080"/>
                  <a:gd name="connsiteY2" fmla="*/ 158250 h 551865"/>
                  <a:gd name="connsiteX3" fmla="*/ 1111495 w 1206080"/>
                  <a:gd name="connsiteY3" fmla="*/ 0 h 551865"/>
                  <a:gd name="connsiteX4" fmla="*/ 1206080 w 1206080"/>
                  <a:gd name="connsiteY4" fmla="*/ 418281 h 551865"/>
                  <a:gd name="connsiteX0" fmla="*/ 1506210 w 1506210"/>
                  <a:gd name="connsiteY0" fmla="*/ 117457 h 543797"/>
                  <a:gd name="connsiteX1" fmla="*/ 299325 w 1506210"/>
                  <a:gd name="connsiteY1" fmla="*/ 543624 h 543797"/>
                  <a:gd name="connsiteX2" fmla="*/ 144246 w 1506210"/>
                  <a:gd name="connsiteY2" fmla="*/ 158250 h 543797"/>
                  <a:gd name="connsiteX3" fmla="*/ 1122130 w 1506210"/>
                  <a:gd name="connsiteY3" fmla="*/ 0 h 543797"/>
                  <a:gd name="connsiteX4" fmla="*/ 1506210 w 1506210"/>
                  <a:gd name="connsiteY4" fmla="*/ 117457 h 543797"/>
                  <a:gd name="connsiteX0" fmla="*/ 1506210 w 1536155"/>
                  <a:gd name="connsiteY0" fmla="*/ 66758 h 493098"/>
                  <a:gd name="connsiteX1" fmla="*/ 299325 w 1536155"/>
                  <a:gd name="connsiteY1" fmla="*/ 492925 h 493098"/>
                  <a:gd name="connsiteX2" fmla="*/ 144246 w 1536155"/>
                  <a:gd name="connsiteY2" fmla="*/ 107551 h 493098"/>
                  <a:gd name="connsiteX3" fmla="*/ 1505672 w 1536155"/>
                  <a:gd name="connsiteY3" fmla="*/ 39260 h 493098"/>
                  <a:gd name="connsiteX4" fmla="*/ 1506210 w 1536155"/>
                  <a:gd name="connsiteY4" fmla="*/ 66758 h 493098"/>
                  <a:gd name="connsiteX0" fmla="*/ 1485479 w 1515424"/>
                  <a:gd name="connsiteY0" fmla="*/ 66758 h 585249"/>
                  <a:gd name="connsiteX1" fmla="*/ 365747 w 1515424"/>
                  <a:gd name="connsiteY1" fmla="*/ 585131 h 585249"/>
                  <a:gd name="connsiteX2" fmla="*/ 123515 w 1515424"/>
                  <a:gd name="connsiteY2" fmla="*/ 107551 h 585249"/>
                  <a:gd name="connsiteX3" fmla="*/ 1484941 w 1515424"/>
                  <a:gd name="connsiteY3" fmla="*/ 39260 h 585249"/>
                  <a:gd name="connsiteX4" fmla="*/ 1485479 w 1515424"/>
                  <a:gd name="connsiteY4" fmla="*/ 66758 h 585249"/>
                  <a:gd name="connsiteX0" fmla="*/ 1471559 w 1501504"/>
                  <a:gd name="connsiteY0" fmla="*/ 66758 h 585146"/>
                  <a:gd name="connsiteX1" fmla="*/ 351827 w 1501504"/>
                  <a:gd name="connsiteY1" fmla="*/ 585131 h 585146"/>
                  <a:gd name="connsiteX2" fmla="*/ 126590 w 1501504"/>
                  <a:gd name="connsiteY2" fmla="*/ 47411 h 585146"/>
                  <a:gd name="connsiteX3" fmla="*/ 1471021 w 1501504"/>
                  <a:gd name="connsiteY3" fmla="*/ 39260 h 585146"/>
                  <a:gd name="connsiteX4" fmla="*/ 1471559 w 1501504"/>
                  <a:gd name="connsiteY4" fmla="*/ 66758 h 585146"/>
                  <a:gd name="connsiteX0" fmla="*/ 1068579 w 1471937"/>
                  <a:gd name="connsiteY0" fmla="*/ 329549 h 589286"/>
                  <a:gd name="connsiteX1" fmla="*/ 340301 w 1471937"/>
                  <a:gd name="connsiteY1" fmla="*/ 583810 h 589286"/>
                  <a:gd name="connsiteX2" fmla="*/ 115064 w 1471937"/>
                  <a:gd name="connsiteY2" fmla="*/ 46090 h 589286"/>
                  <a:gd name="connsiteX3" fmla="*/ 1459495 w 1471937"/>
                  <a:gd name="connsiteY3" fmla="*/ 37939 h 589286"/>
                  <a:gd name="connsiteX4" fmla="*/ 1068579 w 1471937"/>
                  <a:gd name="connsiteY4" fmla="*/ 329549 h 589286"/>
                  <a:gd name="connsiteX0" fmla="*/ 1068579 w 1076325"/>
                  <a:gd name="connsiteY0" fmla="*/ 346182 h 605919"/>
                  <a:gd name="connsiteX1" fmla="*/ 340301 w 1076325"/>
                  <a:gd name="connsiteY1" fmla="*/ 600443 h 605919"/>
                  <a:gd name="connsiteX2" fmla="*/ 115064 w 1076325"/>
                  <a:gd name="connsiteY2" fmla="*/ 62723 h 605919"/>
                  <a:gd name="connsiteX3" fmla="*/ 1042562 w 1076325"/>
                  <a:gd name="connsiteY3" fmla="*/ 11342 h 605919"/>
                  <a:gd name="connsiteX4" fmla="*/ 1068579 w 1076325"/>
                  <a:gd name="connsiteY4" fmla="*/ 346182 h 605919"/>
                  <a:gd name="connsiteX0" fmla="*/ 1092834 w 1100580"/>
                  <a:gd name="connsiteY0" fmla="*/ 346182 h 527662"/>
                  <a:gd name="connsiteX1" fmla="*/ 254700 w 1100580"/>
                  <a:gd name="connsiteY1" fmla="*/ 520251 h 527662"/>
                  <a:gd name="connsiteX2" fmla="*/ 139319 w 1100580"/>
                  <a:gd name="connsiteY2" fmla="*/ 62723 h 527662"/>
                  <a:gd name="connsiteX3" fmla="*/ 1066817 w 1100580"/>
                  <a:gd name="connsiteY3" fmla="*/ 11342 h 527662"/>
                  <a:gd name="connsiteX4" fmla="*/ 1092834 w 1100580"/>
                  <a:gd name="connsiteY4" fmla="*/ 346182 h 527662"/>
                  <a:gd name="connsiteX0" fmla="*/ 1091204 w 1100298"/>
                  <a:gd name="connsiteY0" fmla="*/ 290140 h 524304"/>
                  <a:gd name="connsiteX1" fmla="*/ 254642 w 1100298"/>
                  <a:gd name="connsiteY1" fmla="*/ 520251 h 524304"/>
                  <a:gd name="connsiteX2" fmla="*/ 139261 w 1100298"/>
                  <a:gd name="connsiteY2" fmla="*/ 62723 h 524304"/>
                  <a:gd name="connsiteX3" fmla="*/ 1066759 w 1100298"/>
                  <a:gd name="connsiteY3" fmla="*/ 11342 h 524304"/>
                  <a:gd name="connsiteX4" fmla="*/ 1091204 w 1100298"/>
                  <a:gd name="connsiteY4" fmla="*/ 290140 h 524304"/>
                  <a:gd name="connsiteX0" fmla="*/ 1091204 w 1107305"/>
                  <a:gd name="connsiteY0" fmla="*/ 291399 h 525563"/>
                  <a:gd name="connsiteX1" fmla="*/ 254642 w 1107305"/>
                  <a:gd name="connsiteY1" fmla="*/ 521510 h 525563"/>
                  <a:gd name="connsiteX2" fmla="*/ 139261 w 1107305"/>
                  <a:gd name="connsiteY2" fmla="*/ 63982 h 525563"/>
                  <a:gd name="connsiteX3" fmla="*/ 1074873 w 1107305"/>
                  <a:gd name="connsiteY3" fmla="*/ 10204 h 525563"/>
                  <a:gd name="connsiteX4" fmla="*/ 1091204 w 1107305"/>
                  <a:gd name="connsiteY4" fmla="*/ 291399 h 525563"/>
                  <a:gd name="connsiteX0" fmla="*/ 1091204 w 1091204"/>
                  <a:gd name="connsiteY0" fmla="*/ 291399 h 525563"/>
                  <a:gd name="connsiteX1" fmla="*/ 254642 w 1091204"/>
                  <a:gd name="connsiteY1" fmla="*/ 521510 h 525563"/>
                  <a:gd name="connsiteX2" fmla="*/ 139261 w 1091204"/>
                  <a:gd name="connsiteY2" fmla="*/ 63982 h 525563"/>
                  <a:gd name="connsiteX3" fmla="*/ 1074873 w 1091204"/>
                  <a:gd name="connsiteY3" fmla="*/ 10204 h 525563"/>
                  <a:gd name="connsiteX4" fmla="*/ 1091204 w 1091204"/>
                  <a:gd name="connsiteY4" fmla="*/ 291399 h 525563"/>
                  <a:gd name="connsiteX0" fmla="*/ 1091204 w 1091204"/>
                  <a:gd name="connsiteY0" fmla="*/ 291399 h 525563"/>
                  <a:gd name="connsiteX1" fmla="*/ 254642 w 1091204"/>
                  <a:gd name="connsiteY1" fmla="*/ 521510 h 525563"/>
                  <a:gd name="connsiteX2" fmla="*/ 139261 w 1091204"/>
                  <a:gd name="connsiteY2" fmla="*/ 63982 h 525563"/>
                  <a:gd name="connsiteX3" fmla="*/ 1074873 w 1091204"/>
                  <a:gd name="connsiteY3" fmla="*/ 10204 h 525563"/>
                  <a:gd name="connsiteX4" fmla="*/ 1091204 w 1091204"/>
                  <a:gd name="connsiteY4" fmla="*/ 291399 h 525563"/>
                  <a:gd name="connsiteX0" fmla="*/ 1091204 w 1096302"/>
                  <a:gd name="connsiteY0" fmla="*/ 291399 h 525563"/>
                  <a:gd name="connsiteX1" fmla="*/ 254642 w 1096302"/>
                  <a:gd name="connsiteY1" fmla="*/ 521510 h 525563"/>
                  <a:gd name="connsiteX2" fmla="*/ 139261 w 1096302"/>
                  <a:gd name="connsiteY2" fmla="*/ 63982 h 525563"/>
                  <a:gd name="connsiteX3" fmla="*/ 1074873 w 1096302"/>
                  <a:gd name="connsiteY3" fmla="*/ 10204 h 525563"/>
                  <a:gd name="connsiteX4" fmla="*/ 1091204 w 1096302"/>
                  <a:gd name="connsiteY4" fmla="*/ 291399 h 525563"/>
                  <a:gd name="connsiteX0" fmla="*/ 1091204 w 1200477"/>
                  <a:gd name="connsiteY0" fmla="*/ 291399 h 525563"/>
                  <a:gd name="connsiteX1" fmla="*/ 254642 w 1200477"/>
                  <a:gd name="connsiteY1" fmla="*/ 521510 h 525563"/>
                  <a:gd name="connsiteX2" fmla="*/ 139261 w 1200477"/>
                  <a:gd name="connsiteY2" fmla="*/ 63982 h 525563"/>
                  <a:gd name="connsiteX3" fmla="*/ 1074873 w 1200477"/>
                  <a:gd name="connsiteY3" fmla="*/ 10204 h 525563"/>
                  <a:gd name="connsiteX4" fmla="*/ 1200477 w 1200477"/>
                  <a:gd name="connsiteY4" fmla="*/ 381279 h 525563"/>
                  <a:gd name="connsiteX0" fmla="*/ 1091204 w 1127701"/>
                  <a:gd name="connsiteY0" fmla="*/ 291399 h 525563"/>
                  <a:gd name="connsiteX1" fmla="*/ 254642 w 1127701"/>
                  <a:gd name="connsiteY1" fmla="*/ 521510 h 525563"/>
                  <a:gd name="connsiteX2" fmla="*/ 139261 w 1127701"/>
                  <a:gd name="connsiteY2" fmla="*/ 63982 h 525563"/>
                  <a:gd name="connsiteX3" fmla="*/ 1074873 w 1127701"/>
                  <a:gd name="connsiteY3" fmla="*/ 10204 h 525563"/>
                  <a:gd name="connsiteX4" fmla="*/ 1127701 w 1127701"/>
                  <a:gd name="connsiteY4" fmla="*/ 227807 h 525563"/>
                  <a:gd name="connsiteX0" fmla="*/ 1091204 w 1127701"/>
                  <a:gd name="connsiteY0" fmla="*/ 235851 h 470015"/>
                  <a:gd name="connsiteX1" fmla="*/ 254642 w 1127701"/>
                  <a:gd name="connsiteY1" fmla="*/ 465962 h 470015"/>
                  <a:gd name="connsiteX2" fmla="*/ 139261 w 1127701"/>
                  <a:gd name="connsiteY2" fmla="*/ 8434 h 470015"/>
                  <a:gd name="connsiteX3" fmla="*/ 1127701 w 1127701"/>
                  <a:gd name="connsiteY3" fmla="*/ 172259 h 470015"/>
                  <a:gd name="connsiteX0" fmla="*/ 1091204 w 1091204"/>
                  <a:gd name="connsiteY0" fmla="*/ 241024 h 475188"/>
                  <a:gd name="connsiteX1" fmla="*/ 254642 w 1091204"/>
                  <a:gd name="connsiteY1" fmla="*/ 471135 h 475188"/>
                  <a:gd name="connsiteX2" fmla="*/ 139261 w 1091204"/>
                  <a:gd name="connsiteY2" fmla="*/ 13607 h 475188"/>
                  <a:gd name="connsiteX3" fmla="*/ 1059529 w 1091204"/>
                  <a:gd name="connsiteY3" fmla="*/ 95057 h 475188"/>
                  <a:gd name="connsiteX0" fmla="*/ 1099151 w 1099151"/>
                  <a:gd name="connsiteY0" fmla="*/ 241073 h 475190"/>
                  <a:gd name="connsiteX1" fmla="*/ 254928 w 1099151"/>
                  <a:gd name="connsiteY1" fmla="*/ 471135 h 475190"/>
                  <a:gd name="connsiteX2" fmla="*/ 139547 w 1099151"/>
                  <a:gd name="connsiteY2" fmla="*/ 13607 h 475190"/>
                  <a:gd name="connsiteX3" fmla="*/ 1059815 w 1099151"/>
                  <a:gd name="connsiteY3" fmla="*/ 95057 h 475190"/>
                  <a:gd name="connsiteX0" fmla="*/ 1218234 w 1218235"/>
                  <a:gd name="connsiteY0" fmla="*/ 267027 h 476546"/>
                  <a:gd name="connsiteX1" fmla="*/ 259324 w 1218235"/>
                  <a:gd name="connsiteY1" fmla="*/ 471135 h 476546"/>
                  <a:gd name="connsiteX2" fmla="*/ 143943 w 1218235"/>
                  <a:gd name="connsiteY2" fmla="*/ 13607 h 476546"/>
                  <a:gd name="connsiteX3" fmla="*/ 1064211 w 1218235"/>
                  <a:gd name="connsiteY3" fmla="*/ 95057 h 476546"/>
                  <a:gd name="connsiteX0" fmla="*/ 1218234 w 1218234"/>
                  <a:gd name="connsiteY0" fmla="*/ 274844 h 484363"/>
                  <a:gd name="connsiteX1" fmla="*/ 259324 w 1218234"/>
                  <a:gd name="connsiteY1" fmla="*/ 478952 h 484363"/>
                  <a:gd name="connsiteX2" fmla="*/ 143943 w 1218234"/>
                  <a:gd name="connsiteY2" fmla="*/ 21424 h 484363"/>
                  <a:gd name="connsiteX3" fmla="*/ 1127843 w 1218234"/>
                  <a:gd name="connsiteY3" fmla="*/ 52215 h 484363"/>
                  <a:gd name="connsiteX0" fmla="*/ 1176697 w 1176696"/>
                  <a:gd name="connsiteY0" fmla="*/ 206101 h 481349"/>
                  <a:gd name="connsiteX1" fmla="*/ 257772 w 1176696"/>
                  <a:gd name="connsiteY1" fmla="*/ 478952 h 481349"/>
                  <a:gd name="connsiteX2" fmla="*/ 142391 w 1176696"/>
                  <a:gd name="connsiteY2" fmla="*/ 21424 h 481349"/>
                  <a:gd name="connsiteX3" fmla="*/ 1126291 w 1176696"/>
                  <a:gd name="connsiteY3" fmla="*/ 52215 h 481349"/>
                  <a:gd name="connsiteX0" fmla="*/ 1301468 w 1301468"/>
                  <a:gd name="connsiteY0" fmla="*/ 206101 h 400068"/>
                  <a:gd name="connsiteX1" fmla="*/ 103746 w 1301468"/>
                  <a:gd name="connsiteY1" fmla="*/ 396755 h 400068"/>
                  <a:gd name="connsiteX2" fmla="*/ 267162 w 1301468"/>
                  <a:gd name="connsiteY2" fmla="*/ 21424 h 400068"/>
                  <a:gd name="connsiteX3" fmla="*/ 1251062 w 1301468"/>
                  <a:gd name="connsiteY3" fmla="*/ 52215 h 400068"/>
                  <a:gd name="connsiteX0" fmla="*/ 1438536 w 1438536"/>
                  <a:gd name="connsiteY0" fmla="*/ 270566 h 467156"/>
                  <a:gd name="connsiteX1" fmla="*/ 240814 w 1438536"/>
                  <a:gd name="connsiteY1" fmla="*/ 461220 h 467156"/>
                  <a:gd name="connsiteX2" fmla="*/ 164516 w 1438536"/>
                  <a:gd name="connsiteY2" fmla="*/ 11582 h 467156"/>
                  <a:gd name="connsiteX3" fmla="*/ 1388130 w 1438536"/>
                  <a:gd name="connsiteY3" fmla="*/ 116680 h 467156"/>
                  <a:gd name="connsiteX0" fmla="*/ 1441178 w 1441178"/>
                  <a:gd name="connsiteY0" fmla="*/ 270566 h 568781"/>
                  <a:gd name="connsiteX1" fmla="*/ 235794 w 1441178"/>
                  <a:gd name="connsiteY1" fmla="*/ 564653 h 568781"/>
                  <a:gd name="connsiteX2" fmla="*/ 167158 w 1441178"/>
                  <a:gd name="connsiteY2" fmla="*/ 11582 h 568781"/>
                  <a:gd name="connsiteX3" fmla="*/ 1390772 w 1441178"/>
                  <a:gd name="connsiteY3" fmla="*/ 116680 h 568781"/>
                  <a:gd name="connsiteX0" fmla="*/ 1424413 w 1424413"/>
                  <a:gd name="connsiteY0" fmla="*/ 305684 h 605012"/>
                  <a:gd name="connsiteX1" fmla="*/ 219029 w 1424413"/>
                  <a:gd name="connsiteY1" fmla="*/ 599771 h 605012"/>
                  <a:gd name="connsiteX2" fmla="*/ 174796 w 1424413"/>
                  <a:gd name="connsiteY2" fmla="*/ 9363 h 605012"/>
                  <a:gd name="connsiteX3" fmla="*/ 1374007 w 1424413"/>
                  <a:gd name="connsiteY3" fmla="*/ 151798 h 605012"/>
                  <a:gd name="connsiteX0" fmla="*/ 1431330 w 1431330"/>
                  <a:gd name="connsiteY0" fmla="*/ 305684 h 579326"/>
                  <a:gd name="connsiteX1" fmla="*/ 208047 w 1431330"/>
                  <a:gd name="connsiteY1" fmla="*/ 573662 h 579326"/>
                  <a:gd name="connsiteX2" fmla="*/ 181713 w 1431330"/>
                  <a:gd name="connsiteY2" fmla="*/ 9363 h 579326"/>
                  <a:gd name="connsiteX3" fmla="*/ 1380924 w 1431330"/>
                  <a:gd name="connsiteY3" fmla="*/ 151798 h 579326"/>
                  <a:gd name="connsiteX0" fmla="*/ 1447277 w 1447278"/>
                  <a:gd name="connsiteY0" fmla="*/ 400237 h 586118"/>
                  <a:gd name="connsiteX1" fmla="*/ 208851 w 1447278"/>
                  <a:gd name="connsiteY1" fmla="*/ 573662 h 586118"/>
                  <a:gd name="connsiteX2" fmla="*/ 182517 w 1447278"/>
                  <a:gd name="connsiteY2" fmla="*/ 9363 h 586118"/>
                  <a:gd name="connsiteX3" fmla="*/ 1381728 w 1447278"/>
                  <a:gd name="connsiteY3" fmla="*/ 151798 h 586118"/>
                  <a:gd name="connsiteX0" fmla="*/ 1447277 w 1447277"/>
                  <a:gd name="connsiteY0" fmla="*/ 412945 h 598826"/>
                  <a:gd name="connsiteX1" fmla="*/ 208851 w 1447277"/>
                  <a:gd name="connsiteY1" fmla="*/ 586370 h 598826"/>
                  <a:gd name="connsiteX2" fmla="*/ 182517 w 1447277"/>
                  <a:gd name="connsiteY2" fmla="*/ 22071 h 598826"/>
                  <a:gd name="connsiteX3" fmla="*/ 1362306 w 1447277"/>
                  <a:gd name="connsiteY3" fmla="*/ 50168 h 598826"/>
                  <a:gd name="connsiteX0" fmla="*/ 1447277 w 1447277"/>
                  <a:gd name="connsiteY0" fmla="*/ 409195 h 595076"/>
                  <a:gd name="connsiteX1" fmla="*/ 208851 w 1447277"/>
                  <a:gd name="connsiteY1" fmla="*/ 582620 h 595076"/>
                  <a:gd name="connsiteX2" fmla="*/ 182517 w 1447277"/>
                  <a:gd name="connsiteY2" fmla="*/ 18321 h 595076"/>
                  <a:gd name="connsiteX3" fmla="*/ 1362306 w 1447277"/>
                  <a:gd name="connsiteY3" fmla="*/ 46418 h 595076"/>
                  <a:gd name="connsiteX0" fmla="*/ 1238587 w 1238587"/>
                  <a:gd name="connsiteY0" fmla="*/ 362777 h 547275"/>
                  <a:gd name="connsiteX1" fmla="*/ 161 w 1238587"/>
                  <a:gd name="connsiteY1" fmla="*/ 536202 h 547275"/>
                  <a:gd name="connsiteX2" fmla="*/ 1153616 w 1238587"/>
                  <a:gd name="connsiteY2" fmla="*/ 0 h 547275"/>
                  <a:gd name="connsiteX0" fmla="*/ 1435503 w 1435503"/>
                  <a:gd name="connsiteY0" fmla="*/ 362777 h 370069"/>
                  <a:gd name="connsiteX1" fmla="*/ 132 w 1435503"/>
                  <a:gd name="connsiteY1" fmla="*/ 271267 h 370069"/>
                  <a:gd name="connsiteX2" fmla="*/ 1350532 w 1435503"/>
                  <a:gd name="connsiteY2" fmla="*/ 0 h 370069"/>
                  <a:gd name="connsiteX0" fmla="*/ 1435378 w 1435378"/>
                  <a:gd name="connsiteY0" fmla="*/ 362777 h 442286"/>
                  <a:gd name="connsiteX1" fmla="*/ 7 w 1435378"/>
                  <a:gd name="connsiteY1" fmla="*/ 271267 h 442286"/>
                  <a:gd name="connsiteX2" fmla="*/ 1350407 w 1435378"/>
                  <a:gd name="connsiteY2" fmla="*/ 0 h 442286"/>
                  <a:gd name="connsiteX0" fmla="*/ 1435489 w 1435489"/>
                  <a:gd name="connsiteY0" fmla="*/ 362777 h 396265"/>
                  <a:gd name="connsiteX1" fmla="*/ 118 w 1435489"/>
                  <a:gd name="connsiteY1" fmla="*/ 271267 h 396265"/>
                  <a:gd name="connsiteX2" fmla="*/ 1350518 w 1435489"/>
                  <a:gd name="connsiteY2" fmla="*/ 0 h 396265"/>
                  <a:gd name="connsiteX0" fmla="*/ 1435462 w 1435462"/>
                  <a:gd name="connsiteY0" fmla="*/ 392415 h 400106"/>
                  <a:gd name="connsiteX1" fmla="*/ 91 w 1435462"/>
                  <a:gd name="connsiteY1" fmla="*/ 300905 h 400106"/>
                  <a:gd name="connsiteX2" fmla="*/ 1364993 w 1435462"/>
                  <a:gd name="connsiteY2" fmla="*/ 0 h 400106"/>
                  <a:gd name="connsiteX0" fmla="*/ 1435462 w 1539585"/>
                  <a:gd name="connsiteY0" fmla="*/ 392415 h 409779"/>
                  <a:gd name="connsiteX1" fmla="*/ 1432629 w 1539585"/>
                  <a:gd name="connsiteY1" fmla="*/ 404970 h 409779"/>
                  <a:gd name="connsiteX2" fmla="*/ 91 w 1539585"/>
                  <a:gd name="connsiteY2" fmla="*/ 300905 h 409779"/>
                  <a:gd name="connsiteX3" fmla="*/ 1364993 w 1539585"/>
                  <a:gd name="connsiteY3" fmla="*/ 0 h 409779"/>
                  <a:gd name="connsiteX0" fmla="*/ 1436500 w 1693973"/>
                  <a:gd name="connsiteY0" fmla="*/ 392415 h 559672"/>
                  <a:gd name="connsiteX1" fmla="*/ 1620802 w 1693973"/>
                  <a:gd name="connsiteY1" fmla="*/ 558753 h 559672"/>
                  <a:gd name="connsiteX2" fmla="*/ 1129 w 1693973"/>
                  <a:gd name="connsiteY2" fmla="*/ 300905 h 559672"/>
                  <a:gd name="connsiteX3" fmla="*/ 1366031 w 1693973"/>
                  <a:gd name="connsiteY3" fmla="*/ 0 h 559672"/>
                  <a:gd name="connsiteX0" fmla="*/ 1808835 w 1813225"/>
                  <a:gd name="connsiteY0" fmla="*/ 515668 h 561372"/>
                  <a:gd name="connsiteX1" fmla="*/ 1620802 w 1813225"/>
                  <a:gd name="connsiteY1" fmla="*/ 558753 h 561372"/>
                  <a:gd name="connsiteX2" fmla="*/ 1129 w 1813225"/>
                  <a:gd name="connsiteY2" fmla="*/ 300905 h 561372"/>
                  <a:gd name="connsiteX3" fmla="*/ 1366031 w 1813225"/>
                  <a:gd name="connsiteY3" fmla="*/ 0 h 561372"/>
                  <a:gd name="connsiteX0" fmla="*/ 1807771 w 1807771"/>
                  <a:gd name="connsiteY0" fmla="*/ 515668 h 515697"/>
                  <a:gd name="connsiteX1" fmla="*/ 1424463 w 1807771"/>
                  <a:gd name="connsiteY1" fmla="*/ 393094 h 515697"/>
                  <a:gd name="connsiteX2" fmla="*/ 65 w 1807771"/>
                  <a:gd name="connsiteY2" fmla="*/ 300905 h 515697"/>
                  <a:gd name="connsiteX3" fmla="*/ 1364967 w 1807771"/>
                  <a:gd name="connsiteY3" fmla="*/ 0 h 515697"/>
                  <a:gd name="connsiteX0" fmla="*/ 1807853 w 1807853"/>
                  <a:gd name="connsiteY0" fmla="*/ 449670 h 449699"/>
                  <a:gd name="connsiteX1" fmla="*/ 1424545 w 1807853"/>
                  <a:gd name="connsiteY1" fmla="*/ 327096 h 449699"/>
                  <a:gd name="connsiteX2" fmla="*/ 147 w 1807853"/>
                  <a:gd name="connsiteY2" fmla="*/ 234907 h 449699"/>
                  <a:gd name="connsiteX3" fmla="*/ 1335548 w 1807853"/>
                  <a:gd name="connsiteY3" fmla="*/ 0 h 449699"/>
                  <a:gd name="connsiteX0" fmla="*/ 1807853 w 1807853"/>
                  <a:gd name="connsiteY0" fmla="*/ 470232 h 470261"/>
                  <a:gd name="connsiteX1" fmla="*/ 1424545 w 1807853"/>
                  <a:gd name="connsiteY1" fmla="*/ 347658 h 470261"/>
                  <a:gd name="connsiteX2" fmla="*/ 147 w 1807853"/>
                  <a:gd name="connsiteY2" fmla="*/ 255469 h 470261"/>
                  <a:gd name="connsiteX3" fmla="*/ 1335548 w 1807853"/>
                  <a:gd name="connsiteY3" fmla="*/ 20562 h 470261"/>
                  <a:gd name="connsiteX4" fmla="*/ 1363378 w 1807853"/>
                  <a:gd name="connsiteY4" fmla="*/ 10576 h 470261"/>
                  <a:gd name="connsiteX0" fmla="*/ 1807853 w 1807853"/>
                  <a:gd name="connsiteY0" fmla="*/ 456195 h 456224"/>
                  <a:gd name="connsiteX1" fmla="*/ 1424545 w 1807853"/>
                  <a:gd name="connsiteY1" fmla="*/ 333621 h 456224"/>
                  <a:gd name="connsiteX2" fmla="*/ 147 w 1807853"/>
                  <a:gd name="connsiteY2" fmla="*/ 241432 h 456224"/>
                  <a:gd name="connsiteX3" fmla="*/ 1335548 w 1807853"/>
                  <a:gd name="connsiteY3" fmla="*/ 6525 h 456224"/>
                  <a:gd name="connsiteX4" fmla="*/ 1301976 w 1807853"/>
                  <a:gd name="connsiteY4" fmla="*/ 127741 h 456224"/>
                  <a:gd name="connsiteX0" fmla="*/ 1807846 w 1807846"/>
                  <a:gd name="connsiteY0" fmla="*/ 444376 h 444405"/>
                  <a:gd name="connsiteX1" fmla="*/ 1424538 w 1807846"/>
                  <a:gd name="connsiteY1" fmla="*/ 321802 h 444405"/>
                  <a:gd name="connsiteX2" fmla="*/ 140 w 1807846"/>
                  <a:gd name="connsiteY2" fmla="*/ 229613 h 444405"/>
                  <a:gd name="connsiteX3" fmla="*/ 1337913 w 1807846"/>
                  <a:gd name="connsiteY3" fmla="*/ 6971 h 444405"/>
                  <a:gd name="connsiteX4" fmla="*/ 1301969 w 1807846"/>
                  <a:gd name="connsiteY4" fmla="*/ 115922 h 444405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56 w 1807856"/>
                  <a:gd name="connsiteY0" fmla="*/ 541124 h 541153"/>
                  <a:gd name="connsiteX1" fmla="*/ 1424548 w 1807856"/>
                  <a:gd name="connsiteY1" fmla="*/ 418550 h 541153"/>
                  <a:gd name="connsiteX2" fmla="*/ 150 w 1807856"/>
                  <a:gd name="connsiteY2" fmla="*/ 326361 h 541153"/>
                  <a:gd name="connsiteX3" fmla="*/ 1337923 w 1807856"/>
                  <a:gd name="connsiteY3" fmla="*/ 103719 h 541153"/>
                  <a:gd name="connsiteX4" fmla="*/ 1366958 w 1807856"/>
                  <a:gd name="connsiteY4" fmla="*/ 0 h 541153"/>
                  <a:gd name="connsiteX0" fmla="*/ 1807856 w 1807856"/>
                  <a:gd name="connsiteY0" fmla="*/ 763438 h 763467"/>
                  <a:gd name="connsiteX1" fmla="*/ 1424548 w 1807856"/>
                  <a:gd name="connsiteY1" fmla="*/ 640864 h 763467"/>
                  <a:gd name="connsiteX2" fmla="*/ 150 w 1807856"/>
                  <a:gd name="connsiteY2" fmla="*/ 548675 h 763467"/>
                  <a:gd name="connsiteX3" fmla="*/ 1337923 w 1807856"/>
                  <a:gd name="connsiteY3" fmla="*/ 326033 h 763467"/>
                  <a:gd name="connsiteX4" fmla="*/ 660691 w 1807856"/>
                  <a:gd name="connsiteY4" fmla="*/ 0 h 763467"/>
                  <a:gd name="connsiteX0" fmla="*/ 1807856 w 1807856"/>
                  <a:gd name="connsiteY0" fmla="*/ 763438 h 763467"/>
                  <a:gd name="connsiteX1" fmla="*/ 1424548 w 1807856"/>
                  <a:gd name="connsiteY1" fmla="*/ 640864 h 763467"/>
                  <a:gd name="connsiteX2" fmla="*/ 150 w 1807856"/>
                  <a:gd name="connsiteY2" fmla="*/ 548675 h 763467"/>
                  <a:gd name="connsiteX3" fmla="*/ 1337923 w 1807856"/>
                  <a:gd name="connsiteY3" fmla="*/ 326033 h 763467"/>
                  <a:gd name="connsiteX4" fmla="*/ 660691 w 1807856"/>
                  <a:gd name="connsiteY4" fmla="*/ 0 h 763467"/>
                  <a:gd name="connsiteX0" fmla="*/ 1807856 w 1807856"/>
                  <a:gd name="connsiteY0" fmla="*/ 605919 h 605948"/>
                  <a:gd name="connsiteX1" fmla="*/ 1424548 w 1807856"/>
                  <a:gd name="connsiteY1" fmla="*/ 483345 h 605948"/>
                  <a:gd name="connsiteX2" fmla="*/ 150 w 1807856"/>
                  <a:gd name="connsiteY2" fmla="*/ 391156 h 605948"/>
                  <a:gd name="connsiteX3" fmla="*/ 1337923 w 1807856"/>
                  <a:gd name="connsiteY3" fmla="*/ 168514 h 605948"/>
                  <a:gd name="connsiteX4" fmla="*/ 1178154 w 1807856"/>
                  <a:gd name="connsiteY4" fmla="*/ 0 h 605948"/>
                  <a:gd name="connsiteX0" fmla="*/ 1807856 w 1807856"/>
                  <a:gd name="connsiteY0" fmla="*/ 607439 h 607468"/>
                  <a:gd name="connsiteX1" fmla="*/ 1424548 w 1807856"/>
                  <a:gd name="connsiteY1" fmla="*/ 484865 h 607468"/>
                  <a:gd name="connsiteX2" fmla="*/ 150 w 1807856"/>
                  <a:gd name="connsiteY2" fmla="*/ 392676 h 607468"/>
                  <a:gd name="connsiteX3" fmla="*/ 1337923 w 1807856"/>
                  <a:gd name="connsiteY3" fmla="*/ 170034 h 607468"/>
                  <a:gd name="connsiteX4" fmla="*/ 1178154 w 1807856"/>
                  <a:gd name="connsiteY4" fmla="*/ 1520 h 607468"/>
                  <a:gd name="connsiteX0" fmla="*/ 1807856 w 1807856"/>
                  <a:gd name="connsiteY0" fmla="*/ 542994 h 543023"/>
                  <a:gd name="connsiteX1" fmla="*/ 1424548 w 1807856"/>
                  <a:gd name="connsiteY1" fmla="*/ 420420 h 543023"/>
                  <a:gd name="connsiteX2" fmla="*/ 150 w 1807856"/>
                  <a:gd name="connsiteY2" fmla="*/ 328231 h 543023"/>
                  <a:gd name="connsiteX3" fmla="*/ 1337923 w 1807856"/>
                  <a:gd name="connsiteY3" fmla="*/ 105589 h 543023"/>
                  <a:gd name="connsiteX4" fmla="*/ 1370766 w 1807856"/>
                  <a:gd name="connsiteY4" fmla="*/ 16906 h 543023"/>
                  <a:gd name="connsiteX0" fmla="*/ 1807856 w 1807856"/>
                  <a:gd name="connsiteY0" fmla="*/ 526648 h 526677"/>
                  <a:gd name="connsiteX1" fmla="*/ 1424548 w 1807856"/>
                  <a:gd name="connsiteY1" fmla="*/ 404074 h 526677"/>
                  <a:gd name="connsiteX2" fmla="*/ 150 w 1807856"/>
                  <a:gd name="connsiteY2" fmla="*/ 311885 h 526677"/>
                  <a:gd name="connsiteX3" fmla="*/ 1337923 w 1807856"/>
                  <a:gd name="connsiteY3" fmla="*/ 89243 h 526677"/>
                  <a:gd name="connsiteX4" fmla="*/ 1370766 w 1807856"/>
                  <a:gd name="connsiteY4" fmla="*/ 560 h 526677"/>
                  <a:gd name="connsiteX0" fmla="*/ 1807856 w 1807856"/>
                  <a:gd name="connsiteY0" fmla="*/ 526651 h 526680"/>
                  <a:gd name="connsiteX1" fmla="*/ 1424548 w 1807856"/>
                  <a:gd name="connsiteY1" fmla="*/ 404077 h 526680"/>
                  <a:gd name="connsiteX2" fmla="*/ 150 w 1807856"/>
                  <a:gd name="connsiteY2" fmla="*/ 311888 h 526680"/>
                  <a:gd name="connsiteX3" fmla="*/ 1337923 w 1807856"/>
                  <a:gd name="connsiteY3" fmla="*/ 89246 h 526680"/>
                  <a:gd name="connsiteX4" fmla="*/ 1370766 w 1807856"/>
                  <a:gd name="connsiteY4" fmla="*/ 563 h 526680"/>
                  <a:gd name="connsiteX0" fmla="*/ 1807856 w 1807856"/>
                  <a:gd name="connsiteY0" fmla="*/ 514466 h 514495"/>
                  <a:gd name="connsiteX1" fmla="*/ 1424548 w 1807856"/>
                  <a:gd name="connsiteY1" fmla="*/ 391892 h 514495"/>
                  <a:gd name="connsiteX2" fmla="*/ 150 w 1807856"/>
                  <a:gd name="connsiteY2" fmla="*/ 299703 h 514495"/>
                  <a:gd name="connsiteX3" fmla="*/ 1337923 w 1807856"/>
                  <a:gd name="connsiteY3" fmla="*/ 77061 h 514495"/>
                  <a:gd name="connsiteX4" fmla="*/ 1373139 w 1807856"/>
                  <a:gd name="connsiteY4" fmla="*/ 645 h 514495"/>
                  <a:gd name="connsiteX0" fmla="*/ 1808121 w 1808121"/>
                  <a:gd name="connsiteY0" fmla="*/ 514402 h 514431"/>
                  <a:gd name="connsiteX1" fmla="*/ 1424813 w 1808121"/>
                  <a:gd name="connsiteY1" fmla="*/ 391828 h 514431"/>
                  <a:gd name="connsiteX2" fmla="*/ 415 w 1808121"/>
                  <a:gd name="connsiteY2" fmla="*/ 299639 h 514431"/>
                  <a:gd name="connsiteX3" fmla="*/ 1283349 w 1808121"/>
                  <a:gd name="connsiteY3" fmla="*/ 86395 h 514431"/>
                  <a:gd name="connsiteX4" fmla="*/ 1373404 w 1808121"/>
                  <a:gd name="connsiteY4" fmla="*/ 581 h 514431"/>
                  <a:gd name="connsiteX0" fmla="*/ 1808000 w 1808000"/>
                  <a:gd name="connsiteY0" fmla="*/ 514429 h 514458"/>
                  <a:gd name="connsiteX1" fmla="*/ 1424692 w 1808000"/>
                  <a:gd name="connsiteY1" fmla="*/ 391855 h 514458"/>
                  <a:gd name="connsiteX2" fmla="*/ 294 w 1808000"/>
                  <a:gd name="connsiteY2" fmla="*/ 299666 h 514458"/>
                  <a:gd name="connsiteX3" fmla="*/ 1304876 w 1808000"/>
                  <a:gd name="connsiteY3" fmla="*/ 82108 h 514458"/>
                  <a:gd name="connsiteX4" fmla="*/ 1373283 w 1808000"/>
                  <a:gd name="connsiteY4" fmla="*/ 608 h 514458"/>
                  <a:gd name="connsiteX0" fmla="*/ 1807965 w 1807965"/>
                  <a:gd name="connsiteY0" fmla="*/ 514429 h 514458"/>
                  <a:gd name="connsiteX1" fmla="*/ 1424657 w 1807965"/>
                  <a:gd name="connsiteY1" fmla="*/ 391855 h 514458"/>
                  <a:gd name="connsiteX2" fmla="*/ 259 w 1807965"/>
                  <a:gd name="connsiteY2" fmla="*/ 299666 h 514458"/>
                  <a:gd name="connsiteX3" fmla="*/ 1304841 w 1807965"/>
                  <a:gd name="connsiteY3" fmla="*/ 82108 h 514458"/>
                  <a:gd name="connsiteX4" fmla="*/ 1373248 w 1807965"/>
                  <a:gd name="connsiteY4" fmla="*/ 608 h 514458"/>
                  <a:gd name="connsiteX0" fmla="*/ 1807965 w 1807965"/>
                  <a:gd name="connsiteY0" fmla="*/ 514429 h 518745"/>
                  <a:gd name="connsiteX1" fmla="*/ 1424657 w 1807965"/>
                  <a:gd name="connsiteY1" fmla="*/ 391855 h 518745"/>
                  <a:gd name="connsiteX2" fmla="*/ 259 w 1807965"/>
                  <a:gd name="connsiteY2" fmla="*/ 299666 h 518745"/>
                  <a:gd name="connsiteX3" fmla="*/ 1304841 w 1807965"/>
                  <a:gd name="connsiteY3" fmla="*/ 82108 h 518745"/>
                  <a:gd name="connsiteX4" fmla="*/ 1373248 w 1807965"/>
                  <a:gd name="connsiteY4" fmla="*/ 608 h 518745"/>
                  <a:gd name="connsiteX0" fmla="*/ 1827652 w 1827652"/>
                  <a:gd name="connsiteY0" fmla="*/ 525538 h 527750"/>
                  <a:gd name="connsiteX1" fmla="*/ 1424657 w 1827652"/>
                  <a:gd name="connsiteY1" fmla="*/ 391855 h 527750"/>
                  <a:gd name="connsiteX2" fmla="*/ 259 w 1827652"/>
                  <a:gd name="connsiteY2" fmla="*/ 299666 h 527750"/>
                  <a:gd name="connsiteX3" fmla="*/ 1304841 w 1827652"/>
                  <a:gd name="connsiteY3" fmla="*/ 82108 h 527750"/>
                  <a:gd name="connsiteX4" fmla="*/ 1373248 w 1827652"/>
                  <a:gd name="connsiteY4" fmla="*/ 608 h 527750"/>
                  <a:gd name="connsiteX0" fmla="*/ 1827652 w 1849903"/>
                  <a:gd name="connsiteY0" fmla="*/ 525538 h 534436"/>
                  <a:gd name="connsiteX1" fmla="*/ 1817644 w 1849903"/>
                  <a:gd name="connsiteY1" fmla="*/ 524236 h 534436"/>
                  <a:gd name="connsiteX2" fmla="*/ 1424657 w 1849903"/>
                  <a:gd name="connsiteY2" fmla="*/ 391855 h 534436"/>
                  <a:gd name="connsiteX3" fmla="*/ 259 w 1849903"/>
                  <a:gd name="connsiteY3" fmla="*/ 299666 h 534436"/>
                  <a:gd name="connsiteX4" fmla="*/ 1304841 w 1849903"/>
                  <a:gd name="connsiteY4" fmla="*/ 82108 h 534436"/>
                  <a:gd name="connsiteX5" fmla="*/ 1373248 w 1849903"/>
                  <a:gd name="connsiteY5" fmla="*/ 608 h 534436"/>
                  <a:gd name="connsiteX0" fmla="*/ 1827652 w 1827652"/>
                  <a:gd name="connsiteY0" fmla="*/ 525538 h 536331"/>
                  <a:gd name="connsiteX1" fmla="*/ 1693581 w 1827652"/>
                  <a:gd name="connsiteY1" fmla="*/ 526789 h 536331"/>
                  <a:gd name="connsiteX2" fmla="*/ 1424657 w 1827652"/>
                  <a:gd name="connsiteY2" fmla="*/ 391855 h 536331"/>
                  <a:gd name="connsiteX3" fmla="*/ 259 w 1827652"/>
                  <a:gd name="connsiteY3" fmla="*/ 299666 h 536331"/>
                  <a:gd name="connsiteX4" fmla="*/ 1304841 w 1827652"/>
                  <a:gd name="connsiteY4" fmla="*/ 82108 h 536331"/>
                  <a:gd name="connsiteX5" fmla="*/ 1373248 w 1827652"/>
                  <a:gd name="connsiteY5" fmla="*/ 608 h 536331"/>
                  <a:gd name="connsiteX0" fmla="*/ 2095144 w 2095144"/>
                  <a:gd name="connsiteY0" fmla="*/ 469445 h 530714"/>
                  <a:gd name="connsiteX1" fmla="*/ 1693581 w 2095144"/>
                  <a:gd name="connsiteY1" fmla="*/ 526789 h 530714"/>
                  <a:gd name="connsiteX2" fmla="*/ 1424657 w 2095144"/>
                  <a:gd name="connsiteY2" fmla="*/ 391855 h 530714"/>
                  <a:gd name="connsiteX3" fmla="*/ 259 w 2095144"/>
                  <a:gd name="connsiteY3" fmla="*/ 299666 h 530714"/>
                  <a:gd name="connsiteX4" fmla="*/ 1304841 w 2095144"/>
                  <a:gd name="connsiteY4" fmla="*/ 82108 h 530714"/>
                  <a:gd name="connsiteX5" fmla="*/ 1373248 w 2095144"/>
                  <a:gd name="connsiteY5" fmla="*/ 608 h 530714"/>
                  <a:gd name="connsiteX0" fmla="*/ 2095144 w 2095144"/>
                  <a:gd name="connsiteY0" fmla="*/ 469445 h 530714"/>
                  <a:gd name="connsiteX1" fmla="*/ 1693581 w 2095144"/>
                  <a:gd name="connsiteY1" fmla="*/ 526789 h 530714"/>
                  <a:gd name="connsiteX2" fmla="*/ 1424657 w 2095144"/>
                  <a:gd name="connsiteY2" fmla="*/ 391855 h 530714"/>
                  <a:gd name="connsiteX3" fmla="*/ 259 w 2095144"/>
                  <a:gd name="connsiteY3" fmla="*/ 299666 h 530714"/>
                  <a:gd name="connsiteX4" fmla="*/ 1304841 w 2095144"/>
                  <a:gd name="connsiteY4" fmla="*/ 82108 h 530714"/>
                  <a:gd name="connsiteX5" fmla="*/ 1373248 w 2095144"/>
                  <a:gd name="connsiteY5" fmla="*/ 608 h 530714"/>
                  <a:gd name="connsiteX0" fmla="*/ 2095144 w 2095144"/>
                  <a:gd name="connsiteY0" fmla="*/ 469445 h 541117"/>
                  <a:gd name="connsiteX1" fmla="*/ 1693581 w 2095144"/>
                  <a:gd name="connsiteY1" fmla="*/ 526789 h 541117"/>
                  <a:gd name="connsiteX2" fmla="*/ 1424657 w 2095144"/>
                  <a:gd name="connsiteY2" fmla="*/ 391855 h 541117"/>
                  <a:gd name="connsiteX3" fmla="*/ 259 w 2095144"/>
                  <a:gd name="connsiteY3" fmla="*/ 299666 h 541117"/>
                  <a:gd name="connsiteX4" fmla="*/ 1304841 w 2095144"/>
                  <a:gd name="connsiteY4" fmla="*/ 82108 h 541117"/>
                  <a:gd name="connsiteX5" fmla="*/ 1373248 w 2095144"/>
                  <a:gd name="connsiteY5" fmla="*/ 608 h 541117"/>
                  <a:gd name="connsiteX0" fmla="*/ 2095144 w 2095144"/>
                  <a:gd name="connsiteY0" fmla="*/ 469445 h 541117"/>
                  <a:gd name="connsiteX1" fmla="*/ 1693581 w 2095144"/>
                  <a:gd name="connsiteY1" fmla="*/ 526789 h 541117"/>
                  <a:gd name="connsiteX2" fmla="*/ 1424657 w 2095144"/>
                  <a:gd name="connsiteY2" fmla="*/ 391855 h 541117"/>
                  <a:gd name="connsiteX3" fmla="*/ 259 w 2095144"/>
                  <a:gd name="connsiteY3" fmla="*/ 299666 h 541117"/>
                  <a:gd name="connsiteX4" fmla="*/ 1304841 w 2095144"/>
                  <a:gd name="connsiteY4" fmla="*/ 82108 h 541117"/>
                  <a:gd name="connsiteX5" fmla="*/ 1373248 w 2095144"/>
                  <a:gd name="connsiteY5" fmla="*/ 608 h 541117"/>
                  <a:gd name="connsiteX0" fmla="*/ 2095144 w 2095144"/>
                  <a:gd name="connsiteY0" fmla="*/ 469445 h 541719"/>
                  <a:gd name="connsiteX1" fmla="*/ 1693581 w 2095144"/>
                  <a:gd name="connsiteY1" fmla="*/ 526789 h 541719"/>
                  <a:gd name="connsiteX2" fmla="*/ 1424657 w 2095144"/>
                  <a:gd name="connsiteY2" fmla="*/ 391855 h 541719"/>
                  <a:gd name="connsiteX3" fmla="*/ 259 w 2095144"/>
                  <a:gd name="connsiteY3" fmla="*/ 299666 h 541719"/>
                  <a:gd name="connsiteX4" fmla="*/ 1304841 w 2095144"/>
                  <a:gd name="connsiteY4" fmla="*/ 82108 h 541719"/>
                  <a:gd name="connsiteX5" fmla="*/ 1373248 w 2095144"/>
                  <a:gd name="connsiteY5" fmla="*/ 608 h 541719"/>
                  <a:gd name="connsiteX0" fmla="*/ 2095143 w 2095143"/>
                  <a:gd name="connsiteY0" fmla="*/ 469445 h 541719"/>
                  <a:gd name="connsiteX1" fmla="*/ 1693581 w 2095143"/>
                  <a:gd name="connsiteY1" fmla="*/ 526789 h 541719"/>
                  <a:gd name="connsiteX2" fmla="*/ 1424657 w 2095143"/>
                  <a:gd name="connsiteY2" fmla="*/ 391855 h 541719"/>
                  <a:gd name="connsiteX3" fmla="*/ 259 w 2095143"/>
                  <a:gd name="connsiteY3" fmla="*/ 299666 h 541719"/>
                  <a:gd name="connsiteX4" fmla="*/ 1304841 w 2095143"/>
                  <a:gd name="connsiteY4" fmla="*/ 82108 h 541719"/>
                  <a:gd name="connsiteX5" fmla="*/ 1373248 w 2095143"/>
                  <a:gd name="connsiteY5" fmla="*/ 608 h 541719"/>
                  <a:gd name="connsiteX0" fmla="*/ 2095143 w 2115889"/>
                  <a:gd name="connsiteY0" fmla="*/ 469445 h 528084"/>
                  <a:gd name="connsiteX1" fmla="*/ 2083230 w 2115889"/>
                  <a:gd name="connsiteY1" fmla="*/ 460623 h 528084"/>
                  <a:gd name="connsiteX2" fmla="*/ 1693581 w 2115889"/>
                  <a:gd name="connsiteY2" fmla="*/ 526789 h 528084"/>
                  <a:gd name="connsiteX3" fmla="*/ 1424657 w 2115889"/>
                  <a:gd name="connsiteY3" fmla="*/ 391855 h 528084"/>
                  <a:gd name="connsiteX4" fmla="*/ 259 w 2115889"/>
                  <a:gd name="connsiteY4" fmla="*/ 299666 h 528084"/>
                  <a:gd name="connsiteX5" fmla="*/ 1304841 w 2115889"/>
                  <a:gd name="connsiteY5" fmla="*/ 82108 h 528084"/>
                  <a:gd name="connsiteX6" fmla="*/ 1373248 w 2115889"/>
                  <a:gd name="connsiteY6" fmla="*/ 608 h 528084"/>
                  <a:gd name="connsiteX0" fmla="*/ 2095143 w 2095143"/>
                  <a:gd name="connsiteY0" fmla="*/ 469445 h 529858"/>
                  <a:gd name="connsiteX1" fmla="*/ 1933094 w 2095143"/>
                  <a:gd name="connsiteY1" fmla="*/ 505054 h 529858"/>
                  <a:gd name="connsiteX2" fmla="*/ 1693581 w 2095143"/>
                  <a:gd name="connsiteY2" fmla="*/ 526789 h 529858"/>
                  <a:gd name="connsiteX3" fmla="*/ 1424657 w 2095143"/>
                  <a:gd name="connsiteY3" fmla="*/ 391855 h 529858"/>
                  <a:gd name="connsiteX4" fmla="*/ 259 w 2095143"/>
                  <a:gd name="connsiteY4" fmla="*/ 299666 h 529858"/>
                  <a:gd name="connsiteX5" fmla="*/ 1304841 w 2095143"/>
                  <a:gd name="connsiteY5" fmla="*/ 82108 h 529858"/>
                  <a:gd name="connsiteX6" fmla="*/ 1373248 w 2095143"/>
                  <a:gd name="connsiteY6" fmla="*/ 608 h 529858"/>
                  <a:gd name="connsiteX0" fmla="*/ 2273051 w 2273051"/>
                  <a:gd name="connsiteY0" fmla="*/ 282680 h 529858"/>
                  <a:gd name="connsiteX1" fmla="*/ 1933094 w 2273051"/>
                  <a:gd name="connsiteY1" fmla="*/ 505054 h 529858"/>
                  <a:gd name="connsiteX2" fmla="*/ 1693581 w 2273051"/>
                  <a:gd name="connsiteY2" fmla="*/ 526789 h 529858"/>
                  <a:gd name="connsiteX3" fmla="*/ 1424657 w 2273051"/>
                  <a:gd name="connsiteY3" fmla="*/ 391855 h 529858"/>
                  <a:gd name="connsiteX4" fmla="*/ 259 w 2273051"/>
                  <a:gd name="connsiteY4" fmla="*/ 299666 h 529858"/>
                  <a:gd name="connsiteX5" fmla="*/ 1304841 w 2273051"/>
                  <a:gd name="connsiteY5" fmla="*/ 82108 h 529858"/>
                  <a:gd name="connsiteX6" fmla="*/ 1373248 w 2273051"/>
                  <a:gd name="connsiteY6" fmla="*/ 608 h 529858"/>
                  <a:gd name="connsiteX0" fmla="*/ 2273051 w 2273051"/>
                  <a:gd name="connsiteY0" fmla="*/ 282680 h 529538"/>
                  <a:gd name="connsiteX1" fmla="*/ 2004749 w 2273051"/>
                  <a:gd name="connsiteY1" fmla="*/ 501224 h 529538"/>
                  <a:gd name="connsiteX2" fmla="*/ 1693581 w 2273051"/>
                  <a:gd name="connsiteY2" fmla="*/ 526789 h 529538"/>
                  <a:gd name="connsiteX3" fmla="*/ 1424657 w 2273051"/>
                  <a:gd name="connsiteY3" fmla="*/ 391855 h 529538"/>
                  <a:gd name="connsiteX4" fmla="*/ 259 w 2273051"/>
                  <a:gd name="connsiteY4" fmla="*/ 299666 h 529538"/>
                  <a:gd name="connsiteX5" fmla="*/ 1304841 w 2273051"/>
                  <a:gd name="connsiteY5" fmla="*/ 82108 h 529538"/>
                  <a:gd name="connsiteX6" fmla="*/ 1373248 w 2273051"/>
                  <a:gd name="connsiteY6" fmla="*/ 608 h 529538"/>
                  <a:gd name="connsiteX0" fmla="*/ 2273051 w 2273051"/>
                  <a:gd name="connsiteY0" fmla="*/ 282680 h 531079"/>
                  <a:gd name="connsiteX1" fmla="*/ 2004749 w 2273051"/>
                  <a:gd name="connsiteY1" fmla="*/ 501224 h 531079"/>
                  <a:gd name="connsiteX2" fmla="*/ 1693581 w 2273051"/>
                  <a:gd name="connsiteY2" fmla="*/ 526789 h 531079"/>
                  <a:gd name="connsiteX3" fmla="*/ 1424657 w 2273051"/>
                  <a:gd name="connsiteY3" fmla="*/ 391855 h 531079"/>
                  <a:gd name="connsiteX4" fmla="*/ 259 w 2273051"/>
                  <a:gd name="connsiteY4" fmla="*/ 299666 h 531079"/>
                  <a:gd name="connsiteX5" fmla="*/ 1304841 w 2273051"/>
                  <a:gd name="connsiteY5" fmla="*/ 82108 h 531079"/>
                  <a:gd name="connsiteX6" fmla="*/ 1373248 w 2273051"/>
                  <a:gd name="connsiteY6" fmla="*/ 608 h 531079"/>
                  <a:gd name="connsiteX0" fmla="*/ 2273051 w 2273051"/>
                  <a:gd name="connsiteY0" fmla="*/ 282680 h 531079"/>
                  <a:gd name="connsiteX1" fmla="*/ 2004749 w 2273051"/>
                  <a:gd name="connsiteY1" fmla="*/ 501224 h 531079"/>
                  <a:gd name="connsiteX2" fmla="*/ 1693581 w 2273051"/>
                  <a:gd name="connsiteY2" fmla="*/ 526789 h 531079"/>
                  <a:gd name="connsiteX3" fmla="*/ 1424657 w 2273051"/>
                  <a:gd name="connsiteY3" fmla="*/ 391855 h 531079"/>
                  <a:gd name="connsiteX4" fmla="*/ 259 w 2273051"/>
                  <a:gd name="connsiteY4" fmla="*/ 299666 h 531079"/>
                  <a:gd name="connsiteX5" fmla="*/ 1304841 w 2273051"/>
                  <a:gd name="connsiteY5" fmla="*/ 82108 h 531079"/>
                  <a:gd name="connsiteX6" fmla="*/ 1373248 w 2273051"/>
                  <a:gd name="connsiteY6" fmla="*/ 608 h 531079"/>
                  <a:gd name="connsiteX0" fmla="*/ 2273051 w 2273051"/>
                  <a:gd name="connsiteY0" fmla="*/ 282680 h 530372"/>
                  <a:gd name="connsiteX1" fmla="*/ 2037940 w 2273051"/>
                  <a:gd name="connsiteY1" fmla="*/ 496139 h 530372"/>
                  <a:gd name="connsiteX2" fmla="*/ 1693581 w 2273051"/>
                  <a:gd name="connsiteY2" fmla="*/ 526789 h 530372"/>
                  <a:gd name="connsiteX3" fmla="*/ 1424657 w 2273051"/>
                  <a:gd name="connsiteY3" fmla="*/ 391855 h 530372"/>
                  <a:gd name="connsiteX4" fmla="*/ 259 w 2273051"/>
                  <a:gd name="connsiteY4" fmla="*/ 299666 h 530372"/>
                  <a:gd name="connsiteX5" fmla="*/ 1304841 w 2273051"/>
                  <a:gd name="connsiteY5" fmla="*/ 82108 h 530372"/>
                  <a:gd name="connsiteX6" fmla="*/ 1373248 w 2273051"/>
                  <a:gd name="connsiteY6" fmla="*/ 608 h 530372"/>
                  <a:gd name="connsiteX0" fmla="*/ 2262476 w 2262476"/>
                  <a:gd name="connsiteY0" fmla="*/ 281476 h 530372"/>
                  <a:gd name="connsiteX1" fmla="*/ 2037940 w 2262476"/>
                  <a:gd name="connsiteY1" fmla="*/ 496139 h 530372"/>
                  <a:gd name="connsiteX2" fmla="*/ 1693581 w 2262476"/>
                  <a:gd name="connsiteY2" fmla="*/ 526789 h 530372"/>
                  <a:gd name="connsiteX3" fmla="*/ 1424657 w 2262476"/>
                  <a:gd name="connsiteY3" fmla="*/ 391855 h 530372"/>
                  <a:gd name="connsiteX4" fmla="*/ 259 w 2262476"/>
                  <a:gd name="connsiteY4" fmla="*/ 299666 h 530372"/>
                  <a:gd name="connsiteX5" fmla="*/ 1304841 w 2262476"/>
                  <a:gd name="connsiteY5" fmla="*/ 82108 h 530372"/>
                  <a:gd name="connsiteX6" fmla="*/ 1373248 w 2262476"/>
                  <a:gd name="connsiteY6" fmla="*/ 608 h 530372"/>
                  <a:gd name="connsiteX0" fmla="*/ 2262476 w 2262476"/>
                  <a:gd name="connsiteY0" fmla="*/ 281476 h 530372"/>
                  <a:gd name="connsiteX1" fmla="*/ 2037940 w 2262476"/>
                  <a:gd name="connsiteY1" fmla="*/ 496139 h 530372"/>
                  <a:gd name="connsiteX2" fmla="*/ 1693581 w 2262476"/>
                  <a:gd name="connsiteY2" fmla="*/ 526789 h 530372"/>
                  <a:gd name="connsiteX3" fmla="*/ 1424657 w 2262476"/>
                  <a:gd name="connsiteY3" fmla="*/ 391855 h 530372"/>
                  <a:gd name="connsiteX4" fmla="*/ 259 w 2262476"/>
                  <a:gd name="connsiteY4" fmla="*/ 299666 h 530372"/>
                  <a:gd name="connsiteX5" fmla="*/ 1304841 w 2262476"/>
                  <a:gd name="connsiteY5" fmla="*/ 82108 h 530372"/>
                  <a:gd name="connsiteX6" fmla="*/ 1373248 w 2262476"/>
                  <a:gd name="connsiteY6" fmla="*/ 608 h 530372"/>
                  <a:gd name="connsiteX7" fmla="*/ 2262476 w 2262476"/>
                  <a:gd name="connsiteY7" fmla="*/ 281476 h 530372"/>
                  <a:gd name="connsiteX0" fmla="*/ 2263405 w 2263405"/>
                  <a:gd name="connsiteY0" fmla="*/ 281717 h 530613"/>
                  <a:gd name="connsiteX1" fmla="*/ 2038869 w 2263405"/>
                  <a:gd name="connsiteY1" fmla="*/ 496380 h 530613"/>
                  <a:gd name="connsiteX2" fmla="*/ 1694510 w 2263405"/>
                  <a:gd name="connsiteY2" fmla="*/ 527030 h 530613"/>
                  <a:gd name="connsiteX3" fmla="*/ 1425586 w 2263405"/>
                  <a:gd name="connsiteY3" fmla="*/ 392096 h 530613"/>
                  <a:gd name="connsiteX4" fmla="*/ 1188 w 2263405"/>
                  <a:gd name="connsiteY4" fmla="*/ 299907 h 530613"/>
                  <a:gd name="connsiteX5" fmla="*/ 1178895 w 2263405"/>
                  <a:gd name="connsiteY5" fmla="*/ 56422 h 530613"/>
                  <a:gd name="connsiteX6" fmla="*/ 1374177 w 2263405"/>
                  <a:gd name="connsiteY6" fmla="*/ 849 h 530613"/>
                  <a:gd name="connsiteX7" fmla="*/ 2263405 w 2263405"/>
                  <a:gd name="connsiteY7" fmla="*/ 281717 h 530613"/>
                  <a:gd name="connsiteX0" fmla="*/ 2263405 w 2263405"/>
                  <a:gd name="connsiteY0" fmla="*/ 282103 h 530999"/>
                  <a:gd name="connsiteX1" fmla="*/ 2038869 w 2263405"/>
                  <a:gd name="connsiteY1" fmla="*/ 496766 h 530999"/>
                  <a:gd name="connsiteX2" fmla="*/ 1694510 w 2263405"/>
                  <a:gd name="connsiteY2" fmla="*/ 527416 h 530999"/>
                  <a:gd name="connsiteX3" fmla="*/ 1425586 w 2263405"/>
                  <a:gd name="connsiteY3" fmla="*/ 392482 h 530999"/>
                  <a:gd name="connsiteX4" fmla="*/ 1188 w 2263405"/>
                  <a:gd name="connsiteY4" fmla="*/ 300293 h 530999"/>
                  <a:gd name="connsiteX5" fmla="*/ 1178895 w 2263405"/>
                  <a:gd name="connsiteY5" fmla="*/ 56808 h 530999"/>
                  <a:gd name="connsiteX6" fmla="*/ 1374177 w 2263405"/>
                  <a:gd name="connsiteY6" fmla="*/ 1235 h 530999"/>
                  <a:gd name="connsiteX7" fmla="*/ 2263405 w 2263405"/>
                  <a:gd name="connsiteY7" fmla="*/ 282103 h 530999"/>
                  <a:gd name="connsiteX0" fmla="*/ 2267242 w 2267242"/>
                  <a:gd name="connsiteY0" fmla="*/ 285668 h 530999"/>
                  <a:gd name="connsiteX1" fmla="*/ 2038869 w 2267242"/>
                  <a:gd name="connsiteY1" fmla="*/ 496766 h 530999"/>
                  <a:gd name="connsiteX2" fmla="*/ 1694510 w 2267242"/>
                  <a:gd name="connsiteY2" fmla="*/ 527416 h 530999"/>
                  <a:gd name="connsiteX3" fmla="*/ 1425586 w 2267242"/>
                  <a:gd name="connsiteY3" fmla="*/ 392482 h 530999"/>
                  <a:gd name="connsiteX4" fmla="*/ 1188 w 2267242"/>
                  <a:gd name="connsiteY4" fmla="*/ 300293 h 530999"/>
                  <a:gd name="connsiteX5" fmla="*/ 1178895 w 2267242"/>
                  <a:gd name="connsiteY5" fmla="*/ 56808 h 530999"/>
                  <a:gd name="connsiteX6" fmla="*/ 1374177 w 2267242"/>
                  <a:gd name="connsiteY6" fmla="*/ 1235 h 530999"/>
                  <a:gd name="connsiteX7" fmla="*/ 2267242 w 2267242"/>
                  <a:gd name="connsiteY7" fmla="*/ 285668 h 530999"/>
                  <a:gd name="connsiteX0" fmla="*/ 2195937 w 2195937"/>
                  <a:gd name="connsiteY0" fmla="*/ 340125 h 530999"/>
                  <a:gd name="connsiteX1" fmla="*/ 2038869 w 2195937"/>
                  <a:gd name="connsiteY1" fmla="*/ 496766 h 530999"/>
                  <a:gd name="connsiteX2" fmla="*/ 1694510 w 2195937"/>
                  <a:gd name="connsiteY2" fmla="*/ 527416 h 530999"/>
                  <a:gd name="connsiteX3" fmla="*/ 1425586 w 2195937"/>
                  <a:gd name="connsiteY3" fmla="*/ 392482 h 530999"/>
                  <a:gd name="connsiteX4" fmla="*/ 1188 w 2195937"/>
                  <a:gd name="connsiteY4" fmla="*/ 300293 h 530999"/>
                  <a:gd name="connsiteX5" fmla="*/ 1178895 w 2195937"/>
                  <a:gd name="connsiteY5" fmla="*/ 56808 h 530999"/>
                  <a:gd name="connsiteX6" fmla="*/ 1374177 w 2195937"/>
                  <a:gd name="connsiteY6" fmla="*/ 1235 h 530999"/>
                  <a:gd name="connsiteX7" fmla="*/ 2195937 w 2195937"/>
                  <a:gd name="connsiteY7" fmla="*/ 340125 h 530999"/>
                  <a:gd name="connsiteX0" fmla="*/ 2203789 w 2203789"/>
                  <a:gd name="connsiteY0" fmla="*/ 278440 h 530999"/>
                  <a:gd name="connsiteX1" fmla="*/ 2038869 w 2203789"/>
                  <a:gd name="connsiteY1" fmla="*/ 496766 h 530999"/>
                  <a:gd name="connsiteX2" fmla="*/ 1694510 w 2203789"/>
                  <a:gd name="connsiteY2" fmla="*/ 527416 h 530999"/>
                  <a:gd name="connsiteX3" fmla="*/ 1425586 w 2203789"/>
                  <a:gd name="connsiteY3" fmla="*/ 392482 h 530999"/>
                  <a:gd name="connsiteX4" fmla="*/ 1188 w 2203789"/>
                  <a:gd name="connsiteY4" fmla="*/ 300293 h 530999"/>
                  <a:gd name="connsiteX5" fmla="*/ 1178895 w 2203789"/>
                  <a:gd name="connsiteY5" fmla="*/ 56808 h 530999"/>
                  <a:gd name="connsiteX6" fmla="*/ 1374177 w 2203789"/>
                  <a:gd name="connsiteY6" fmla="*/ 1235 h 530999"/>
                  <a:gd name="connsiteX7" fmla="*/ 2203789 w 2203789"/>
                  <a:gd name="connsiteY7" fmla="*/ 278440 h 530999"/>
                  <a:gd name="connsiteX0" fmla="*/ 2125954 w 2132024"/>
                  <a:gd name="connsiteY0" fmla="*/ 254970 h 530999"/>
                  <a:gd name="connsiteX1" fmla="*/ 2038869 w 2132024"/>
                  <a:gd name="connsiteY1" fmla="*/ 496766 h 530999"/>
                  <a:gd name="connsiteX2" fmla="*/ 1694510 w 2132024"/>
                  <a:gd name="connsiteY2" fmla="*/ 527416 h 530999"/>
                  <a:gd name="connsiteX3" fmla="*/ 1425586 w 2132024"/>
                  <a:gd name="connsiteY3" fmla="*/ 392482 h 530999"/>
                  <a:gd name="connsiteX4" fmla="*/ 1188 w 2132024"/>
                  <a:gd name="connsiteY4" fmla="*/ 300293 h 530999"/>
                  <a:gd name="connsiteX5" fmla="*/ 1178895 w 2132024"/>
                  <a:gd name="connsiteY5" fmla="*/ 56808 h 530999"/>
                  <a:gd name="connsiteX6" fmla="*/ 1374177 w 2132024"/>
                  <a:gd name="connsiteY6" fmla="*/ 1235 h 530999"/>
                  <a:gd name="connsiteX7" fmla="*/ 2125954 w 2132024"/>
                  <a:gd name="connsiteY7" fmla="*/ 254970 h 530999"/>
                  <a:gd name="connsiteX0" fmla="*/ 2224882 w 2224882"/>
                  <a:gd name="connsiteY0" fmla="*/ 303789 h 530999"/>
                  <a:gd name="connsiteX1" fmla="*/ 2038869 w 2224882"/>
                  <a:gd name="connsiteY1" fmla="*/ 496766 h 530999"/>
                  <a:gd name="connsiteX2" fmla="*/ 1694510 w 2224882"/>
                  <a:gd name="connsiteY2" fmla="*/ 527416 h 530999"/>
                  <a:gd name="connsiteX3" fmla="*/ 1425586 w 2224882"/>
                  <a:gd name="connsiteY3" fmla="*/ 392482 h 530999"/>
                  <a:gd name="connsiteX4" fmla="*/ 1188 w 2224882"/>
                  <a:gd name="connsiteY4" fmla="*/ 300293 h 530999"/>
                  <a:gd name="connsiteX5" fmla="*/ 1178895 w 2224882"/>
                  <a:gd name="connsiteY5" fmla="*/ 56808 h 530999"/>
                  <a:gd name="connsiteX6" fmla="*/ 1374177 w 2224882"/>
                  <a:gd name="connsiteY6" fmla="*/ 1235 h 530999"/>
                  <a:gd name="connsiteX7" fmla="*/ 2224882 w 2224882"/>
                  <a:gd name="connsiteY7" fmla="*/ 303789 h 530999"/>
                  <a:gd name="connsiteX0" fmla="*/ 2217120 w 2217120"/>
                  <a:gd name="connsiteY0" fmla="*/ 331066 h 530999"/>
                  <a:gd name="connsiteX1" fmla="*/ 2038869 w 2217120"/>
                  <a:gd name="connsiteY1" fmla="*/ 496766 h 530999"/>
                  <a:gd name="connsiteX2" fmla="*/ 1694510 w 2217120"/>
                  <a:gd name="connsiteY2" fmla="*/ 527416 h 530999"/>
                  <a:gd name="connsiteX3" fmla="*/ 1425586 w 2217120"/>
                  <a:gd name="connsiteY3" fmla="*/ 392482 h 530999"/>
                  <a:gd name="connsiteX4" fmla="*/ 1188 w 2217120"/>
                  <a:gd name="connsiteY4" fmla="*/ 300293 h 530999"/>
                  <a:gd name="connsiteX5" fmla="*/ 1178895 w 2217120"/>
                  <a:gd name="connsiteY5" fmla="*/ 56808 h 530999"/>
                  <a:gd name="connsiteX6" fmla="*/ 1374177 w 2217120"/>
                  <a:gd name="connsiteY6" fmla="*/ 1235 h 530999"/>
                  <a:gd name="connsiteX7" fmla="*/ 2217120 w 2217120"/>
                  <a:gd name="connsiteY7" fmla="*/ 331066 h 530999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4340"/>
                  <a:gd name="connsiteX1" fmla="*/ 2038869 w 2217120"/>
                  <a:gd name="connsiteY1" fmla="*/ 496766 h 534340"/>
                  <a:gd name="connsiteX2" fmla="*/ 1694510 w 2217120"/>
                  <a:gd name="connsiteY2" fmla="*/ 527416 h 534340"/>
                  <a:gd name="connsiteX3" fmla="*/ 1425586 w 2217120"/>
                  <a:gd name="connsiteY3" fmla="*/ 392482 h 534340"/>
                  <a:gd name="connsiteX4" fmla="*/ 1188 w 2217120"/>
                  <a:gd name="connsiteY4" fmla="*/ 300293 h 534340"/>
                  <a:gd name="connsiteX5" fmla="*/ 1178895 w 2217120"/>
                  <a:gd name="connsiteY5" fmla="*/ 56808 h 534340"/>
                  <a:gd name="connsiteX6" fmla="*/ 1374177 w 2217120"/>
                  <a:gd name="connsiteY6" fmla="*/ 1235 h 534340"/>
                  <a:gd name="connsiteX7" fmla="*/ 2217120 w 2217120"/>
                  <a:gd name="connsiteY7" fmla="*/ 331066 h 534340"/>
                  <a:gd name="connsiteX0" fmla="*/ 2217120 w 2217120"/>
                  <a:gd name="connsiteY0" fmla="*/ 331066 h 551752"/>
                  <a:gd name="connsiteX1" fmla="*/ 2036379 w 2217120"/>
                  <a:gd name="connsiteY1" fmla="*/ 530380 h 551752"/>
                  <a:gd name="connsiteX2" fmla="*/ 1694510 w 2217120"/>
                  <a:gd name="connsiteY2" fmla="*/ 527416 h 551752"/>
                  <a:gd name="connsiteX3" fmla="*/ 1425586 w 2217120"/>
                  <a:gd name="connsiteY3" fmla="*/ 392482 h 551752"/>
                  <a:gd name="connsiteX4" fmla="*/ 1188 w 2217120"/>
                  <a:gd name="connsiteY4" fmla="*/ 300293 h 551752"/>
                  <a:gd name="connsiteX5" fmla="*/ 1178895 w 2217120"/>
                  <a:gd name="connsiteY5" fmla="*/ 56808 h 551752"/>
                  <a:gd name="connsiteX6" fmla="*/ 1374177 w 2217120"/>
                  <a:gd name="connsiteY6" fmla="*/ 1235 h 551752"/>
                  <a:gd name="connsiteX7" fmla="*/ 2217120 w 2217120"/>
                  <a:gd name="connsiteY7" fmla="*/ 331066 h 551752"/>
                  <a:gd name="connsiteX0" fmla="*/ 2127742 w 2135685"/>
                  <a:gd name="connsiteY0" fmla="*/ 308367 h 551752"/>
                  <a:gd name="connsiteX1" fmla="*/ 2036379 w 2135685"/>
                  <a:gd name="connsiteY1" fmla="*/ 530380 h 551752"/>
                  <a:gd name="connsiteX2" fmla="*/ 1694510 w 2135685"/>
                  <a:gd name="connsiteY2" fmla="*/ 527416 h 551752"/>
                  <a:gd name="connsiteX3" fmla="*/ 1425586 w 2135685"/>
                  <a:gd name="connsiteY3" fmla="*/ 392482 h 551752"/>
                  <a:gd name="connsiteX4" fmla="*/ 1188 w 2135685"/>
                  <a:gd name="connsiteY4" fmla="*/ 300293 h 551752"/>
                  <a:gd name="connsiteX5" fmla="*/ 1178895 w 2135685"/>
                  <a:gd name="connsiteY5" fmla="*/ 56808 h 551752"/>
                  <a:gd name="connsiteX6" fmla="*/ 1374177 w 2135685"/>
                  <a:gd name="connsiteY6" fmla="*/ 1235 h 551752"/>
                  <a:gd name="connsiteX7" fmla="*/ 2127742 w 2135685"/>
                  <a:gd name="connsiteY7" fmla="*/ 308367 h 551752"/>
                  <a:gd name="connsiteX0" fmla="*/ 2127742 w 2132536"/>
                  <a:gd name="connsiteY0" fmla="*/ 308367 h 551752"/>
                  <a:gd name="connsiteX1" fmla="*/ 2036379 w 2132536"/>
                  <a:gd name="connsiteY1" fmla="*/ 530380 h 551752"/>
                  <a:gd name="connsiteX2" fmla="*/ 1694510 w 2132536"/>
                  <a:gd name="connsiteY2" fmla="*/ 527416 h 551752"/>
                  <a:gd name="connsiteX3" fmla="*/ 1425586 w 2132536"/>
                  <a:gd name="connsiteY3" fmla="*/ 392482 h 551752"/>
                  <a:gd name="connsiteX4" fmla="*/ 1188 w 2132536"/>
                  <a:gd name="connsiteY4" fmla="*/ 300293 h 551752"/>
                  <a:gd name="connsiteX5" fmla="*/ 1178895 w 2132536"/>
                  <a:gd name="connsiteY5" fmla="*/ 56808 h 551752"/>
                  <a:gd name="connsiteX6" fmla="*/ 1374177 w 2132536"/>
                  <a:gd name="connsiteY6" fmla="*/ 1235 h 551752"/>
                  <a:gd name="connsiteX7" fmla="*/ 2127742 w 2132536"/>
                  <a:gd name="connsiteY7" fmla="*/ 308367 h 551752"/>
                  <a:gd name="connsiteX0" fmla="*/ 2250948 w 2250948"/>
                  <a:gd name="connsiteY0" fmla="*/ 275982 h 551752"/>
                  <a:gd name="connsiteX1" fmla="*/ 2036379 w 2250948"/>
                  <a:gd name="connsiteY1" fmla="*/ 530380 h 551752"/>
                  <a:gd name="connsiteX2" fmla="*/ 1694510 w 2250948"/>
                  <a:gd name="connsiteY2" fmla="*/ 527416 h 551752"/>
                  <a:gd name="connsiteX3" fmla="*/ 1425586 w 2250948"/>
                  <a:gd name="connsiteY3" fmla="*/ 392482 h 551752"/>
                  <a:gd name="connsiteX4" fmla="*/ 1188 w 2250948"/>
                  <a:gd name="connsiteY4" fmla="*/ 300293 h 551752"/>
                  <a:gd name="connsiteX5" fmla="*/ 1178895 w 2250948"/>
                  <a:gd name="connsiteY5" fmla="*/ 56808 h 551752"/>
                  <a:gd name="connsiteX6" fmla="*/ 1374177 w 2250948"/>
                  <a:gd name="connsiteY6" fmla="*/ 1235 h 551752"/>
                  <a:gd name="connsiteX7" fmla="*/ 2250948 w 2250948"/>
                  <a:gd name="connsiteY7" fmla="*/ 275982 h 551752"/>
                  <a:gd name="connsiteX0" fmla="*/ 2250948 w 2250948"/>
                  <a:gd name="connsiteY0" fmla="*/ 275982 h 551752"/>
                  <a:gd name="connsiteX1" fmla="*/ 2036379 w 2250948"/>
                  <a:gd name="connsiteY1" fmla="*/ 530380 h 551752"/>
                  <a:gd name="connsiteX2" fmla="*/ 1694510 w 2250948"/>
                  <a:gd name="connsiteY2" fmla="*/ 527416 h 551752"/>
                  <a:gd name="connsiteX3" fmla="*/ 1425586 w 2250948"/>
                  <a:gd name="connsiteY3" fmla="*/ 392482 h 551752"/>
                  <a:gd name="connsiteX4" fmla="*/ 1188 w 2250948"/>
                  <a:gd name="connsiteY4" fmla="*/ 300293 h 551752"/>
                  <a:gd name="connsiteX5" fmla="*/ 1178895 w 2250948"/>
                  <a:gd name="connsiteY5" fmla="*/ 56808 h 551752"/>
                  <a:gd name="connsiteX6" fmla="*/ 1374177 w 2250948"/>
                  <a:gd name="connsiteY6" fmla="*/ 1235 h 551752"/>
                  <a:gd name="connsiteX7" fmla="*/ 2250948 w 2250948"/>
                  <a:gd name="connsiteY7" fmla="*/ 275982 h 551752"/>
                  <a:gd name="connsiteX0" fmla="*/ 2250948 w 2250948"/>
                  <a:gd name="connsiteY0" fmla="*/ 275982 h 534702"/>
                  <a:gd name="connsiteX1" fmla="*/ 2026157 w 2250948"/>
                  <a:gd name="connsiteY1" fmla="*/ 497981 h 534702"/>
                  <a:gd name="connsiteX2" fmla="*/ 1694510 w 2250948"/>
                  <a:gd name="connsiteY2" fmla="*/ 527416 h 534702"/>
                  <a:gd name="connsiteX3" fmla="*/ 1425586 w 2250948"/>
                  <a:gd name="connsiteY3" fmla="*/ 392482 h 534702"/>
                  <a:gd name="connsiteX4" fmla="*/ 1188 w 2250948"/>
                  <a:gd name="connsiteY4" fmla="*/ 300293 h 534702"/>
                  <a:gd name="connsiteX5" fmla="*/ 1178895 w 2250948"/>
                  <a:gd name="connsiteY5" fmla="*/ 56808 h 534702"/>
                  <a:gd name="connsiteX6" fmla="*/ 1374177 w 2250948"/>
                  <a:gd name="connsiteY6" fmla="*/ 1235 h 534702"/>
                  <a:gd name="connsiteX7" fmla="*/ 2250948 w 2250948"/>
                  <a:gd name="connsiteY7" fmla="*/ 275982 h 534702"/>
                  <a:gd name="connsiteX0" fmla="*/ 2250948 w 2250948"/>
                  <a:gd name="connsiteY0" fmla="*/ 275982 h 534702"/>
                  <a:gd name="connsiteX1" fmla="*/ 2026157 w 2250948"/>
                  <a:gd name="connsiteY1" fmla="*/ 497981 h 534702"/>
                  <a:gd name="connsiteX2" fmla="*/ 1694510 w 2250948"/>
                  <a:gd name="connsiteY2" fmla="*/ 527416 h 534702"/>
                  <a:gd name="connsiteX3" fmla="*/ 1425586 w 2250948"/>
                  <a:gd name="connsiteY3" fmla="*/ 392482 h 534702"/>
                  <a:gd name="connsiteX4" fmla="*/ 1188 w 2250948"/>
                  <a:gd name="connsiteY4" fmla="*/ 300293 h 534702"/>
                  <a:gd name="connsiteX5" fmla="*/ 1178895 w 2250948"/>
                  <a:gd name="connsiteY5" fmla="*/ 56808 h 534702"/>
                  <a:gd name="connsiteX6" fmla="*/ 1374177 w 2250948"/>
                  <a:gd name="connsiteY6" fmla="*/ 1235 h 534702"/>
                  <a:gd name="connsiteX7" fmla="*/ 2250948 w 2250948"/>
                  <a:gd name="connsiteY7" fmla="*/ 275982 h 534702"/>
                  <a:gd name="connsiteX0" fmla="*/ 2250948 w 2250948"/>
                  <a:gd name="connsiteY0" fmla="*/ 275982 h 535948"/>
                  <a:gd name="connsiteX1" fmla="*/ 2026157 w 2250948"/>
                  <a:gd name="connsiteY1" fmla="*/ 497981 h 535948"/>
                  <a:gd name="connsiteX2" fmla="*/ 1694510 w 2250948"/>
                  <a:gd name="connsiteY2" fmla="*/ 527416 h 535948"/>
                  <a:gd name="connsiteX3" fmla="*/ 1425586 w 2250948"/>
                  <a:gd name="connsiteY3" fmla="*/ 392482 h 535948"/>
                  <a:gd name="connsiteX4" fmla="*/ 1188 w 2250948"/>
                  <a:gd name="connsiteY4" fmla="*/ 300293 h 535948"/>
                  <a:gd name="connsiteX5" fmla="*/ 1178895 w 2250948"/>
                  <a:gd name="connsiteY5" fmla="*/ 56808 h 535948"/>
                  <a:gd name="connsiteX6" fmla="*/ 1374177 w 2250948"/>
                  <a:gd name="connsiteY6" fmla="*/ 1235 h 535948"/>
                  <a:gd name="connsiteX7" fmla="*/ 2250948 w 2250948"/>
                  <a:gd name="connsiteY7" fmla="*/ 275982 h 535948"/>
                  <a:gd name="connsiteX0" fmla="*/ 2250948 w 2250948"/>
                  <a:gd name="connsiteY0" fmla="*/ 275982 h 500645"/>
                  <a:gd name="connsiteX1" fmla="*/ 2026157 w 2250948"/>
                  <a:gd name="connsiteY1" fmla="*/ 497981 h 500645"/>
                  <a:gd name="connsiteX2" fmla="*/ 1425586 w 2250948"/>
                  <a:gd name="connsiteY2" fmla="*/ 392482 h 500645"/>
                  <a:gd name="connsiteX3" fmla="*/ 1188 w 2250948"/>
                  <a:gd name="connsiteY3" fmla="*/ 300293 h 500645"/>
                  <a:gd name="connsiteX4" fmla="*/ 1178895 w 2250948"/>
                  <a:gd name="connsiteY4" fmla="*/ 56808 h 500645"/>
                  <a:gd name="connsiteX5" fmla="*/ 1374177 w 2250948"/>
                  <a:gd name="connsiteY5" fmla="*/ 1235 h 500645"/>
                  <a:gd name="connsiteX6" fmla="*/ 2250948 w 2250948"/>
                  <a:gd name="connsiteY6" fmla="*/ 275982 h 500645"/>
                  <a:gd name="connsiteX0" fmla="*/ 2250948 w 2250948"/>
                  <a:gd name="connsiteY0" fmla="*/ 275982 h 520802"/>
                  <a:gd name="connsiteX1" fmla="*/ 1615785 w 2250948"/>
                  <a:gd name="connsiteY1" fmla="*/ 518567 h 520802"/>
                  <a:gd name="connsiteX2" fmla="*/ 1425586 w 2250948"/>
                  <a:gd name="connsiteY2" fmla="*/ 392482 h 520802"/>
                  <a:gd name="connsiteX3" fmla="*/ 1188 w 2250948"/>
                  <a:gd name="connsiteY3" fmla="*/ 300293 h 520802"/>
                  <a:gd name="connsiteX4" fmla="*/ 1178895 w 2250948"/>
                  <a:gd name="connsiteY4" fmla="*/ 56808 h 520802"/>
                  <a:gd name="connsiteX5" fmla="*/ 1374177 w 2250948"/>
                  <a:gd name="connsiteY5" fmla="*/ 1235 h 520802"/>
                  <a:gd name="connsiteX6" fmla="*/ 2250948 w 2250948"/>
                  <a:gd name="connsiteY6" fmla="*/ 275982 h 520802"/>
                  <a:gd name="connsiteX0" fmla="*/ 2250948 w 2250948"/>
                  <a:gd name="connsiteY0" fmla="*/ 275982 h 518567"/>
                  <a:gd name="connsiteX1" fmla="*/ 1615785 w 2250948"/>
                  <a:gd name="connsiteY1" fmla="*/ 518567 h 518567"/>
                  <a:gd name="connsiteX2" fmla="*/ 1425586 w 2250948"/>
                  <a:gd name="connsiteY2" fmla="*/ 392482 h 518567"/>
                  <a:gd name="connsiteX3" fmla="*/ 1188 w 2250948"/>
                  <a:gd name="connsiteY3" fmla="*/ 300293 h 518567"/>
                  <a:gd name="connsiteX4" fmla="*/ 1178895 w 2250948"/>
                  <a:gd name="connsiteY4" fmla="*/ 56808 h 518567"/>
                  <a:gd name="connsiteX5" fmla="*/ 1374177 w 2250948"/>
                  <a:gd name="connsiteY5" fmla="*/ 1235 h 518567"/>
                  <a:gd name="connsiteX6" fmla="*/ 2250948 w 2250948"/>
                  <a:gd name="connsiteY6" fmla="*/ 275982 h 518567"/>
                  <a:gd name="connsiteX0" fmla="*/ 2250948 w 2250948"/>
                  <a:gd name="connsiteY0" fmla="*/ 275982 h 552217"/>
                  <a:gd name="connsiteX1" fmla="*/ 1615785 w 2250948"/>
                  <a:gd name="connsiteY1" fmla="*/ 518567 h 552217"/>
                  <a:gd name="connsiteX2" fmla="*/ 1425586 w 2250948"/>
                  <a:gd name="connsiteY2" fmla="*/ 392482 h 552217"/>
                  <a:gd name="connsiteX3" fmla="*/ 1188 w 2250948"/>
                  <a:gd name="connsiteY3" fmla="*/ 300293 h 552217"/>
                  <a:gd name="connsiteX4" fmla="*/ 1178895 w 2250948"/>
                  <a:gd name="connsiteY4" fmla="*/ 56808 h 552217"/>
                  <a:gd name="connsiteX5" fmla="*/ 1374177 w 2250948"/>
                  <a:gd name="connsiteY5" fmla="*/ 1235 h 552217"/>
                  <a:gd name="connsiteX6" fmla="*/ 2250948 w 2250948"/>
                  <a:gd name="connsiteY6" fmla="*/ 275982 h 552217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2067 w 2252067"/>
                  <a:gd name="connsiteY0" fmla="*/ 275982 h 550775"/>
                  <a:gd name="connsiteX1" fmla="*/ 1616904 w 2252067"/>
                  <a:gd name="connsiteY1" fmla="*/ 518567 h 550775"/>
                  <a:gd name="connsiteX2" fmla="*/ 1406102 w 2252067"/>
                  <a:gd name="connsiteY2" fmla="*/ 390709 h 550775"/>
                  <a:gd name="connsiteX3" fmla="*/ 2307 w 2252067"/>
                  <a:gd name="connsiteY3" fmla="*/ 300293 h 550775"/>
                  <a:gd name="connsiteX4" fmla="*/ 1180014 w 2252067"/>
                  <a:gd name="connsiteY4" fmla="*/ 56808 h 550775"/>
                  <a:gd name="connsiteX5" fmla="*/ 1375296 w 2252067"/>
                  <a:gd name="connsiteY5" fmla="*/ 1235 h 550775"/>
                  <a:gd name="connsiteX6" fmla="*/ 2252067 w 2252067"/>
                  <a:gd name="connsiteY6" fmla="*/ 275982 h 550775"/>
                  <a:gd name="connsiteX0" fmla="*/ 2046737 w 2046737"/>
                  <a:gd name="connsiteY0" fmla="*/ 275982 h 550775"/>
                  <a:gd name="connsiteX1" fmla="*/ 1411574 w 2046737"/>
                  <a:gd name="connsiteY1" fmla="*/ 518567 h 550775"/>
                  <a:gd name="connsiteX2" fmla="*/ 1200772 w 2046737"/>
                  <a:gd name="connsiteY2" fmla="*/ 390709 h 550775"/>
                  <a:gd name="connsiteX3" fmla="*/ 2840 w 2046737"/>
                  <a:gd name="connsiteY3" fmla="*/ 283917 h 550775"/>
                  <a:gd name="connsiteX4" fmla="*/ 974684 w 2046737"/>
                  <a:gd name="connsiteY4" fmla="*/ 56808 h 550775"/>
                  <a:gd name="connsiteX5" fmla="*/ 1169966 w 2046737"/>
                  <a:gd name="connsiteY5" fmla="*/ 1235 h 550775"/>
                  <a:gd name="connsiteX6" fmla="*/ 2046737 w 2046737"/>
                  <a:gd name="connsiteY6" fmla="*/ 275982 h 550775"/>
                  <a:gd name="connsiteX0" fmla="*/ 2044504 w 2044504"/>
                  <a:gd name="connsiteY0" fmla="*/ 275893 h 550686"/>
                  <a:gd name="connsiteX1" fmla="*/ 1409341 w 2044504"/>
                  <a:gd name="connsiteY1" fmla="*/ 518478 h 550686"/>
                  <a:gd name="connsiteX2" fmla="*/ 1198539 w 2044504"/>
                  <a:gd name="connsiteY2" fmla="*/ 390620 h 550686"/>
                  <a:gd name="connsiteX3" fmla="*/ 607 w 2044504"/>
                  <a:gd name="connsiteY3" fmla="*/ 283828 h 550686"/>
                  <a:gd name="connsiteX4" fmla="*/ 1036645 w 2044504"/>
                  <a:gd name="connsiteY4" fmla="*/ 60308 h 550686"/>
                  <a:gd name="connsiteX5" fmla="*/ 1167733 w 2044504"/>
                  <a:gd name="connsiteY5" fmla="*/ 1146 h 550686"/>
                  <a:gd name="connsiteX6" fmla="*/ 2044504 w 2044504"/>
                  <a:gd name="connsiteY6" fmla="*/ 275893 h 550686"/>
                  <a:gd name="connsiteX0" fmla="*/ 2044529 w 2044529"/>
                  <a:gd name="connsiteY0" fmla="*/ 275893 h 550686"/>
                  <a:gd name="connsiteX1" fmla="*/ 1409366 w 2044529"/>
                  <a:gd name="connsiteY1" fmla="*/ 518478 h 550686"/>
                  <a:gd name="connsiteX2" fmla="*/ 1198564 w 2044529"/>
                  <a:gd name="connsiteY2" fmla="*/ 390620 h 550686"/>
                  <a:gd name="connsiteX3" fmla="*/ 632 w 2044529"/>
                  <a:gd name="connsiteY3" fmla="*/ 283828 h 550686"/>
                  <a:gd name="connsiteX4" fmla="*/ 1036670 w 2044529"/>
                  <a:gd name="connsiteY4" fmla="*/ 60308 h 550686"/>
                  <a:gd name="connsiteX5" fmla="*/ 1167758 w 2044529"/>
                  <a:gd name="connsiteY5" fmla="*/ 1146 h 550686"/>
                  <a:gd name="connsiteX6" fmla="*/ 2044529 w 2044529"/>
                  <a:gd name="connsiteY6" fmla="*/ 275893 h 550686"/>
                  <a:gd name="connsiteX0" fmla="*/ 2044543 w 2044543"/>
                  <a:gd name="connsiteY0" fmla="*/ 275893 h 550686"/>
                  <a:gd name="connsiteX1" fmla="*/ 1409380 w 2044543"/>
                  <a:gd name="connsiteY1" fmla="*/ 518478 h 550686"/>
                  <a:gd name="connsiteX2" fmla="*/ 1198578 w 2044543"/>
                  <a:gd name="connsiteY2" fmla="*/ 390620 h 550686"/>
                  <a:gd name="connsiteX3" fmla="*/ 646 w 2044543"/>
                  <a:gd name="connsiteY3" fmla="*/ 283828 h 550686"/>
                  <a:gd name="connsiteX4" fmla="*/ 1036684 w 2044543"/>
                  <a:gd name="connsiteY4" fmla="*/ 60308 h 550686"/>
                  <a:gd name="connsiteX5" fmla="*/ 1167772 w 2044543"/>
                  <a:gd name="connsiteY5" fmla="*/ 1146 h 550686"/>
                  <a:gd name="connsiteX6" fmla="*/ 2044543 w 2044543"/>
                  <a:gd name="connsiteY6" fmla="*/ 275893 h 550686"/>
                  <a:gd name="connsiteX0" fmla="*/ 2045105 w 2045105"/>
                  <a:gd name="connsiteY0" fmla="*/ 275893 h 550686"/>
                  <a:gd name="connsiteX1" fmla="*/ 1409942 w 2045105"/>
                  <a:gd name="connsiteY1" fmla="*/ 518478 h 550686"/>
                  <a:gd name="connsiteX2" fmla="*/ 1199140 w 2045105"/>
                  <a:gd name="connsiteY2" fmla="*/ 390620 h 550686"/>
                  <a:gd name="connsiteX3" fmla="*/ 1208 w 2045105"/>
                  <a:gd name="connsiteY3" fmla="*/ 283828 h 550686"/>
                  <a:gd name="connsiteX4" fmla="*/ 1037246 w 2045105"/>
                  <a:gd name="connsiteY4" fmla="*/ 60308 h 550686"/>
                  <a:gd name="connsiteX5" fmla="*/ 1168334 w 2045105"/>
                  <a:gd name="connsiteY5" fmla="*/ 1146 h 550686"/>
                  <a:gd name="connsiteX6" fmla="*/ 2045105 w 2045105"/>
                  <a:gd name="connsiteY6" fmla="*/ 275893 h 550686"/>
                  <a:gd name="connsiteX0" fmla="*/ 2046437 w 2046437"/>
                  <a:gd name="connsiteY0" fmla="*/ 275893 h 550686"/>
                  <a:gd name="connsiteX1" fmla="*/ 1411274 w 2046437"/>
                  <a:gd name="connsiteY1" fmla="*/ 518478 h 550686"/>
                  <a:gd name="connsiteX2" fmla="*/ 1200472 w 2046437"/>
                  <a:gd name="connsiteY2" fmla="*/ 390620 h 550686"/>
                  <a:gd name="connsiteX3" fmla="*/ 2540 w 2046437"/>
                  <a:gd name="connsiteY3" fmla="*/ 283828 h 550686"/>
                  <a:gd name="connsiteX4" fmla="*/ 1038578 w 2046437"/>
                  <a:gd name="connsiteY4" fmla="*/ 60308 h 550686"/>
                  <a:gd name="connsiteX5" fmla="*/ 1169666 w 2046437"/>
                  <a:gd name="connsiteY5" fmla="*/ 1146 h 550686"/>
                  <a:gd name="connsiteX6" fmla="*/ 2046437 w 2046437"/>
                  <a:gd name="connsiteY6" fmla="*/ 275893 h 550686"/>
                  <a:gd name="connsiteX0" fmla="*/ 2044194 w 2044194"/>
                  <a:gd name="connsiteY0" fmla="*/ 275738 h 550531"/>
                  <a:gd name="connsiteX1" fmla="*/ 1409031 w 2044194"/>
                  <a:gd name="connsiteY1" fmla="*/ 518323 h 550531"/>
                  <a:gd name="connsiteX2" fmla="*/ 1198229 w 2044194"/>
                  <a:gd name="connsiteY2" fmla="*/ 390465 h 550531"/>
                  <a:gd name="connsiteX3" fmla="*/ 297 w 2044194"/>
                  <a:gd name="connsiteY3" fmla="*/ 283673 h 550531"/>
                  <a:gd name="connsiteX4" fmla="*/ 1086252 w 2044194"/>
                  <a:gd name="connsiteY4" fmla="*/ 67845 h 550531"/>
                  <a:gd name="connsiteX5" fmla="*/ 1167423 w 2044194"/>
                  <a:gd name="connsiteY5" fmla="*/ 991 h 550531"/>
                  <a:gd name="connsiteX6" fmla="*/ 2044194 w 2044194"/>
                  <a:gd name="connsiteY6" fmla="*/ 275738 h 550531"/>
                  <a:gd name="connsiteX0" fmla="*/ 2044421 w 2044421"/>
                  <a:gd name="connsiteY0" fmla="*/ 275738 h 550531"/>
                  <a:gd name="connsiteX1" fmla="*/ 1409258 w 2044421"/>
                  <a:gd name="connsiteY1" fmla="*/ 518323 h 550531"/>
                  <a:gd name="connsiteX2" fmla="*/ 1198456 w 2044421"/>
                  <a:gd name="connsiteY2" fmla="*/ 390465 h 550531"/>
                  <a:gd name="connsiteX3" fmla="*/ 524 w 2044421"/>
                  <a:gd name="connsiteY3" fmla="*/ 283673 h 550531"/>
                  <a:gd name="connsiteX4" fmla="*/ 1086479 w 2044421"/>
                  <a:gd name="connsiteY4" fmla="*/ 67845 h 550531"/>
                  <a:gd name="connsiteX5" fmla="*/ 1167650 w 2044421"/>
                  <a:gd name="connsiteY5" fmla="*/ 991 h 550531"/>
                  <a:gd name="connsiteX6" fmla="*/ 2044421 w 2044421"/>
                  <a:gd name="connsiteY6" fmla="*/ 275738 h 550531"/>
                  <a:gd name="connsiteX0" fmla="*/ 2044417 w 2044417"/>
                  <a:gd name="connsiteY0" fmla="*/ 275738 h 550531"/>
                  <a:gd name="connsiteX1" fmla="*/ 1409254 w 2044417"/>
                  <a:gd name="connsiteY1" fmla="*/ 518323 h 550531"/>
                  <a:gd name="connsiteX2" fmla="*/ 1198452 w 2044417"/>
                  <a:gd name="connsiteY2" fmla="*/ 390465 h 550531"/>
                  <a:gd name="connsiteX3" fmla="*/ 520 w 2044417"/>
                  <a:gd name="connsiteY3" fmla="*/ 283673 h 550531"/>
                  <a:gd name="connsiteX4" fmla="*/ 1086475 w 2044417"/>
                  <a:gd name="connsiteY4" fmla="*/ 67845 h 550531"/>
                  <a:gd name="connsiteX5" fmla="*/ 1167646 w 2044417"/>
                  <a:gd name="connsiteY5" fmla="*/ 991 h 550531"/>
                  <a:gd name="connsiteX6" fmla="*/ 2044417 w 2044417"/>
                  <a:gd name="connsiteY6" fmla="*/ 275738 h 550531"/>
                  <a:gd name="connsiteX0" fmla="*/ 2044075 w 2044075"/>
                  <a:gd name="connsiteY0" fmla="*/ 275738 h 550531"/>
                  <a:gd name="connsiteX1" fmla="*/ 1408912 w 2044075"/>
                  <a:gd name="connsiteY1" fmla="*/ 518323 h 550531"/>
                  <a:gd name="connsiteX2" fmla="*/ 1198110 w 2044075"/>
                  <a:gd name="connsiteY2" fmla="*/ 390465 h 550531"/>
                  <a:gd name="connsiteX3" fmla="*/ 178 w 2044075"/>
                  <a:gd name="connsiteY3" fmla="*/ 283673 h 550531"/>
                  <a:gd name="connsiteX4" fmla="*/ 1086133 w 2044075"/>
                  <a:gd name="connsiteY4" fmla="*/ 67845 h 550531"/>
                  <a:gd name="connsiteX5" fmla="*/ 1167304 w 2044075"/>
                  <a:gd name="connsiteY5" fmla="*/ 991 h 550531"/>
                  <a:gd name="connsiteX6" fmla="*/ 2044075 w 2044075"/>
                  <a:gd name="connsiteY6" fmla="*/ 275738 h 550531"/>
                  <a:gd name="connsiteX0" fmla="*/ 1983923 w 1983923"/>
                  <a:gd name="connsiteY0" fmla="*/ 275738 h 550531"/>
                  <a:gd name="connsiteX1" fmla="*/ 1348760 w 1983923"/>
                  <a:gd name="connsiteY1" fmla="*/ 518323 h 550531"/>
                  <a:gd name="connsiteX2" fmla="*/ 1137958 w 1983923"/>
                  <a:gd name="connsiteY2" fmla="*/ 390465 h 550531"/>
                  <a:gd name="connsiteX3" fmla="*/ 203 w 1983923"/>
                  <a:gd name="connsiteY3" fmla="*/ 474536 h 550531"/>
                  <a:gd name="connsiteX4" fmla="*/ 1025981 w 1983923"/>
                  <a:gd name="connsiteY4" fmla="*/ 67845 h 550531"/>
                  <a:gd name="connsiteX5" fmla="*/ 1107152 w 1983923"/>
                  <a:gd name="connsiteY5" fmla="*/ 991 h 550531"/>
                  <a:gd name="connsiteX6" fmla="*/ 1983923 w 1983923"/>
                  <a:gd name="connsiteY6" fmla="*/ 275738 h 550531"/>
                  <a:gd name="connsiteX0" fmla="*/ 1984688 w 1984688"/>
                  <a:gd name="connsiteY0" fmla="*/ 275738 h 550531"/>
                  <a:gd name="connsiteX1" fmla="*/ 1349525 w 1984688"/>
                  <a:gd name="connsiteY1" fmla="*/ 518323 h 550531"/>
                  <a:gd name="connsiteX2" fmla="*/ 1171776 w 1984688"/>
                  <a:gd name="connsiteY2" fmla="*/ 440528 h 550531"/>
                  <a:gd name="connsiteX3" fmla="*/ 968 w 1984688"/>
                  <a:gd name="connsiteY3" fmla="*/ 474536 h 550531"/>
                  <a:gd name="connsiteX4" fmla="*/ 1026746 w 1984688"/>
                  <a:gd name="connsiteY4" fmla="*/ 67845 h 550531"/>
                  <a:gd name="connsiteX5" fmla="*/ 1107917 w 1984688"/>
                  <a:gd name="connsiteY5" fmla="*/ 991 h 550531"/>
                  <a:gd name="connsiteX6" fmla="*/ 1984688 w 1984688"/>
                  <a:gd name="connsiteY6" fmla="*/ 275738 h 550531"/>
                  <a:gd name="connsiteX0" fmla="*/ 1984688 w 1984688"/>
                  <a:gd name="connsiteY0" fmla="*/ 275738 h 550531"/>
                  <a:gd name="connsiteX1" fmla="*/ 1349525 w 1984688"/>
                  <a:gd name="connsiteY1" fmla="*/ 518323 h 550531"/>
                  <a:gd name="connsiteX2" fmla="*/ 1171776 w 1984688"/>
                  <a:gd name="connsiteY2" fmla="*/ 440528 h 550531"/>
                  <a:gd name="connsiteX3" fmla="*/ 968 w 1984688"/>
                  <a:gd name="connsiteY3" fmla="*/ 474536 h 550531"/>
                  <a:gd name="connsiteX4" fmla="*/ 1026746 w 1984688"/>
                  <a:gd name="connsiteY4" fmla="*/ 67845 h 550531"/>
                  <a:gd name="connsiteX5" fmla="*/ 1107917 w 1984688"/>
                  <a:gd name="connsiteY5" fmla="*/ 991 h 550531"/>
                  <a:gd name="connsiteX6" fmla="*/ 1984688 w 1984688"/>
                  <a:gd name="connsiteY6" fmla="*/ 275738 h 550531"/>
                  <a:gd name="connsiteX0" fmla="*/ 1998639 w 1998639"/>
                  <a:gd name="connsiteY0" fmla="*/ 275738 h 574779"/>
                  <a:gd name="connsiteX1" fmla="*/ 1363476 w 1998639"/>
                  <a:gd name="connsiteY1" fmla="*/ 518323 h 574779"/>
                  <a:gd name="connsiteX2" fmla="*/ 1185727 w 1998639"/>
                  <a:gd name="connsiteY2" fmla="*/ 440528 h 574779"/>
                  <a:gd name="connsiteX3" fmla="*/ 14919 w 1998639"/>
                  <a:gd name="connsiteY3" fmla="*/ 474536 h 574779"/>
                  <a:gd name="connsiteX4" fmla="*/ 1040697 w 1998639"/>
                  <a:gd name="connsiteY4" fmla="*/ 67845 h 574779"/>
                  <a:gd name="connsiteX5" fmla="*/ 1121868 w 1998639"/>
                  <a:gd name="connsiteY5" fmla="*/ 991 h 574779"/>
                  <a:gd name="connsiteX6" fmla="*/ 1998639 w 1998639"/>
                  <a:gd name="connsiteY6" fmla="*/ 275738 h 574779"/>
                  <a:gd name="connsiteX0" fmla="*/ 1998639 w 1998639"/>
                  <a:gd name="connsiteY0" fmla="*/ 275738 h 586542"/>
                  <a:gd name="connsiteX1" fmla="*/ 1363476 w 1998639"/>
                  <a:gd name="connsiteY1" fmla="*/ 518323 h 586542"/>
                  <a:gd name="connsiteX2" fmla="*/ 1185727 w 1998639"/>
                  <a:gd name="connsiteY2" fmla="*/ 440528 h 586542"/>
                  <a:gd name="connsiteX3" fmla="*/ 14919 w 1998639"/>
                  <a:gd name="connsiteY3" fmla="*/ 474536 h 586542"/>
                  <a:gd name="connsiteX4" fmla="*/ 1040697 w 1998639"/>
                  <a:gd name="connsiteY4" fmla="*/ 67845 h 586542"/>
                  <a:gd name="connsiteX5" fmla="*/ 1121868 w 1998639"/>
                  <a:gd name="connsiteY5" fmla="*/ 991 h 586542"/>
                  <a:gd name="connsiteX6" fmla="*/ 1998639 w 1998639"/>
                  <a:gd name="connsiteY6" fmla="*/ 275738 h 58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8639" h="586542">
                    <a:moveTo>
                      <a:pt x="1998639" y="275738"/>
                    </a:moveTo>
                    <a:cubicBezTo>
                      <a:pt x="1934179" y="393486"/>
                      <a:pt x="1737323" y="638172"/>
                      <a:pt x="1363476" y="518323"/>
                    </a:cubicBezTo>
                    <a:cubicBezTo>
                      <a:pt x="1255649" y="483245"/>
                      <a:pt x="1242772" y="474081"/>
                      <a:pt x="1185727" y="440528"/>
                    </a:cubicBezTo>
                    <a:cubicBezTo>
                      <a:pt x="820099" y="468194"/>
                      <a:pt x="125171" y="732340"/>
                      <a:pt x="14919" y="474536"/>
                    </a:cubicBezTo>
                    <a:cubicBezTo>
                      <a:pt x="-95333" y="216732"/>
                      <a:pt x="421332" y="132195"/>
                      <a:pt x="1040697" y="67845"/>
                    </a:cubicBezTo>
                    <a:cubicBezTo>
                      <a:pt x="1132266" y="41824"/>
                      <a:pt x="1118501" y="-7604"/>
                      <a:pt x="1121868" y="991"/>
                    </a:cubicBezTo>
                    <a:lnTo>
                      <a:pt x="1998639" y="275738"/>
                    </a:lnTo>
                    <a:close/>
                  </a:path>
                </a:pathLst>
              </a:custGeom>
              <a:noFill/>
              <a:ln w="38100">
                <a:solidFill>
                  <a:srgbClr val="00B0F0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895350" y="5029200"/>
              <a:ext cx="245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solidFill>
                    <a:schemeClr val="bg1"/>
                  </a:solidFill>
                </a:rPr>
                <a:t>BRDF Fit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724400" y="2057400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Path Tracer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552950" y="1885950"/>
            <a:ext cx="2800350" cy="3771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382002" y="1828800"/>
            <a:ext cx="3809998" cy="3771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3"/>
          <p:cNvSpPr/>
          <p:nvPr/>
        </p:nvSpPr>
        <p:spPr>
          <a:xfrm rot="2467886">
            <a:off x="1210657" y="2698977"/>
            <a:ext cx="1066070" cy="208206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3"/>
          <p:cNvSpPr/>
          <p:nvPr/>
        </p:nvSpPr>
        <p:spPr>
          <a:xfrm rot="5400000">
            <a:off x="1820475" y="2797470"/>
            <a:ext cx="668889" cy="148668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3"/>
          <p:cNvSpPr/>
          <p:nvPr/>
        </p:nvSpPr>
        <p:spPr>
          <a:xfrm rot="8684305">
            <a:off x="2094926" y="2980639"/>
            <a:ext cx="487190" cy="148668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3"/>
          <p:cNvSpPr/>
          <p:nvPr/>
        </p:nvSpPr>
        <p:spPr>
          <a:xfrm rot="5400000">
            <a:off x="2031388" y="2808745"/>
            <a:ext cx="254325" cy="515711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  <a:gd name="connsiteX0" fmla="*/ 0 w 1783524"/>
              <a:gd name="connsiteY0" fmla="*/ 418804 h 857327"/>
              <a:gd name="connsiteX1" fmla="*/ 927308 w 1783524"/>
              <a:gd name="connsiteY1" fmla="*/ 234 h 857327"/>
              <a:gd name="connsiteX2" fmla="*/ 1783524 w 1783524"/>
              <a:gd name="connsiteY2" fmla="*/ 465893 h 857327"/>
              <a:gd name="connsiteX3" fmla="*/ 927308 w 1783524"/>
              <a:gd name="connsiteY3" fmla="*/ 857160 h 857327"/>
              <a:gd name="connsiteX4" fmla="*/ 0 w 1783524"/>
              <a:gd name="connsiteY4" fmla="*/ 418804 h 857327"/>
              <a:gd name="connsiteX0" fmla="*/ -2 w 2039671"/>
              <a:gd name="connsiteY0" fmla="*/ 418803 h 857328"/>
              <a:gd name="connsiteX1" fmla="*/ 1183455 w 2039671"/>
              <a:gd name="connsiteY1" fmla="*/ 234 h 857328"/>
              <a:gd name="connsiteX2" fmla="*/ 2039671 w 2039671"/>
              <a:gd name="connsiteY2" fmla="*/ 465893 h 857328"/>
              <a:gd name="connsiteX3" fmla="*/ 1183455 w 2039671"/>
              <a:gd name="connsiteY3" fmla="*/ 857160 h 857328"/>
              <a:gd name="connsiteX4" fmla="*/ -2 w 2039671"/>
              <a:gd name="connsiteY4" fmla="*/ 418803 h 857328"/>
              <a:gd name="connsiteX0" fmla="*/ 2 w 1727942"/>
              <a:gd name="connsiteY0" fmla="*/ 418595 h 856968"/>
              <a:gd name="connsiteX1" fmla="*/ 1183459 w 1727942"/>
              <a:gd name="connsiteY1" fmla="*/ 26 h 856968"/>
              <a:gd name="connsiteX2" fmla="*/ 1727943 w 1727942"/>
              <a:gd name="connsiteY2" fmla="*/ 433607 h 856968"/>
              <a:gd name="connsiteX3" fmla="*/ 1183459 w 1727942"/>
              <a:gd name="connsiteY3" fmla="*/ 856952 h 856968"/>
              <a:gd name="connsiteX4" fmla="*/ 2 w 1727942"/>
              <a:gd name="connsiteY4" fmla="*/ 418595 h 85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942" h="856968">
                <a:moveTo>
                  <a:pt x="2" y="418595"/>
                </a:moveTo>
                <a:cubicBezTo>
                  <a:pt x="2" y="181961"/>
                  <a:pt x="895469" y="-2476"/>
                  <a:pt x="1183459" y="26"/>
                </a:cubicBezTo>
                <a:cubicBezTo>
                  <a:pt x="1471449" y="2528"/>
                  <a:pt x="1727943" y="302362"/>
                  <a:pt x="1727943" y="433607"/>
                </a:cubicBezTo>
                <a:cubicBezTo>
                  <a:pt x="1727943" y="564852"/>
                  <a:pt x="1471449" y="859454"/>
                  <a:pt x="1183459" y="856952"/>
                </a:cubicBezTo>
                <a:cubicBezTo>
                  <a:pt x="895469" y="854450"/>
                  <a:pt x="2" y="655229"/>
                  <a:pt x="2" y="418595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3"/>
          <p:cNvSpPr/>
          <p:nvPr/>
        </p:nvSpPr>
        <p:spPr>
          <a:xfrm rot="8660365">
            <a:off x="2079474" y="4439869"/>
            <a:ext cx="776872" cy="234742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3"/>
          <p:cNvSpPr/>
          <p:nvPr/>
        </p:nvSpPr>
        <p:spPr>
          <a:xfrm rot="5400000">
            <a:off x="2037201" y="4437814"/>
            <a:ext cx="230116" cy="466623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  <a:gd name="connsiteX0" fmla="*/ 0 w 1783524"/>
              <a:gd name="connsiteY0" fmla="*/ 418804 h 857327"/>
              <a:gd name="connsiteX1" fmla="*/ 927308 w 1783524"/>
              <a:gd name="connsiteY1" fmla="*/ 234 h 857327"/>
              <a:gd name="connsiteX2" fmla="*/ 1783524 w 1783524"/>
              <a:gd name="connsiteY2" fmla="*/ 465893 h 857327"/>
              <a:gd name="connsiteX3" fmla="*/ 927308 w 1783524"/>
              <a:gd name="connsiteY3" fmla="*/ 857160 h 857327"/>
              <a:gd name="connsiteX4" fmla="*/ 0 w 1783524"/>
              <a:gd name="connsiteY4" fmla="*/ 418804 h 857327"/>
              <a:gd name="connsiteX0" fmla="*/ -2 w 2039671"/>
              <a:gd name="connsiteY0" fmla="*/ 418803 h 857328"/>
              <a:gd name="connsiteX1" fmla="*/ 1183455 w 2039671"/>
              <a:gd name="connsiteY1" fmla="*/ 234 h 857328"/>
              <a:gd name="connsiteX2" fmla="*/ 2039671 w 2039671"/>
              <a:gd name="connsiteY2" fmla="*/ 465893 h 857328"/>
              <a:gd name="connsiteX3" fmla="*/ 1183455 w 2039671"/>
              <a:gd name="connsiteY3" fmla="*/ 857160 h 857328"/>
              <a:gd name="connsiteX4" fmla="*/ -2 w 2039671"/>
              <a:gd name="connsiteY4" fmla="*/ 418803 h 857328"/>
              <a:gd name="connsiteX0" fmla="*/ 2 w 1727942"/>
              <a:gd name="connsiteY0" fmla="*/ 418595 h 856968"/>
              <a:gd name="connsiteX1" fmla="*/ 1183459 w 1727942"/>
              <a:gd name="connsiteY1" fmla="*/ 26 h 856968"/>
              <a:gd name="connsiteX2" fmla="*/ 1727943 w 1727942"/>
              <a:gd name="connsiteY2" fmla="*/ 433607 h 856968"/>
              <a:gd name="connsiteX3" fmla="*/ 1183459 w 1727942"/>
              <a:gd name="connsiteY3" fmla="*/ 856952 h 856968"/>
              <a:gd name="connsiteX4" fmla="*/ 2 w 1727942"/>
              <a:gd name="connsiteY4" fmla="*/ 418595 h 85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942" h="856968">
                <a:moveTo>
                  <a:pt x="2" y="418595"/>
                </a:moveTo>
                <a:cubicBezTo>
                  <a:pt x="2" y="181961"/>
                  <a:pt x="895469" y="-2476"/>
                  <a:pt x="1183459" y="26"/>
                </a:cubicBezTo>
                <a:cubicBezTo>
                  <a:pt x="1471449" y="2528"/>
                  <a:pt x="1727943" y="302362"/>
                  <a:pt x="1727943" y="433607"/>
                </a:cubicBezTo>
                <a:cubicBezTo>
                  <a:pt x="1727943" y="564852"/>
                  <a:pt x="1471449" y="859454"/>
                  <a:pt x="1183459" y="856952"/>
                </a:cubicBezTo>
                <a:cubicBezTo>
                  <a:pt x="895469" y="854450"/>
                  <a:pt x="2" y="655229"/>
                  <a:pt x="2" y="418595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95350" y="2000250"/>
            <a:ext cx="2442449" cy="365331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8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412933" y="1771650"/>
            <a:ext cx="3080385" cy="4006250"/>
          </a:xfrm>
          <a:prstGeom prst="roundRect">
            <a:avLst>
              <a:gd name="adj" fmla="val 7122"/>
            </a:avLst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723900" y="1765900"/>
            <a:ext cx="2800350" cy="4006250"/>
          </a:xfrm>
          <a:prstGeom prst="roundRect">
            <a:avLst>
              <a:gd name="adj" fmla="val 7122"/>
            </a:avLst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640103" y="1947386"/>
            <a:ext cx="2628900" cy="36533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6324" y="345043"/>
            <a:ext cx="10267949" cy="369332"/>
          </a:xfrm>
        </p:spPr>
        <p:txBody>
          <a:bodyPr/>
          <a:lstStyle/>
          <a:p>
            <a:r>
              <a:rPr lang="de-DE" dirty="0" smtClean="0"/>
              <a:t>Pipeline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5350" y="1302932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Pre-Processing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02955" y="1302932"/>
            <a:ext cx="2703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Rendering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4953000" y="2628900"/>
            <a:ext cx="1943101" cy="971550"/>
          </a:xfrm>
          <a:prstGeom prst="roundRect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GuidedProductBRDF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953000" y="4057650"/>
            <a:ext cx="1943101" cy="971550"/>
          </a:xfrm>
          <a:prstGeom prst="roundRect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Weight Window RR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29" y="2775766"/>
            <a:ext cx="3531588" cy="19865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31</a:t>
            </a:fld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895350" y="2228850"/>
            <a:ext cx="2457450" cy="1405925"/>
            <a:chOff x="895350" y="2228850"/>
            <a:chExt cx="2457450" cy="1405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ounded Rectangle 12"/>
            <p:cNvSpPr/>
            <p:nvPr/>
          </p:nvSpPr>
          <p:spPr>
            <a:xfrm>
              <a:off x="952500" y="2228850"/>
              <a:ext cx="2286000" cy="1405925"/>
            </a:xfrm>
            <a:prstGeom prst="roundRect">
              <a:avLst/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03947" y="2342402"/>
              <a:ext cx="1761283" cy="1063773"/>
              <a:chOff x="7051146" y="41504"/>
              <a:chExt cx="4531254" cy="2736769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7924800" y="2320145"/>
                <a:ext cx="3657600" cy="0"/>
              </a:xfrm>
              <a:prstGeom prst="lin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9664700" y="223442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8096250" y="1062845"/>
                <a:ext cx="1085850" cy="8001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21" descr="C:\Users\Jirka\projects\import\presentations\main\images\ground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69000" contrast="-100000"/>
                        </a14:imgEffect>
                      </a14:imgLayer>
                    </a14:imgProps>
                  </a:ext>
                </a:extLst>
              </a:blip>
              <a:srcRect l="20187" r="19261"/>
              <a:stretch/>
            </p:blipFill>
            <p:spPr bwMode="auto">
              <a:xfrm>
                <a:off x="7924800" y="2327423"/>
                <a:ext cx="3657600" cy="45085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Chord 24"/>
              <p:cNvSpPr/>
              <p:nvPr/>
            </p:nvSpPr>
            <p:spPr>
              <a:xfrm rot="6694740">
                <a:off x="7975633" y="-882983"/>
                <a:ext cx="2217991" cy="4066966"/>
              </a:xfrm>
              <a:custGeom>
                <a:avLst/>
                <a:gdLst>
                  <a:gd name="connsiteX0" fmla="*/ 1463417 w 1714500"/>
                  <a:gd name="connsiteY0" fmla="*/ 1463417 h 1714500"/>
                  <a:gd name="connsiteX1" fmla="*/ 428625 w 1714500"/>
                  <a:gd name="connsiteY1" fmla="*/ 1599650 h 1714500"/>
                  <a:gd name="connsiteX2" fmla="*/ 29210 w 1714500"/>
                  <a:gd name="connsiteY2" fmla="*/ 635377 h 1714500"/>
                  <a:gd name="connsiteX3" fmla="*/ 857250 w 1714500"/>
                  <a:gd name="connsiteY3" fmla="*/ 0 h 1714500"/>
                  <a:gd name="connsiteX4" fmla="*/ 1463417 w 1714500"/>
                  <a:gd name="connsiteY4" fmla="*/ 1463417 h 1714500"/>
                  <a:gd name="connsiteX0" fmla="*/ 1452437 w 1453497"/>
                  <a:gd name="connsiteY0" fmla="*/ 1463417 h 1736720"/>
                  <a:gd name="connsiteX1" fmla="*/ 977942 w 1453497"/>
                  <a:gd name="connsiteY1" fmla="*/ 1715984 h 1736720"/>
                  <a:gd name="connsiteX2" fmla="*/ 417645 w 1453497"/>
                  <a:gd name="connsiteY2" fmla="*/ 1599650 h 1736720"/>
                  <a:gd name="connsiteX3" fmla="*/ 18230 w 1453497"/>
                  <a:gd name="connsiteY3" fmla="*/ 635377 h 1736720"/>
                  <a:gd name="connsiteX4" fmla="*/ 846270 w 1453497"/>
                  <a:gd name="connsiteY4" fmla="*/ 0 h 1736720"/>
                  <a:gd name="connsiteX5" fmla="*/ 1452437 w 1453497"/>
                  <a:gd name="connsiteY5" fmla="*/ 1463417 h 1736720"/>
                  <a:gd name="connsiteX0" fmla="*/ 1481560 w 1482620"/>
                  <a:gd name="connsiteY0" fmla="*/ 1463417 h 1721398"/>
                  <a:gd name="connsiteX1" fmla="*/ 1007065 w 1482620"/>
                  <a:gd name="connsiteY1" fmla="*/ 1715984 h 1721398"/>
                  <a:gd name="connsiteX2" fmla="*/ 446768 w 1482620"/>
                  <a:gd name="connsiteY2" fmla="*/ 1599650 h 1721398"/>
                  <a:gd name="connsiteX3" fmla="*/ 138380 w 1482620"/>
                  <a:gd name="connsiteY3" fmla="*/ 1185355 h 1721398"/>
                  <a:gd name="connsiteX4" fmla="*/ 47353 w 1482620"/>
                  <a:gd name="connsiteY4" fmla="*/ 635377 h 1721398"/>
                  <a:gd name="connsiteX5" fmla="*/ 875393 w 1482620"/>
                  <a:gd name="connsiteY5" fmla="*/ 0 h 1721398"/>
                  <a:gd name="connsiteX6" fmla="*/ 1481560 w 1482620"/>
                  <a:gd name="connsiteY6" fmla="*/ 1463417 h 1721398"/>
                  <a:gd name="connsiteX0" fmla="*/ 1445200 w 1446260"/>
                  <a:gd name="connsiteY0" fmla="*/ 1522823 h 1780804"/>
                  <a:gd name="connsiteX1" fmla="*/ 970705 w 1446260"/>
                  <a:gd name="connsiteY1" fmla="*/ 1775390 h 1780804"/>
                  <a:gd name="connsiteX2" fmla="*/ 410408 w 1446260"/>
                  <a:gd name="connsiteY2" fmla="*/ 1659056 h 1780804"/>
                  <a:gd name="connsiteX3" fmla="*/ 102020 w 1446260"/>
                  <a:gd name="connsiteY3" fmla="*/ 1244761 h 1780804"/>
                  <a:gd name="connsiteX4" fmla="*/ 10993 w 1446260"/>
                  <a:gd name="connsiteY4" fmla="*/ 694783 h 1780804"/>
                  <a:gd name="connsiteX5" fmla="*/ 321614 w 1446260"/>
                  <a:gd name="connsiteY5" fmla="*/ 324653 h 1780804"/>
                  <a:gd name="connsiteX6" fmla="*/ 839033 w 1446260"/>
                  <a:gd name="connsiteY6" fmla="*/ 59406 h 1780804"/>
                  <a:gd name="connsiteX7" fmla="*/ 1445200 w 1446260"/>
                  <a:gd name="connsiteY7" fmla="*/ 1522823 h 1780804"/>
                  <a:gd name="connsiteX0" fmla="*/ 1462952 w 1464012"/>
                  <a:gd name="connsiteY0" fmla="*/ 1522823 h 1780804"/>
                  <a:gd name="connsiteX1" fmla="*/ 988457 w 1464012"/>
                  <a:gd name="connsiteY1" fmla="*/ 1775390 h 1780804"/>
                  <a:gd name="connsiteX2" fmla="*/ 428160 w 1464012"/>
                  <a:gd name="connsiteY2" fmla="*/ 1659056 h 1780804"/>
                  <a:gd name="connsiteX3" fmla="*/ 119772 w 1464012"/>
                  <a:gd name="connsiteY3" fmla="*/ 1244761 h 1780804"/>
                  <a:gd name="connsiteX4" fmla="*/ 24027 w 1464012"/>
                  <a:gd name="connsiteY4" fmla="*/ 964526 h 1780804"/>
                  <a:gd name="connsiteX5" fmla="*/ 28745 w 1464012"/>
                  <a:gd name="connsiteY5" fmla="*/ 694783 h 1780804"/>
                  <a:gd name="connsiteX6" fmla="*/ 339366 w 1464012"/>
                  <a:gd name="connsiteY6" fmla="*/ 324653 h 1780804"/>
                  <a:gd name="connsiteX7" fmla="*/ 856785 w 1464012"/>
                  <a:gd name="connsiteY7" fmla="*/ 59406 h 1780804"/>
                  <a:gd name="connsiteX8" fmla="*/ 1462952 w 1464012"/>
                  <a:gd name="connsiteY8" fmla="*/ 1522823 h 1780804"/>
                  <a:gd name="connsiteX0" fmla="*/ 1462952 w 1464012"/>
                  <a:gd name="connsiteY0" fmla="*/ 1522823 h 1779152"/>
                  <a:gd name="connsiteX1" fmla="*/ 988457 w 1464012"/>
                  <a:gd name="connsiteY1" fmla="*/ 1775390 h 1779152"/>
                  <a:gd name="connsiteX2" fmla="*/ 428160 w 1464012"/>
                  <a:gd name="connsiteY2" fmla="*/ 1659056 h 1779152"/>
                  <a:gd name="connsiteX3" fmla="*/ 245586 w 1464012"/>
                  <a:gd name="connsiteY3" fmla="*/ 1452621 h 1779152"/>
                  <a:gd name="connsiteX4" fmla="*/ 119772 w 1464012"/>
                  <a:gd name="connsiteY4" fmla="*/ 1244761 h 1779152"/>
                  <a:gd name="connsiteX5" fmla="*/ 24027 w 1464012"/>
                  <a:gd name="connsiteY5" fmla="*/ 964526 h 1779152"/>
                  <a:gd name="connsiteX6" fmla="*/ 28745 w 1464012"/>
                  <a:gd name="connsiteY6" fmla="*/ 694783 h 1779152"/>
                  <a:gd name="connsiteX7" fmla="*/ 339366 w 1464012"/>
                  <a:gd name="connsiteY7" fmla="*/ 324653 h 1779152"/>
                  <a:gd name="connsiteX8" fmla="*/ 856785 w 1464012"/>
                  <a:gd name="connsiteY8" fmla="*/ 59406 h 1779152"/>
                  <a:gd name="connsiteX9" fmla="*/ 1462952 w 1464012"/>
                  <a:gd name="connsiteY9" fmla="*/ 1522823 h 1779152"/>
                  <a:gd name="connsiteX0" fmla="*/ 1462952 w 1464012"/>
                  <a:gd name="connsiteY0" fmla="*/ 1522823 h 1803706"/>
                  <a:gd name="connsiteX1" fmla="*/ 988457 w 1464012"/>
                  <a:gd name="connsiteY1" fmla="*/ 1775390 h 1803706"/>
                  <a:gd name="connsiteX2" fmla="*/ 772440 w 1464012"/>
                  <a:gd name="connsiteY2" fmla="*/ 1784656 h 1803706"/>
                  <a:gd name="connsiteX3" fmla="*/ 428160 w 1464012"/>
                  <a:gd name="connsiteY3" fmla="*/ 1659056 h 1803706"/>
                  <a:gd name="connsiteX4" fmla="*/ 245586 w 1464012"/>
                  <a:gd name="connsiteY4" fmla="*/ 1452621 h 1803706"/>
                  <a:gd name="connsiteX5" fmla="*/ 119772 w 1464012"/>
                  <a:gd name="connsiteY5" fmla="*/ 1244761 h 1803706"/>
                  <a:gd name="connsiteX6" fmla="*/ 24027 w 1464012"/>
                  <a:gd name="connsiteY6" fmla="*/ 964526 h 1803706"/>
                  <a:gd name="connsiteX7" fmla="*/ 28745 w 1464012"/>
                  <a:gd name="connsiteY7" fmla="*/ 694783 h 1803706"/>
                  <a:gd name="connsiteX8" fmla="*/ 339366 w 1464012"/>
                  <a:gd name="connsiteY8" fmla="*/ 324653 h 1803706"/>
                  <a:gd name="connsiteX9" fmla="*/ 856785 w 1464012"/>
                  <a:gd name="connsiteY9" fmla="*/ 59406 h 1803706"/>
                  <a:gd name="connsiteX10" fmla="*/ 1462952 w 1464012"/>
                  <a:gd name="connsiteY10" fmla="*/ 1522823 h 1803706"/>
                  <a:gd name="connsiteX0" fmla="*/ 1462952 w 1474055"/>
                  <a:gd name="connsiteY0" fmla="*/ 1522823 h 1803706"/>
                  <a:gd name="connsiteX1" fmla="*/ 1230089 w 1474055"/>
                  <a:gd name="connsiteY1" fmla="*/ 1755544 h 1803706"/>
                  <a:gd name="connsiteX2" fmla="*/ 988457 w 1474055"/>
                  <a:gd name="connsiteY2" fmla="*/ 1775390 h 1803706"/>
                  <a:gd name="connsiteX3" fmla="*/ 772440 w 1474055"/>
                  <a:gd name="connsiteY3" fmla="*/ 1784656 h 1803706"/>
                  <a:gd name="connsiteX4" fmla="*/ 428160 w 1474055"/>
                  <a:gd name="connsiteY4" fmla="*/ 1659056 h 1803706"/>
                  <a:gd name="connsiteX5" fmla="*/ 245586 w 1474055"/>
                  <a:gd name="connsiteY5" fmla="*/ 1452621 h 1803706"/>
                  <a:gd name="connsiteX6" fmla="*/ 119772 w 1474055"/>
                  <a:gd name="connsiteY6" fmla="*/ 1244761 h 1803706"/>
                  <a:gd name="connsiteX7" fmla="*/ 24027 w 1474055"/>
                  <a:gd name="connsiteY7" fmla="*/ 964526 h 1803706"/>
                  <a:gd name="connsiteX8" fmla="*/ 28745 w 1474055"/>
                  <a:gd name="connsiteY8" fmla="*/ 694783 h 1803706"/>
                  <a:gd name="connsiteX9" fmla="*/ 339366 w 1474055"/>
                  <a:gd name="connsiteY9" fmla="*/ 324653 h 1803706"/>
                  <a:gd name="connsiteX10" fmla="*/ 856785 w 1474055"/>
                  <a:gd name="connsiteY10" fmla="*/ 59406 h 1803706"/>
                  <a:gd name="connsiteX11" fmla="*/ 1462952 w 1474055"/>
                  <a:gd name="connsiteY11" fmla="*/ 1522823 h 1803706"/>
                  <a:gd name="connsiteX0" fmla="*/ 1449413 w 1460516"/>
                  <a:gd name="connsiteY0" fmla="*/ 1519376 h 1800259"/>
                  <a:gd name="connsiteX1" fmla="*/ 1216550 w 1460516"/>
                  <a:gd name="connsiteY1" fmla="*/ 1752097 h 1800259"/>
                  <a:gd name="connsiteX2" fmla="*/ 974918 w 1460516"/>
                  <a:gd name="connsiteY2" fmla="*/ 1771943 h 1800259"/>
                  <a:gd name="connsiteX3" fmla="*/ 758901 w 1460516"/>
                  <a:gd name="connsiteY3" fmla="*/ 1781209 h 1800259"/>
                  <a:gd name="connsiteX4" fmla="*/ 414621 w 1460516"/>
                  <a:gd name="connsiteY4" fmla="*/ 1655609 h 1800259"/>
                  <a:gd name="connsiteX5" fmla="*/ 232047 w 1460516"/>
                  <a:gd name="connsiteY5" fmla="*/ 1449174 h 1800259"/>
                  <a:gd name="connsiteX6" fmla="*/ 106233 w 1460516"/>
                  <a:gd name="connsiteY6" fmla="*/ 1241314 h 1800259"/>
                  <a:gd name="connsiteX7" fmla="*/ 10488 w 1460516"/>
                  <a:gd name="connsiteY7" fmla="*/ 961079 h 1800259"/>
                  <a:gd name="connsiteX8" fmla="*/ 15206 w 1460516"/>
                  <a:gd name="connsiteY8" fmla="*/ 691336 h 1800259"/>
                  <a:gd name="connsiteX9" fmla="*/ 123533 w 1460516"/>
                  <a:gd name="connsiteY9" fmla="*/ 484693 h 1800259"/>
                  <a:gd name="connsiteX10" fmla="*/ 325827 w 1460516"/>
                  <a:gd name="connsiteY10" fmla="*/ 321206 h 1800259"/>
                  <a:gd name="connsiteX11" fmla="*/ 843246 w 1460516"/>
                  <a:gd name="connsiteY11" fmla="*/ 55959 h 1800259"/>
                  <a:gd name="connsiteX12" fmla="*/ 1449413 w 1460516"/>
                  <a:gd name="connsiteY12" fmla="*/ 1519376 h 1800259"/>
                  <a:gd name="connsiteX0" fmla="*/ 1449413 w 1460516"/>
                  <a:gd name="connsiteY0" fmla="*/ 1554880 h 1835763"/>
                  <a:gd name="connsiteX1" fmla="*/ 1216550 w 1460516"/>
                  <a:gd name="connsiteY1" fmla="*/ 1787601 h 1835763"/>
                  <a:gd name="connsiteX2" fmla="*/ 974918 w 1460516"/>
                  <a:gd name="connsiteY2" fmla="*/ 1807447 h 1835763"/>
                  <a:gd name="connsiteX3" fmla="*/ 758901 w 1460516"/>
                  <a:gd name="connsiteY3" fmla="*/ 1816713 h 1835763"/>
                  <a:gd name="connsiteX4" fmla="*/ 414621 w 1460516"/>
                  <a:gd name="connsiteY4" fmla="*/ 1691113 h 1835763"/>
                  <a:gd name="connsiteX5" fmla="*/ 232047 w 1460516"/>
                  <a:gd name="connsiteY5" fmla="*/ 1484678 h 1835763"/>
                  <a:gd name="connsiteX6" fmla="*/ 106233 w 1460516"/>
                  <a:gd name="connsiteY6" fmla="*/ 1276818 h 1835763"/>
                  <a:gd name="connsiteX7" fmla="*/ 10488 w 1460516"/>
                  <a:gd name="connsiteY7" fmla="*/ 996583 h 1835763"/>
                  <a:gd name="connsiteX8" fmla="*/ 15206 w 1460516"/>
                  <a:gd name="connsiteY8" fmla="*/ 726840 h 1835763"/>
                  <a:gd name="connsiteX9" fmla="*/ 123533 w 1460516"/>
                  <a:gd name="connsiteY9" fmla="*/ 520197 h 1835763"/>
                  <a:gd name="connsiteX10" fmla="*/ 325827 w 1460516"/>
                  <a:gd name="connsiteY10" fmla="*/ 356710 h 1835763"/>
                  <a:gd name="connsiteX11" fmla="*/ 521071 w 1460516"/>
                  <a:gd name="connsiteY11" fmla="*/ 176148 h 1835763"/>
                  <a:gd name="connsiteX12" fmla="*/ 843246 w 1460516"/>
                  <a:gd name="connsiteY12" fmla="*/ 91463 h 1835763"/>
                  <a:gd name="connsiteX13" fmla="*/ 1449413 w 1460516"/>
                  <a:gd name="connsiteY13" fmla="*/ 1554880 h 1835763"/>
                  <a:gd name="connsiteX0" fmla="*/ 1449413 w 1460516"/>
                  <a:gd name="connsiteY0" fmla="*/ 1554880 h 2305040"/>
                  <a:gd name="connsiteX1" fmla="*/ 1216550 w 1460516"/>
                  <a:gd name="connsiteY1" fmla="*/ 1787601 h 2305040"/>
                  <a:gd name="connsiteX2" fmla="*/ 889523 w 1460516"/>
                  <a:gd name="connsiteY2" fmla="*/ 2302393 h 2305040"/>
                  <a:gd name="connsiteX3" fmla="*/ 758901 w 1460516"/>
                  <a:gd name="connsiteY3" fmla="*/ 1816713 h 2305040"/>
                  <a:gd name="connsiteX4" fmla="*/ 414621 w 1460516"/>
                  <a:gd name="connsiteY4" fmla="*/ 1691113 h 2305040"/>
                  <a:gd name="connsiteX5" fmla="*/ 232047 w 1460516"/>
                  <a:gd name="connsiteY5" fmla="*/ 1484678 h 2305040"/>
                  <a:gd name="connsiteX6" fmla="*/ 106233 w 1460516"/>
                  <a:gd name="connsiteY6" fmla="*/ 1276818 h 2305040"/>
                  <a:gd name="connsiteX7" fmla="*/ 10488 w 1460516"/>
                  <a:gd name="connsiteY7" fmla="*/ 996583 h 2305040"/>
                  <a:gd name="connsiteX8" fmla="*/ 15206 w 1460516"/>
                  <a:gd name="connsiteY8" fmla="*/ 726840 h 2305040"/>
                  <a:gd name="connsiteX9" fmla="*/ 123533 w 1460516"/>
                  <a:gd name="connsiteY9" fmla="*/ 520197 h 2305040"/>
                  <a:gd name="connsiteX10" fmla="*/ 325827 w 1460516"/>
                  <a:gd name="connsiteY10" fmla="*/ 356710 h 2305040"/>
                  <a:gd name="connsiteX11" fmla="*/ 521071 w 1460516"/>
                  <a:gd name="connsiteY11" fmla="*/ 176148 h 2305040"/>
                  <a:gd name="connsiteX12" fmla="*/ 843246 w 1460516"/>
                  <a:gd name="connsiteY12" fmla="*/ 91463 h 2305040"/>
                  <a:gd name="connsiteX13" fmla="*/ 1449413 w 1460516"/>
                  <a:gd name="connsiteY13" fmla="*/ 1554880 h 2305040"/>
                  <a:gd name="connsiteX0" fmla="*/ 1449413 w 1460516"/>
                  <a:gd name="connsiteY0" fmla="*/ 1554880 h 2312529"/>
                  <a:gd name="connsiteX1" fmla="*/ 1216550 w 1460516"/>
                  <a:gd name="connsiteY1" fmla="*/ 1787601 h 2312529"/>
                  <a:gd name="connsiteX2" fmla="*/ 889523 w 1460516"/>
                  <a:gd name="connsiteY2" fmla="*/ 2302393 h 2312529"/>
                  <a:gd name="connsiteX3" fmla="*/ 444317 w 1460516"/>
                  <a:gd name="connsiteY3" fmla="*/ 2216441 h 2312529"/>
                  <a:gd name="connsiteX4" fmla="*/ 414621 w 1460516"/>
                  <a:gd name="connsiteY4" fmla="*/ 1691113 h 2312529"/>
                  <a:gd name="connsiteX5" fmla="*/ 232047 w 1460516"/>
                  <a:gd name="connsiteY5" fmla="*/ 1484678 h 2312529"/>
                  <a:gd name="connsiteX6" fmla="*/ 106233 w 1460516"/>
                  <a:gd name="connsiteY6" fmla="*/ 1276818 h 2312529"/>
                  <a:gd name="connsiteX7" fmla="*/ 10488 w 1460516"/>
                  <a:gd name="connsiteY7" fmla="*/ 996583 h 2312529"/>
                  <a:gd name="connsiteX8" fmla="*/ 15206 w 1460516"/>
                  <a:gd name="connsiteY8" fmla="*/ 726840 h 2312529"/>
                  <a:gd name="connsiteX9" fmla="*/ 123533 w 1460516"/>
                  <a:gd name="connsiteY9" fmla="*/ 520197 h 2312529"/>
                  <a:gd name="connsiteX10" fmla="*/ 325827 w 1460516"/>
                  <a:gd name="connsiteY10" fmla="*/ 356710 h 2312529"/>
                  <a:gd name="connsiteX11" fmla="*/ 521071 w 1460516"/>
                  <a:gd name="connsiteY11" fmla="*/ 176148 h 2312529"/>
                  <a:gd name="connsiteX12" fmla="*/ 843246 w 1460516"/>
                  <a:gd name="connsiteY12" fmla="*/ 91463 h 2312529"/>
                  <a:gd name="connsiteX13" fmla="*/ 1449413 w 1460516"/>
                  <a:gd name="connsiteY13" fmla="*/ 1554880 h 2312529"/>
                  <a:gd name="connsiteX0" fmla="*/ 1449413 w 1457608"/>
                  <a:gd name="connsiteY0" fmla="*/ 1554880 h 2312529"/>
                  <a:gd name="connsiteX1" fmla="*/ 1122643 w 1457608"/>
                  <a:gd name="connsiteY1" fmla="*/ 1826383 h 2312529"/>
                  <a:gd name="connsiteX2" fmla="*/ 889523 w 1457608"/>
                  <a:gd name="connsiteY2" fmla="*/ 2302393 h 2312529"/>
                  <a:gd name="connsiteX3" fmla="*/ 444317 w 1457608"/>
                  <a:gd name="connsiteY3" fmla="*/ 2216441 h 2312529"/>
                  <a:gd name="connsiteX4" fmla="*/ 414621 w 1457608"/>
                  <a:gd name="connsiteY4" fmla="*/ 1691113 h 2312529"/>
                  <a:gd name="connsiteX5" fmla="*/ 232047 w 1457608"/>
                  <a:gd name="connsiteY5" fmla="*/ 1484678 h 2312529"/>
                  <a:gd name="connsiteX6" fmla="*/ 106233 w 1457608"/>
                  <a:gd name="connsiteY6" fmla="*/ 1276818 h 2312529"/>
                  <a:gd name="connsiteX7" fmla="*/ 10488 w 1457608"/>
                  <a:gd name="connsiteY7" fmla="*/ 996583 h 2312529"/>
                  <a:gd name="connsiteX8" fmla="*/ 15206 w 1457608"/>
                  <a:gd name="connsiteY8" fmla="*/ 726840 h 2312529"/>
                  <a:gd name="connsiteX9" fmla="*/ 123533 w 1457608"/>
                  <a:gd name="connsiteY9" fmla="*/ 520197 h 2312529"/>
                  <a:gd name="connsiteX10" fmla="*/ 325827 w 1457608"/>
                  <a:gd name="connsiteY10" fmla="*/ 356710 h 2312529"/>
                  <a:gd name="connsiteX11" fmla="*/ 521071 w 1457608"/>
                  <a:gd name="connsiteY11" fmla="*/ 176148 h 2312529"/>
                  <a:gd name="connsiteX12" fmla="*/ 843246 w 1457608"/>
                  <a:gd name="connsiteY12" fmla="*/ 91463 h 2312529"/>
                  <a:gd name="connsiteX13" fmla="*/ 1449413 w 1457608"/>
                  <a:gd name="connsiteY13" fmla="*/ 1554880 h 2312529"/>
                  <a:gd name="connsiteX0" fmla="*/ 1291314 w 1305920"/>
                  <a:gd name="connsiteY0" fmla="*/ 1220452 h 2312529"/>
                  <a:gd name="connsiteX1" fmla="*/ 1122643 w 1305920"/>
                  <a:gd name="connsiteY1" fmla="*/ 1826383 h 2312529"/>
                  <a:gd name="connsiteX2" fmla="*/ 889523 w 1305920"/>
                  <a:gd name="connsiteY2" fmla="*/ 2302393 h 2312529"/>
                  <a:gd name="connsiteX3" fmla="*/ 444317 w 1305920"/>
                  <a:gd name="connsiteY3" fmla="*/ 2216441 h 2312529"/>
                  <a:gd name="connsiteX4" fmla="*/ 414621 w 1305920"/>
                  <a:gd name="connsiteY4" fmla="*/ 1691113 h 2312529"/>
                  <a:gd name="connsiteX5" fmla="*/ 232047 w 1305920"/>
                  <a:gd name="connsiteY5" fmla="*/ 1484678 h 2312529"/>
                  <a:gd name="connsiteX6" fmla="*/ 106233 w 1305920"/>
                  <a:gd name="connsiteY6" fmla="*/ 1276818 h 2312529"/>
                  <a:gd name="connsiteX7" fmla="*/ 10488 w 1305920"/>
                  <a:gd name="connsiteY7" fmla="*/ 996583 h 2312529"/>
                  <a:gd name="connsiteX8" fmla="*/ 15206 w 1305920"/>
                  <a:gd name="connsiteY8" fmla="*/ 726840 h 2312529"/>
                  <a:gd name="connsiteX9" fmla="*/ 123533 w 1305920"/>
                  <a:gd name="connsiteY9" fmla="*/ 520197 h 2312529"/>
                  <a:gd name="connsiteX10" fmla="*/ 325827 w 1305920"/>
                  <a:gd name="connsiteY10" fmla="*/ 356710 h 2312529"/>
                  <a:gd name="connsiteX11" fmla="*/ 521071 w 1305920"/>
                  <a:gd name="connsiteY11" fmla="*/ 176148 h 2312529"/>
                  <a:gd name="connsiteX12" fmla="*/ 843246 w 1305920"/>
                  <a:gd name="connsiteY12" fmla="*/ 91463 h 2312529"/>
                  <a:gd name="connsiteX13" fmla="*/ 1291314 w 1305920"/>
                  <a:gd name="connsiteY13" fmla="*/ 1220452 h 2312529"/>
                  <a:gd name="connsiteX0" fmla="*/ 1291314 w 1345936"/>
                  <a:gd name="connsiteY0" fmla="*/ 1220452 h 2312529"/>
                  <a:gd name="connsiteX1" fmla="*/ 1122643 w 1345936"/>
                  <a:gd name="connsiteY1" fmla="*/ 1826383 h 2312529"/>
                  <a:gd name="connsiteX2" fmla="*/ 889523 w 1345936"/>
                  <a:gd name="connsiteY2" fmla="*/ 2302393 h 2312529"/>
                  <a:gd name="connsiteX3" fmla="*/ 444317 w 1345936"/>
                  <a:gd name="connsiteY3" fmla="*/ 2216441 h 2312529"/>
                  <a:gd name="connsiteX4" fmla="*/ 414621 w 1345936"/>
                  <a:gd name="connsiteY4" fmla="*/ 1691113 h 2312529"/>
                  <a:gd name="connsiteX5" fmla="*/ 232047 w 1345936"/>
                  <a:gd name="connsiteY5" fmla="*/ 1484678 h 2312529"/>
                  <a:gd name="connsiteX6" fmla="*/ 106233 w 1345936"/>
                  <a:gd name="connsiteY6" fmla="*/ 1276818 h 2312529"/>
                  <a:gd name="connsiteX7" fmla="*/ 10488 w 1345936"/>
                  <a:gd name="connsiteY7" fmla="*/ 996583 h 2312529"/>
                  <a:gd name="connsiteX8" fmla="*/ 15206 w 1345936"/>
                  <a:gd name="connsiteY8" fmla="*/ 726840 h 2312529"/>
                  <a:gd name="connsiteX9" fmla="*/ 123533 w 1345936"/>
                  <a:gd name="connsiteY9" fmla="*/ 520197 h 2312529"/>
                  <a:gd name="connsiteX10" fmla="*/ 325827 w 1345936"/>
                  <a:gd name="connsiteY10" fmla="*/ 356710 h 2312529"/>
                  <a:gd name="connsiteX11" fmla="*/ 521071 w 1345936"/>
                  <a:gd name="connsiteY11" fmla="*/ 176148 h 2312529"/>
                  <a:gd name="connsiteX12" fmla="*/ 843246 w 1345936"/>
                  <a:gd name="connsiteY12" fmla="*/ 91463 h 2312529"/>
                  <a:gd name="connsiteX13" fmla="*/ 1291314 w 1345936"/>
                  <a:gd name="connsiteY13" fmla="*/ 1220452 h 2312529"/>
                  <a:gd name="connsiteX0" fmla="*/ 1291314 w 1345936"/>
                  <a:gd name="connsiteY0" fmla="*/ 1220452 h 2337085"/>
                  <a:gd name="connsiteX1" fmla="*/ 1122643 w 1345936"/>
                  <a:gd name="connsiteY1" fmla="*/ 1826383 h 2337085"/>
                  <a:gd name="connsiteX2" fmla="*/ 889523 w 1345936"/>
                  <a:gd name="connsiteY2" fmla="*/ 2302393 h 2337085"/>
                  <a:gd name="connsiteX3" fmla="*/ 378615 w 1345936"/>
                  <a:gd name="connsiteY3" fmla="*/ 2323519 h 2337085"/>
                  <a:gd name="connsiteX4" fmla="*/ 414621 w 1345936"/>
                  <a:gd name="connsiteY4" fmla="*/ 1691113 h 2337085"/>
                  <a:gd name="connsiteX5" fmla="*/ 232047 w 1345936"/>
                  <a:gd name="connsiteY5" fmla="*/ 1484678 h 2337085"/>
                  <a:gd name="connsiteX6" fmla="*/ 106233 w 1345936"/>
                  <a:gd name="connsiteY6" fmla="*/ 1276818 h 2337085"/>
                  <a:gd name="connsiteX7" fmla="*/ 10488 w 1345936"/>
                  <a:gd name="connsiteY7" fmla="*/ 996583 h 2337085"/>
                  <a:gd name="connsiteX8" fmla="*/ 15206 w 1345936"/>
                  <a:gd name="connsiteY8" fmla="*/ 726840 h 2337085"/>
                  <a:gd name="connsiteX9" fmla="*/ 123533 w 1345936"/>
                  <a:gd name="connsiteY9" fmla="*/ 520197 h 2337085"/>
                  <a:gd name="connsiteX10" fmla="*/ 325827 w 1345936"/>
                  <a:gd name="connsiteY10" fmla="*/ 356710 h 2337085"/>
                  <a:gd name="connsiteX11" fmla="*/ 521071 w 1345936"/>
                  <a:gd name="connsiteY11" fmla="*/ 176148 h 2337085"/>
                  <a:gd name="connsiteX12" fmla="*/ 843246 w 1345936"/>
                  <a:gd name="connsiteY12" fmla="*/ 91463 h 2337085"/>
                  <a:gd name="connsiteX13" fmla="*/ 1291314 w 1345936"/>
                  <a:gd name="connsiteY13" fmla="*/ 1220452 h 2337085"/>
                  <a:gd name="connsiteX0" fmla="*/ 1291314 w 1345936"/>
                  <a:gd name="connsiteY0" fmla="*/ 1220452 h 2325777"/>
                  <a:gd name="connsiteX1" fmla="*/ 1122643 w 1345936"/>
                  <a:gd name="connsiteY1" fmla="*/ 1826383 h 2325777"/>
                  <a:gd name="connsiteX2" fmla="*/ 889523 w 1345936"/>
                  <a:gd name="connsiteY2" fmla="*/ 2302393 h 2325777"/>
                  <a:gd name="connsiteX3" fmla="*/ 388637 w 1345936"/>
                  <a:gd name="connsiteY3" fmla="*/ 2299394 h 2325777"/>
                  <a:gd name="connsiteX4" fmla="*/ 414621 w 1345936"/>
                  <a:gd name="connsiteY4" fmla="*/ 1691113 h 2325777"/>
                  <a:gd name="connsiteX5" fmla="*/ 232047 w 1345936"/>
                  <a:gd name="connsiteY5" fmla="*/ 1484678 h 2325777"/>
                  <a:gd name="connsiteX6" fmla="*/ 106233 w 1345936"/>
                  <a:gd name="connsiteY6" fmla="*/ 1276818 h 2325777"/>
                  <a:gd name="connsiteX7" fmla="*/ 10488 w 1345936"/>
                  <a:gd name="connsiteY7" fmla="*/ 996583 h 2325777"/>
                  <a:gd name="connsiteX8" fmla="*/ 15206 w 1345936"/>
                  <a:gd name="connsiteY8" fmla="*/ 726840 h 2325777"/>
                  <a:gd name="connsiteX9" fmla="*/ 123533 w 1345936"/>
                  <a:gd name="connsiteY9" fmla="*/ 520197 h 2325777"/>
                  <a:gd name="connsiteX10" fmla="*/ 325827 w 1345936"/>
                  <a:gd name="connsiteY10" fmla="*/ 356710 h 2325777"/>
                  <a:gd name="connsiteX11" fmla="*/ 521071 w 1345936"/>
                  <a:gd name="connsiteY11" fmla="*/ 176148 h 2325777"/>
                  <a:gd name="connsiteX12" fmla="*/ 843246 w 1345936"/>
                  <a:gd name="connsiteY12" fmla="*/ 91463 h 2325777"/>
                  <a:gd name="connsiteX13" fmla="*/ 1291314 w 1345936"/>
                  <a:gd name="connsiteY13" fmla="*/ 1220452 h 2325777"/>
                  <a:gd name="connsiteX0" fmla="*/ 1291314 w 1345936"/>
                  <a:gd name="connsiteY0" fmla="*/ 1220452 h 2325777"/>
                  <a:gd name="connsiteX1" fmla="*/ 1122643 w 1345936"/>
                  <a:gd name="connsiteY1" fmla="*/ 1826383 h 2325777"/>
                  <a:gd name="connsiteX2" fmla="*/ 889523 w 1345936"/>
                  <a:gd name="connsiteY2" fmla="*/ 2302393 h 2325777"/>
                  <a:gd name="connsiteX3" fmla="*/ 388637 w 1345936"/>
                  <a:gd name="connsiteY3" fmla="*/ 2299394 h 2325777"/>
                  <a:gd name="connsiteX4" fmla="*/ 414621 w 1345936"/>
                  <a:gd name="connsiteY4" fmla="*/ 1691113 h 2325777"/>
                  <a:gd name="connsiteX5" fmla="*/ 232047 w 1345936"/>
                  <a:gd name="connsiteY5" fmla="*/ 1484678 h 2325777"/>
                  <a:gd name="connsiteX6" fmla="*/ 106233 w 1345936"/>
                  <a:gd name="connsiteY6" fmla="*/ 1276818 h 2325777"/>
                  <a:gd name="connsiteX7" fmla="*/ 10488 w 1345936"/>
                  <a:gd name="connsiteY7" fmla="*/ 996583 h 2325777"/>
                  <a:gd name="connsiteX8" fmla="*/ 15206 w 1345936"/>
                  <a:gd name="connsiteY8" fmla="*/ 726840 h 2325777"/>
                  <a:gd name="connsiteX9" fmla="*/ 123533 w 1345936"/>
                  <a:gd name="connsiteY9" fmla="*/ 520197 h 2325777"/>
                  <a:gd name="connsiteX10" fmla="*/ 325827 w 1345936"/>
                  <a:gd name="connsiteY10" fmla="*/ 356710 h 2325777"/>
                  <a:gd name="connsiteX11" fmla="*/ 521071 w 1345936"/>
                  <a:gd name="connsiteY11" fmla="*/ 176148 h 2325777"/>
                  <a:gd name="connsiteX12" fmla="*/ 843246 w 1345936"/>
                  <a:gd name="connsiteY12" fmla="*/ 91463 h 2325777"/>
                  <a:gd name="connsiteX13" fmla="*/ 1291314 w 1345936"/>
                  <a:gd name="connsiteY13" fmla="*/ 1220452 h 2325777"/>
                  <a:gd name="connsiteX0" fmla="*/ 1291314 w 1345936"/>
                  <a:gd name="connsiteY0" fmla="*/ 1220452 h 2431628"/>
                  <a:gd name="connsiteX1" fmla="*/ 1122643 w 1345936"/>
                  <a:gd name="connsiteY1" fmla="*/ 1826383 h 2431628"/>
                  <a:gd name="connsiteX2" fmla="*/ 889523 w 1345936"/>
                  <a:gd name="connsiteY2" fmla="*/ 2302393 h 2431628"/>
                  <a:gd name="connsiteX3" fmla="*/ 388637 w 1345936"/>
                  <a:gd name="connsiteY3" fmla="*/ 2299394 h 2431628"/>
                  <a:gd name="connsiteX4" fmla="*/ 414621 w 1345936"/>
                  <a:gd name="connsiteY4" fmla="*/ 1691113 h 2431628"/>
                  <a:gd name="connsiteX5" fmla="*/ 232047 w 1345936"/>
                  <a:gd name="connsiteY5" fmla="*/ 1484678 h 2431628"/>
                  <a:gd name="connsiteX6" fmla="*/ 106233 w 1345936"/>
                  <a:gd name="connsiteY6" fmla="*/ 1276818 h 2431628"/>
                  <a:gd name="connsiteX7" fmla="*/ 10488 w 1345936"/>
                  <a:gd name="connsiteY7" fmla="*/ 996583 h 2431628"/>
                  <a:gd name="connsiteX8" fmla="*/ 15206 w 1345936"/>
                  <a:gd name="connsiteY8" fmla="*/ 726840 h 2431628"/>
                  <a:gd name="connsiteX9" fmla="*/ 123533 w 1345936"/>
                  <a:gd name="connsiteY9" fmla="*/ 520197 h 2431628"/>
                  <a:gd name="connsiteX10" fmla="*/ 325827 w 1345936"/>
                  <a:gd name="connsiteY10" fmla="*/ 356710 h 2431628"/>
                  <a:gd name="connsiteX11" fmla="*/ 521071 w 1345936"/>
                  <a:gd name="connsiteY11" fmla="*/ 176148 h 2431628"/>
                  <a:gd name="connsiteX12" fmla="*/ 843246 w 1345936"/>
                  <a:gd name="connsiteY12" fmla="*/ 91463 h 2431628"/>
                  <a:gd name="connsiteX13" fmla="*/ 1291314 w 1345936"/>
                  <a:gd name="connsiteY13" fmla="*/ 1220452 h 2431628"/>
                  <a:gd name="connsiteX0" fmla="*/ 1291314 w 1345936"/>
                  <a:gd name="connsiteY0" fmla="*/ 1220452 h 2406123"/>
                  <a:gd name="connsiteX1" fmla="*/ 1122643 w 1345936"/>
                  <a:gd name="connsiteY1" fmla="*/ 1826383 h 2406123"/>
                  <a:gd name="connsiteX2" fmla="*/ 826616 w 1345936"/>
                  <a:gd name="connsiteY2" fmla="*/ 2198462 h 2406123"/>
                  <a:gd name="connsiteX3" fmla="*/ 388637 w 1345936"/>
                  <a:gd name="connsiteY3" fmla="*/ 2299394 h 2406123"/>
                  <a:gd name="connsiteX4" fmla="*/ 414621 w 1345936"/>
                  <a:gd name="connsiteY4" fmla="*/ 1691113 h 2406123"/>
                  <a:gd name="connsiteX5" fmla="*/ 232047 w 1345936"/>
                  <a:gd name="connsiteY5" fmla="*/ 1484678 h 2406123"/>
                  <a:gd name="connsiteX6" fmla="*/ 106233 w 1345936"/>
                  <a:gd name="connsiteY6" fmla="*/ 1276818 h 2406123"/>
                  <a:gd name="connsiteX7" fmla="*/ 10488 w 1345936"/>
                  <a:gd name="connsiteY7" fmla="*/ 996583 h 2406123"/>
                  <a:gd name="connsiteX8" fmla="*/ 15206 w 1345936"/>
                  <a:gd name="connsiteY8" fmla="*/ 726840 h 2406123"/>
                  <a:gd name="connsiteX9" fmla="*/ 123533 w 1345936"/>
                  <a:gd name="connsiteY9" fmla="*/ 520197 h 2406123"/>
                  <a:gd name="connsiteX10" fmla="*/ 325827 w 1345936"/>
                  <a:gd name="connsiteY10" fmla="*/ 356710 h 2406123"/>
                  <a:gd name="connsiteX11" fmla="*/ 521071 w 1345936"/>
                  <a:gd name="connsiteY11" fmla="*/ 176148 h 2406123"/>
                  <a:gd name="connsiteX12" fmla="*/ 843246 w 1345936"/>
                  <a:gd name="connsiteY12" fmla="*/ 91463 h 2406123"/>
                  <a:gd name="connsiteX13" fmla="*/ 1291314 w 1345936"/>
                  <a:gd name="connsiteY13" fmla="*/ 1220452 h 2406123"/>
                  <a:gd name="connsiteX0" fmla="*/ 1291314 w 1345936"/>
                  <a:gd name="connsiteY0" fmla="*/ 1220452 h 2372696"/>
                  <a:gd name="connsiteX1" fmla="*/ 1122643 w 1345936"/>
                  <a:gd name="connsiteY1" fmla="*/ 1826383 h 2372696"/>
                  <a:gd name="connsiteX2" fmla="*/ 1096652 w 1345936"/>
                  <a:gd name="connsiteY2" fmla="*/ 1957034 h 2372696"/>
                  <a:gd name="connsiteX3" fmla="*/ 388637 w 1345936"/>
                  <a:gd name="connsiteY3" fmla="*/ 2299394 h 2372696"/>
                  <a:gd name="connsiteX4" fmla="*/ 414621 w 1345936"/>
                  <a:gd name="connsiteY4" fmla="*/ 1691113 h 2372696"/>
                  <a:gd name="connsiteX5" fmla="*/ 232047 w 1345936"/>
                  <a:gd name="connsiteY5" fmla="*/ 1484678 h 2372696"/>
                  <a:gd name="connsiteX6" fmla="*/ 106233 w 1345936"/>
                  <a:gd name="connsiteY6" fmla="*/ 1276818 h 2372696"/>
                  <a:gd name="connsiteX7" fmla="*/ 10488 w 1345936"/>
                  <a:gd name="connsiteY7" fmla="*/ 996583 h 2372696"/>
                  <a:gd name="connsiteX8" fmla="*/ 15206 w 1345936"/>
                  <a:gd name="connsiteY8" fmla="*/ 726840 h 2372696"/>
                  <a:gd name="connsiteX9" fmla="*/ 123533 w 1345936"/>
                  <a:gd name="connsiteY9" fmla="*/ 520197 h 2372696"/>
                  <a:gd name="connsiteX10" fmla="*/ 325827 w 1345936"/>
                  <a:gd name="connsiteY10" fmla="*/ 356710 h 2372696"/>
                  <a:gd name="connsiteX11" fmla="*/ 521071 w 1345936"/>
                  <a:gd name="connsiteY11" fmla="*/ 176148 h 2372696"/>
                  <a:gd name="connsiteX12" fmla="*/ 843246 w 1345936"/>
                  <a:gd name="connsiteY12" fmla="*/ 91463 h 2372696"/>
                  <a:gd name="connsiteX13" fmla="*/ 1291314 w 1345936"/>
                  <a:gd name="connsiteY13" fmla="*/ 1220452 h 2372696"/>
                  <a:gd name="connsiteX0" fmla="*/ 1291314 w 1345936"/>
                  <a:gd name="connsiteY0" fmla="*/ 1220452 h 2421867"/>
                  <a:gd name="connsiteX1" fmla="*/ 1122643 w 1345936"/>
                  <a:gd name="connsiteY1" fmla="*/ 1826383 h 2421867"/>
                  <a:gd name="connsiteX2" fmla="*/ 1096652 w 1345936"/>
                  <a:gd name="connsiteY2" fmla="*/ 1957034 h 2421867"/>
                  <a:gd name="connsiteX3" fmla="*/ 388637 w 1345936"/>
                  <a:gd name="connsiteY3" fmla="*/ 2299394 h 2421867"/>
                  <a:gd name="connsiteX4" fmla="*/ 414621 w 1345936"/>
                  <a:gd name="connsiteY4" fmla="*/ 1691113 h 2421867"/>
                  <a:gd name="connsiteX5" fmla="*/ 232047 w 1345936"/>
                  <a:gd name="connsiteY5" fmla="*/ 1484678 h 2421867"/>
                  <a:gd name="connsiteX6" fmla="*/ 106233 w 1345936"/>
                  <a:gd name="connsiteY6" fmla="*/ 1276818 h 2421867"/>
                  <a:gd name="connsiteX7" fmla="*/ 10488 w 1345936"/>
                  <a:gd name="connsiteY7" fmla="*/ 996583 h 2421867"/>
                  <a:gd name="connsiteX8" fmla="*/ 15206 w 1345936"/>
                  <a:gd name="connsiteY8" fmla="*/ 726840 h 2421867"/>
                  <a:gd name="connsiteX9" fmla="*/ 123533 w 1345936"/>
                  <a:gd name="connsiteY9" fmla="*/ 520197 h 2421867"/>
                  <a:gd name="connsiteX10" fmla="*/ 325827 w 1345936"/>
                  <a:gd name="connsiteY10" fmla="*/ 356710 h 2421867"/>
                  <a:gd name="connsiteX11" fmla="*/ 521071 w 1345936"/>
                  <a:gd name="connsiteY11" fmla="*/ 176148 h 2421867"/>
                  <a:gd name="connsiteX12" fmla="*/ 843246 w 1345936"/>
                  <a:gd name="connsiteY12" fmla="*/ 91463 h 2421867"/>
                  <a:gd name="connsiteX13" fmla="*/ 1291314 w 1345936"/>
                  <a:gd name="connsiteY13" fmla="*/ 1220452 h 2421867"/>
                  <a:gd name="connsiteX0" fmla="*/ 1291314 w 1345936"/>
                  <a:gd name="connsiteY0" fmla="*/ 1220452 h 2445351"/>
                  <a:gd name="connsiteX1" fmla="*/ 1122643 w 1345936"/>
                  <a:gd name="connsiteY1" fmla="*/ 1826383 h 2445351"/>
                  <a:gd name="connsiteX2" fmla="*/ 953563 w 1345936"/>
                  <a:gd name="connsiteY2" fmla="*/ 2046107 h 2445351"/>
                  <a:gd name="connsiteX3" fmla="*/ 388637 w 1345936"/>
                  <a:gd name="connsiteY3" fmla="*/ 2299394 h 2445351"/>
                  <a:gd name="connsiteX4" fmla="*/ 414621 w 1345936"/>
                  <a:gd name="connsiteY4" fmla="*/ 1691113 h 2445351"/>
                  <a:gd name="connsiteX5" fmla="*/ 232047 w 1345936"/>
                  <a:gd name="connsiteY5" fmla="*/ 1484678 h 2445351"/>
                  <a:gd name="connsiteX6" fmla="*/ 106233 w 1345936"/>
                  <a:gd name="connsiteY6" fmla="*/ 1276818 h 2445351"/>
                  <a:gd name="connsiteX7" fmla="*/ 10488 w 1345936"/>
                  <a:gd name="connsiteY7" fmla="*/ 996583 h 2445351"/>
                  <a:gd name="connsiteX8" fmla="*/ 15206 w 1345936"/>
                  <a:gd name="connsiteY8" fmla="*/ 726840 h 2445351"/>
                  <a:gd name="connsiteX9" fmla="*/ 123533 w 1345936"/>
                  <a:gd name="connsiteY9" fmla="*/ 520197 h 2445351"/>
                  <a:gd name="connsiteX10" fmla="*/ 325827 w 1345936"/>
                  <a:gd name="connsiteY10" fmla="*/ 356710 h 2445351"/>
                  <a:gd name="connsiteX11" fmla="*/ 521071 w 1345936"/>
                  <a:gd name="connsiteY11" fmla="*/ 176148 h 2445351"/>
                  <a:gd name="connsiteX12" fmla="*/ 843246 w 1345936"/>
                  <a:gd name="connsiteY12" fmla="*/ 91463 h 2445351"/>
                  <a:gd name="connsiteX13" fmla="*/ 1291314 w 1345936"/>
                  <a:gd name="connsiteY13" fmla="*/ 1220452 h 2445351"/>
                  <a:gd name="connsiteX0" fmla="*/ 1291314 w 1345936"/>
                  <a:gd name="connsiteY0" fmla="*/ 1220452 h 2331221"/>
                  <a:gd name="connsiteX1" fmla="*/ 1122643 w 1345936"/>
                  <a:gd name="connsiteY1" fmla="*/ 1826383 h 2331221"/>
                  <a:gd name="connsiteX2" fmla="*/ 953563 w 1345936"/>
                  <a:gd name="connsiteY2" fmla="*/ 2046107 h 2331221"/>
                  <a:gd name="connsiteX3" fmla="*/ 388637 w 1345936"/>
                  <a:gd name="connsiteY3" fmla="*/ 2299394 h 2331221"/>
                  <a:gd name="connsiteX4" fmla="*/ 414621 w 1345936"/>
                  <a:gd name="connsiteY4" fmla="*/ 1691113 h 2331221"/>
                  <a:gd name="connsiteX5" fmla="*/ 232047 w 1345936"/>
                  <a:gd name="connsiteY5" fmla="*/ 1484678 h 2331221"/>
                  <a:gd name="connsiteX6" fmla="*/ 106233 w 1345936"/>
                  <a:gd name="connsiteY6" fmla="*/ 1276818 h 2331221"/>
                  <a:gd name="connsiteX7" fmla="*/ 10488 w 1345936"/>
                  <a:gd name="connsiteY7" fmla="*/ 996583 h 2331221"/>
                  <a:gd name="connsiteX8" fmla="*/ 15206 w 1345936"/>
                  <a:gd name="connsiteY8" fmla="*/ 726840 h 2331221"/>
                  <a:gd name="connsiteX9" fmla="*/ 123533 w 1345936"/>
                  <a:gd name="connsiteY9" fmla="*/ 520197 h 2331221"/>
                  <a:gd name="connsiteX10" fmla="*/ 325827 w 1345936"/>
                  <a:gd name="connsiteY10" fmla="*/ 356710 h 2331221"/>
                  <a:gd name="connsiteX11" fmla="*/ 521071 w 1345936"/>
                  <a:gd name="connsiteY11" fmla="*/ 176148 h 2331221"/>
                  <a:gd name="connsiteX12" fmla="*/ 843246 w 1345936"/>
                  <a:gd name="connsiteY12" fmla="*/ 91463 h 2331221"/>
                  <a:gd name="connsiteX13" fmla="*/ 1291314 w 1345936"/>
                  <a:gd name="connsiteY13" fmla="*/ 1220452 h 2331221"/>
                  <a:gd name="connsiteX0" fmla="*/ 1291314 w 1345936"/>
                  <a:gd name="connsiteY0" fmla="*/ 1220452 h 2301071"/>
                  <a:gd name="connsiteX1" fmla="*/ 1122643 w 1345936"/>
                  <a:gd name="connsiteY1" fmla="*/ 1826383 h 2301071"/>
                  <a:gd name="connsiteX2" fmla="*/ 953563 w 1345936"/>
                  <a:gd name="connsiteY2" fmla="*/ 2046107 h 2301071"/>
                  <a:gd name="connsiteX3" fmla="*/ 388637 w 1345936"/>
                  <a:gd name="connsiteY3" fmla="*/ 2299394 h 2301071"/>
                  <a:gd name="connsiteX4" fmla="*/ 414621 w 1345936"/>
                  <a:gd name="connsiteY4" fmla="*/ 1691113 h 2301071"/>
                  <a:gd name="connsiteX5" fmla="*/ 232047 w 1345936"/>
                  <a:gd name="connsiteY5" fmla="*/ 1484678 h 2301071"/>
                  <a:gd name="connsiteX6" fmla="*/ 106233 w 1345936"/>
                  <a:gd name="connsiteY6" fmla="*/ 1276818 h 2301071"/>
                  <a:gd name="connsiteX7" fmla="*/ 10488 w 1345936"/>
                  <a:gd name="connsiteY7" fmla="*/ 996583 h 2301071"/>
                  <a:gd name="connsiteX8" fmla="*/ 15206 w 1345936"/>
                  <a:gd name="connsiteY8" fmla="*/ 726840 h 2301071"/>
                  <a:gd name="connsiteX9" fmla="*/ 123533 w 1345936"/>
                  <a:gd name="connsiteY9" fmla="*/ 520197 h 2301071"/>
                  <a:gd name="connsiteX10" fmla="*/ 325827 w 1345936"/>
                  <a:gd name="connsiteY10" fmla="*/ 356710 h 2301071"/>
                  <a:gd name="connsiteX11" fmla="*/ 521071 w 1345936"/>
                  <a:gd name="connsiteY11" fmla="*/ 176148 h 2301071"/>
                  <a:gd name="connsiteX12" fmla="*/ 843246 w 1345936"/>
                  <a:gd name="connsiteY12" fmla="*/ 91463 h 2301071"/>
                  <a:gd name="connsiteX13" fmla="*/ 1291314 w 1345936"/>
                  <a:gd name="connsiteY13" fmla="*/ 1220452 h 2301071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3418272"/>
                  <a:gd name="connsiteX1" fmla="*/ 1122643 w 1345936"/>
                  <a:gd name="connsiteY1" fmla="*/ 1826383 h 3418272"/>
                  <a:gd name="connsiteX2" fmla="*/ 953563 w 1345936"/>
                  <a:gd name="connsiteY2" fmla="*/ 2046107 h 3418272"/>
                  <a:gd name="connsiteX3" fmla="*/ 989126 w 1345936"/>
                  <a:gd name="connsiteY3" fmla="*/ 3390468 h 3418272"/>
                  <a:gd name="connsiteX4" fmla="*/ 414621 w 1345936"/>
                  <a:gd name="connsiteY4" fmla="*/ 1691113 h 3418272"/>
                  <a:gd name="connsiteX5" fmla="*/ 232047 w 1345936"/>
                  <a:gd name="connsiteY5" fmla="*/ 1484678 h 3418272"/>
                  <a:gd name="connsiteX6" fmla="*/ 106233 w 1345936"/>
                  <a:gd name="connsiteY6" fmla="*/ 1276818 h 3418272"/>
                  <a:gd name="connsiteX7" fmla="*/ 10488 w 1345936"/>
                  <a:gd name="connsiteY7" fmla="*/ 996583 h 3418272"/>
                  <a:gd name="connsiteX8" fmla="*/ 15206 w 1345936"/>
                  <a:gd name="connsiteY8" fmla="*/ 726840 h 3418272"/>
                  <a:gd name="connsiteX9" fmla="*/ 123533 w 1345936"/>
                  <a:gd name="connsiteY9" fmla="*/ 520197 h 3418272"/>
                  <a:gd name="connsiteX10" fmla="*/ 325827 w 1345936"/>
                  <a:gd name="connsiteY10" fmla="*/ 356710 h 3418272"/>
                  <a:gd name="connsiteX11" fmla="*/ 521071 w 1345936"/>
                  <a:gd name="connsiteY11" fmla="*/ 176148 h 3418272"/>
                  <a:gd name="connsiteX12" fmla="*/ 843246 w 1345936"/>
                  <a:gd name="connsiteY12" fmla="*/ 91463 h 3418272"/>
                  <a:gd name="connsiteX13" fmla="*/ 1291314 w 1345936"/>
                  <a:gd name="connsiteY13" fmla="*/ 1220452 h 3418272"/>
                  <a:gd name="connsiteX0" fmla="*/ 1291314 w 1345936"/>
                  <a:gd name="connsiteY0" fmla="*/ 1220452 h 3418272"/>
                  <a:gd name="connsiteX1" fmla="*/ 1122643 w 1345936"/>
                  <a:gd name="connsiteY1" fmla="*/ 1826383 h 3418272"/>
                  <a:gd name="connsiteX2" fmla="*/ 1142662 w 1345936"/>
                  <a:gd name="connsiteY2" fmla="*/ 2237823 h 3418272"/>
                  <a:gd name="connsiteX3" fmla="*/ 989126 w 1345936"/>
                  <a:gd name="connsiteY3" fmla="*/ 3390468 h 3418272"/>
                  <a:gd name="connsiteX4" fmla="*/ 414621 w 1345936"/>
                  <a:gd name="connsiteY4" fmla="*/ 1691113 h 3418272"/>
                  <a:gd name="connsiteX5" fmla="*/ 232047 w 1345936"/>
                  <a:gd name="connsiteY5" fmla="*/ 1484678 h 3418272"/>
                  <a:gd name="connsiteX6" fmla="*/ 106233 w 1345936"/>
                  <a:gd name="connsiteY6" fmla="*/ 1276818 h 3418272"/>
                  <a:gd name="connsiteX7" fmla="*/ 10488 w 1345936"/>
                  <a:gd name="connsiteY7" fmla="*/ 996583 h 3418272"/>
                  <a:gd name="connsiteX8" fmla="*/ 15206 w 1345936"/>
                  <a:gd name="connsiteY8" fmla="*/ 726840 h 3418272"/>
                  <a:gd name="connsiteX9" fmla="*/ 123533 w 1345936"/>
                  <a:gd name="connsiteY9" fmla="*/ 520197 h 3418272"/>
                  <a:gd name="connsiteX10" fmla="*/ 325827 w 1345936"/>
                  <a:gd name="connsiteY10" fmla="*/ 356710 h 3418272"/>
                  <a:gd name="connsiteX11" fmla="*/ 521071 w 1345936"/>
                  <a:gd name="connsiteY11" fmla="*/ 176148 h 3418272"/>
                  <a:gd name="connsiteX12" fmla="*/ 843246 w 1345936"/>
                  <a:gd name="connsiteY12" fmla="*/ 91463 h 3418272"/>
                  <a:gd name="connsiteX13" fmla="*/ 1291314 w 1345936"/>
                  <a:gd name="connsiteY13" fmla="*/ 1220452 h 3418272"/>
                  <a:gd name="connsiteX0" fmla="*/ 1291314 w 1401820"/>
                  <a:gd name="connsiteY0" fmla="*/ 1220452 h 3418272"/>
                  <a:gd name="connsiteX1" fmla="*/ 1329017 w 1401820"/>
                  <a:gd name="connsiteY1" fmla="*/ 1721169 h 3418272"/>
                  <a:gd name="connsiteX2" fmla="*/ 1142662 w 1401820"/>
                  <a:gd name="connsiteY2" fmla="*/ 2237823 h 3418272"/>
                  <a:gd name="connsiteX3" fmla="*/ 989126 w 1401820"/>
                  <a:gd name="connsiteY3" fmla="*/ 3390468 h 3418272"/>
                  <a:gd name="connsiteX4" fmla="*/ 414621 w 1401820"/>
                  <a:gd name="connsiteY4" fmla="*/ 1691113 h 3418272"/>
                  <a:gd name="connsiteX5" fmla="*/ 232047 w 1401820"/>
                  <a:gd name="connsiteY5" fmla="*/ 1484678 h 3418272"/>
                  <a:gd name="connsiteX6" fmla="*/ 106233 w 1401820"/>
                  <a:gd name="connsiteY6" fmla="*/ 1276818 h 3418272"/>
                  <a:gd name="connsiteX7" fmla="*/ 10488 w 1401820"/>
                  <a:gd name="connsiteY7" fmla="*/ 996583 h 3418272"/>
                  <a:gd name="connsiteX8" fmla="*/ 15206 w 1401820"/>
                  <a:gd name="connsiteY8" fmla="*/ 726840 h 3418272"/>
                  <a:gd name="connsiteX9" fmla="*/ 123533 w 1401820"/>
                  <a:gd name="connsiteY9" fmla="*/ 520197 h 3418272"/>
                  <a:gd name="connsiteX10" fmla="*/ 325827 w 1401820"/>
                  <a:gd name="connsiteY10" fmla="*/ 356710 h 3418272"/>
                  <a:gd name="connsiteX11" fmla="*/ 521071 w 1401820"/>
                  <a:gd name="connsiteY11" fmla="*/ 176148 h 3418272"/>
                  <a:gd name="connsiteX12" fmla="*/ 843246 w 1401820"/>
                  <a:gd name="connsiteY12" fmla="*/ 91463 h 3418272"/>
                  <a:gd name="connsiteX13" fmla="*/ 1291314 w 1401820"/>
                  <a:gd name="connsiteY13" fmla="*/ 1220452 h 3418272"/>
                  <a:gd name="connsiteX0" fmla="*/ 1291314 w 1433948"/>
                  <a:gd name="connsiteY0" fmla="*/ 1220452 h 3418272"/>
                  <a:gd name="connsiteX1" fmla="*/ 1385250 w 1433948"/>
                  <a:gd name="connsiteY1" fmla="*/ 1687952 h 3418272"/>
                  <a:gd name="connsiteX2" fmla="*/ 1142662 w 1433948"/>
                  <a:gd name="connsiteY2" fmla="*/ 2237823 h 3418272"/>
                  <a:gd name="connsiteX3" fmla="*/ 989126 w 1433948"/>
                  <a:gd name="connsiteY3" fmla="*/ 3390468 h 3418272"/>
                  <a:gd name="connsiteX4" fmla="*/ 414621 w 1433948"/>
                  <a:gd name="connsiteY4" fmla="*/ 1691113 h 3418272"/>
                  <a:gd name="connsiteX5" fmla="*/ 232047 w 1433948"/>
                  <a:gd name="connsiteY5" fmla="*/ 1484678 h 3418272"/>
                  <a:gd name="connsiteX6" fmla="*/ 106233 w 1433948"/>
                  <a:gd name="connsiteY6" fmla="*/ 1276818 h 3418272"/>
                  <a:gd name="connsiteX7" fmla="*/ 10488 w 1433948"/>
                  <a:gd name="connsiteY7" fmla="*/ 996583 h 3418272"/>
                  <a:gd name="connsiteX8" fmla="*/ 15206 w 1433948"/>
                  <a:gd name="connsiteY8" fmla="*/ 726840 h 3418272"/>
                  <a:gd name="connsiteX9" fmla="*/ 123533 w 1433948"/>
                  <a:gd name="connsiteY9" fmla="*/ 520197 h 3418272"/>
                  <a:gd name="connsiteX10" fmla="*/ 325827 w 1433948"/>
                  <a:gd name="connsiteY10" fmla="*/ 356710 h 3418272"/>
                  <a:gd name="connsiteX11" fmla="*/ 521071 w 1433948"/>
                  <a:gd name="connsiteY11" fmla="*/ 176148 h 3418272"/>
                  <a:gd name="connsiteX12" fmla="*/ 843246 w 1433948"/>
                  <a:gd name="connsiteY12" fmla="*/ 91463 h 3418272"/>
                  <a:gd name="connsiteX13" fmla="*/ 1291314 w 1433948"/>
                  <a:gd name="connsiteY13" fmla="*/ 1220452 h 3418272"/>
                  <a:gd name="connsiteX0" fmla="*/ 1291314 w 1301437"/>
                  <a:gd name="connsiteY0" fmla="*/ 1220452 h 3418272"/>
                  <a:gd name="connsiteX1" fmla="*/ 1142662 w 1301437"/>
                  <a:gd name="connsiteY1" fmla="*/ 2237823 h 3418272"/>
                  <a:gd name="connsiteX2" fmla="*/ 989126 w 1301437"/>
                  <a:gd name="connsiteY2" fmla="*/ 3390468 h 3418272"/>
                  <a:gd name="connsiteX3" fmla="*/ 414621 w 1301437"/>
                  <a:gd name="connsiteY3" fmla="*/ 1691113 h 3418272"/>
                  <a:gd name="connsiteX4" fmla="*/ 232047 w 1301437"/>
                  <a:gd name="connsiteY4" fmla="*/ 1484678 h 3418272"/>
                  <a:gd name="connsiteX5" fmla="*/ 106233 w 1301437"/>
                  <a:gd name="connsiteY5" fmla="*/ 1276818 h 3418272"/>
                  <a:gd name="connsiteX6" fmla="*/ 10488 w 1301437"/>
                  <a:gd name="connsiteY6" fmla="*/ 996583 h 3418272"/>
                  <a:gd name="connsiteX7" fmla="*/ 15206 w 1301437"/>
                  <a:gd name="connsiteY7" fmla="*/ 726840 h 3418272"/>
                  <a:gd name="connsiteX8" fmla="*/ 123533 w 1301437"/>
                  <a:gd name="connsiteY8" fmla="*/ 520197 h 3418272"/>
                  <a:gd name="connsiteX9" fmla="*/ 325827 w 1301437"/>
                  <a:gd name="connsiteY9" fmla="*/ 356710 h 3418272"/>
                  <a:gd name="connsiteX10" fmla="*/ 521071 w 1301437"/>
                  <a:gd name="connsiteY10" fmla="*/ 176148 h 3418272"/>
                  <a:gd name="connsiteX11" fmla="*/ 843246 w 1301437"/>
                  <a:gd name="connsiteY11" fmla="*/ 91463 h 3418272"/>
                  <a:gd name="connsiteX12" fmla="*/ 1291314 w 1301437"/>
                  <a:gd name="connsiteY12" fmla="*/ 1220452 h 3418272"/>
                  <a:gd name="connsiteX0" fmla="*/ 1332796 w 1342919"/>
                  <a:gd name="connsiteY0" fmla="*/ 1220452 h 2863527"/>
                  <a:gd name="connsiteX1" fmla="*/ 1184144 w 1342919"/>
                  <a:gd name="connsiteY1" fmla="*/ 2237823 h 2863527"/>
                  <a:gd name="connsiteX2" fmla="*/ 267892 w 1342919"/>
                  <a:gd name="connsiteY2" fmla="*/ 2826070 h 2863527"/>
                  <a:gd name="connsiteX3" fmla="*/ 456103 w 1342919"/>
                  <a:gd name="connsiteY3" fmla="*/ 1691113 h 2863527"/>
                  <a:gd name="connsiteX4" fmla="*/ 273529 w 1342919"/>
                  <a:gd name="connsiteY4" fmla="*/ 1484678 h 2863527"/>
                  <a:gd name="connsiteX5" fmla="*/ 147715 w 1342919"/>
                  <a:gd name="connsiteY5" fmla="*/ 1276818 h 2863527"/>
                  <a:gd name="connsiteX6" fmla="*/ 51970 w 1342919"/>
                  <a:gd name="connsiteY6" fmla="*/ 996583 h 2863527"/>
                  <a:gd name="connsiteX7" fmla="*/ 56688 w 1342919"/>
                  <a:gd name="connsiteY7" fmla="*/ 726840 h 2863527"/>
                  <a:gd name="connsiteX8" fmla="*/ 165015 w 1342919"/>
                  <a:gd name="connsiteY8" fmla="*/ 520197 h 2863527"/>
                  <a:gd name="connsiteX9" fmla="*/ 367309 w 1342919"/>
                  <a:gd name="connsiteY9" fmla="*/ 356710 h 2863527"/>
                  <a:gd name="connsiteX10" fmla="*/ 562553 w 1342919"/>
                  <a:gd name="connsiteY10" fmla="*/ 176148 h 2863527"/>
                  <a:gd name="connsiteX11" fmla="*/ 884728 w 1342919"/>
                  <a:gd name="connsiteY11" fmla="*/ 91463 h 2863527"/>
                  <a:gd name="connsiteX12" fmla="*/ 1332796 w 1342919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291314 w 1344370"/>
                  <a:gd name="connsiteY0" fmla="*/ 1220452 h 2826070"/>
                  <a:gd name="connsiteX1" fmla="*/ 1142662 w 1344370"/>
                  <a:gd name="connsiteY1" fmla="*/ 2237823 h 2826070"/>
                  <a:gd name="connsiteX2" fmla="*/ 226410 w 1344370"/>
                  <a:gd name="connsiteY2" fmla="*/ 2826070 h 2826070"/>
                  <a:gd name="connsiteX3" fmla="*/ 414621 w 1344370"/>
                  <a:gd name="connsiteY3" fmla="*/ 1691113 h 2826070"/>
                  <a:gd name="connsiteX4" fmla="*/ 232047 w 1344370"/>
                  <a:gd name="connsiteY4" fmla="*/ 1484678 h 2826070"/>
                  <a:gd name="connsiteX5" fmla="*/ 106233 w 1344370"/>
                  <a:gd name="connsiteY5" fmla="*/ 1276818 h 2826070"/>
                  <a:gd name="connsiteX6" fmla="*/ 10488 w 1344370"/>
                  <a:gd name="connsiteY6" fmla="*/ 996583 h 2826070"/>
                  <a:gd name="connsiteX7" fmla="*/ 15206 w 1344370"/>
                  <a:gd name="connsiteY7" fmla="*/ 726840 h 2826070"/>
                  <a:gd name="connsiteX8" fmla="*/ 123533 w 1344370"/>
                  <a:gd name="connsiteY8" fmla="*/ 520197 h 2826070"/>
                  <a:gd name="connsiteX9" fmla="*/ 325827 w 1344370"/>
                  <a:gd name="connsiteY9" fmla="*/ 356710 h 2826070"/>
                  <a:gd name="connsiteX10" fmla="*/ 521071 w 1344370"/>
                  <a:gd name="connsiteY10" fmla="*/ 176148 h 2826070"/>
                  <a:gd name="connsiteX11" fmla="*/ 843246 w 1344370"/>
                  <a:gd name="connsiteY11" fmla="*/ 91463 h 2826070"/>
                  <a:gd name="connsiteX12" fmla="*/ 1291314 w 1344370"/>
                  <a:gd name="connsiteY12" fmla="*/ 1220452 h 2826070"/>
                  <a:gd name="connsiteX0" fmla="*/ 1291314 w 1344370"/>
                  <a:gd name="connsiteY0" fmla="*/ 1220452 h 2874449"/>
                  <a:gd name="connsiteX1" fmla="*/ 1142662 w 1344370"/>
                  <a:gd name="connsiteY1" fmla="*/ 2237823 h 2874449"/>
                  <a:gd name="connsiteX2" fmla="*/ 226410 w 1344370"/>
                  <a:gd name="connsiteY2" fmla="*/ 2826070 h 2874449"/>
                  <a:gd name="connsiteX3" fmla="*/ 414621 w 1344370"/>
                  <a:gd name="connsiteY3" fmla="*/ 1691113 h 2874449"/>
                  <a:gd name="connsiteX4" fmla="*/ 232047 w 1344370"/>
                  <a:gd name="connsiteY4" fmla="*/ 1484678 h 2874449"/>
                  <a:gd name="connsiteX5" fmla="*/ 106233 w 1344370"/>
                  <a:gd name="connsiteY5" fmla="*/ 1276818 h 2874449"/>
                  <a:gd name="connsiteX6" fmla="*/ 10488 w 1344370"/>
                  <a:gd name="connsiteY6" fmla="*/ 996583 h 2874449"/>
                  <a:gd name="connsiteX7" fmla="*/ 15206 w 1344370"/>
                  <a:gd name="connsiteY7" fmla="*/ 726840 h 2874449"/>
                  <a:gd name="connsiteX8" fmla="*/ 123533 w 1344370"/>
                  <a:gd name="connsiteY8" fmla="*/ 520197 h 2874449"/>
                  <a:gd name="connsiteX9" fmla="*/ 325827 w 1344370"/>
                  <a:gd name="connsiteY9" fmla="*/ 356710 h 2874449"/>
                  <a:gd name="connsiteX10" fmla="*/ 521071 w 1344370"/>
                  <a:gd name="connsiteY10" fmla="*/ 176148 h 2874449"/>
                  <a:gd name="connsiteX11" fmla="*/ 843246 w 1344370"/>
                  <a:gd name="connsiteY11" fmla="*/ 91463 h 2874449"/>
                  <a:gd name="connsiteX12" fmla="*/ 1291314 w 1344370"/>
                  <a:gd name="connsiteY12" fmla="*/ 1220452 h 2874449"/>
                  <a:gd name="connsiteX0" fmla="*/ 1291314 w 1344370"/>
                  <a:gd name="connsiteY0" fmla="*/ 1220452 h 2907435"/>
                  <a:gd name="connsiteX1" fmla="*/ 1142662 w 1344370"/>
                  <a:gd name="connsiteY1" fmla="*/ 2237823 h 2907435"/>
                  <a:gd name="connsiteX2" fmla="*/ 226410 w 1344370"/>
                  <a:gd name="connsiteY2" fmla="*/ 2826070 h 2907435"/>
                  <a:gd name="connsiteX3" fmla="*/ 414621 w 1344370"/>
                  <a:gd name="connsiteY3" fmla="*/ 1691113 h 2907435"/>
                  <a:gd name="connsiteX4" fmla="*/ 232047 w 1344370"/>
                  <a:gd name="connsiteY4" fmla="*/ 1484678 h 2907435"/>
                  <a:gd name="connsiteX5" fmla="*/ 106233 w 1344370"/>
                  <a:gd name="connsiteY5" fmla="*/ 1276818 h 2907435"/>
                  <a:gd name="connsiteX6" fmla="*/ 10488 w 1344370"/>
                  <a:gd name="connsiteY6" fmla="*/ 996583 h 2907435"/>
                  <a:gd name="connsiteX7" fmla="*/ 15206 w 1344370"/>
                  <a:gd name="connsiteY7" fmla="*/ 726840 h 2907435"/>
                  <a:gd name="connsiteX8" fmla="*/ 123533 w 1344370"/>
                  <a:gd name="connsiteY8" fmla="*/ 520197 h 2907435"/>
                  <a:gd name="connsiteX9" fmla="*/ 325827 w 1344370"/>
                  <a:gd name="connsiteY9" fmla="*/ 356710 h 2907435"/>
                  <a:gd name="connsiteX10" fmla="*/ 521071 w 1344370"/>
                  <a:gd name="connsiteY10" fmla="*/ 176148 h 2907435"/>
                  <a:gd name="connsiteX11" fmla="*/ 843246 w 1344370"/>
                  <a:gd name="connsiteY11" fmla="*/ 91463 h 2907435"/>
                  <a:gd name="connsiteX12" fmla="*/ 1291314 w 1344370"/>
                  <a:gd name="connsiteY12" fmla="*/ 1220452 h 2907435"/>
                  <a:gd name="connsiteX0" fmla="*/ 1291314 w 1318460"/>
                  <a:gd name="connsiteY0" fmla="*/ 1220452 h 2907966"/>
                  <a:gd name="connsiteX1" fmla="*/ 1063790 w 1318460"/>
                  <a:gd name="connsiteY1" fmla="*/ 2240416 h 2907966"/>
                  <a:gd name="connsiteX2" fmla="*/ 226410 w 1318460"/>
                  <a:gd name="connsiteY2" fmla="*/ 2826070 h 2907966"/>
                  <a:gd name="connsiteX3" fmla="*/ 414621 w 1318460"/>
                  <a:gd name="connsiteY3" fmla="*/ 1691113 h 2907966"/>
                  <a:gd name="connsiteX4" fmla="*/ 232047 w 1318460"/>
                  <a:gd name="connsiteY4" fmla="*/ 1484678 h 2907966"/>
                  <a:gd name="connsiteX5" fmla="*/ 106233 w 1318460"/>
                  <a:gd name="connsiteY5" fmla="*/ 1276818 h 2907966"/>
                  <a:gd name="connsiteX6" fmla="*/ 10488 w 1318460"/>
                  <a:gd name="connsiteY6" fmla="*/ 996583 h 2907966"/>
                  <a:gd name="connsiteX7" fmla="*/ 15206 w 1318460"/>
                  <a:gd name="connsiteY7" fmla="*/ 726840 h 2907966"/>
                  <a:gd name="connsiteX8" fmla="*/ 123533 w 1318460"/>
                  <a:gd name="connsiteY8" fmla="*/ 520197 h 2907966"/>
                  <a:gd name="connsiteX9" fmla="*/ 325827 w 1318460"/>
                  <a:gd name="connsiteY9" fmla="*/ 356710 h 2907966"/>
                  <a:gd name="connsiteX10" fmla="*/ 521071 w 1318460"/>
                  <a:gd name="connsiteY10" fmla="*/ 176148 h 2907966"/>
                  <a:gd name="connsiteX11" fmla="*/ 843246 w 1318460"/>
                  <a:gd name="connsiteY11" fmla="*/ 91463 h 2907966"/>
                  <a:gd name="connsiteX12" fmla="*/ 1291314 w 1318460"/>
                  <a:gd name="connsiteY12" fmla="*/ 1220452 h 2907966"/>
                  <a:gd name="connsiteX0" fmla="*/ 1291314 w 1310127"/>
                  <a:gd name="connsiteY0" fmla="*/ 1220452 h 2907966"/>
                  <a:gd name="connsiteX1" fmla="*/ 1063790 w 1310127"/>
                  <a:gd name="connsiteY1" fmla="*/ 2240416 h 2907966"/>
                  <a:gd name="connsiteX2" fmla="*/ 226410 w 1310127"/>
                  <a:gd name="connsiteY2" fmla="*/ 2826070 h 2907966"/>
                  <a:gd name="connsiteX3" fmla="*/ 414621 w 1310127"/>
                  <a:gd name="connsiteY3" fmla="*/ 1691113 h 2907966"/>
                  <a:gd name="connsiteX4" fmla="*/ 232047 w 1310127"/>
                  <a:gd name="connsiteY4" fmla="*/ 1484678 h 2907966"/>
                  <a:gd name="connsiteX5" fmla="*/ 106233 w 1310127"/>
                  <a:gd name="connsiteY5" fmla="*/ 1276818 h 2907966"/>
                  <a:gd name="connsiteX6" fmla="*/ 10488 w 1310127"/>
                  <a:gd name="connsiteY6" fmla="*/ 996583 h 2907966"/>
                  <a:gd name="connsiteX7" fmla="*/ 15206 w 1310127"/>
                  <a:gd name="connsiteY7" fmla="*/ 726840 h 2907966"/>
                  <a:gd name="connsiteX8" fmla="*/ 123533 w 1310127"/>
                  <a:gd name="connsiteY8" fmla="*/ 520197 h 2907966"/>
                  <a:gd name="connsiteX9" fmla="*/ 325827 w 1310127"/>
                  <a:gd name="connsiteY9" fmla="*/ 356710 h 2907966"/>
                  <a:gd name="connsiteX10" fmla="*/ 521071 w 1310127"/>
                  <a:gd name="connsiteY10" fmla="*/ 176148 h 2907966"/>
                  <a:gd name="connsiteX11" fmla="*/ 843246 w 1310127"/>
                  <a:gd name="connsiteY11" fmla="*/ 91463 h 2907966"/>
                  <a:gd name="connsiteX12" fmla="*/ 1291314 w 1310127"/>
                  <a:gd name="connsiteY12" fmla="*/ 1220452 h 2907966"/>
                  <a:gd name="connsiteX0" fmla="*/ 1291314 w 1310127"/>
                  <a:gd name="connsiteY0" fmla="*/ 1220452 h 2731653"/>
                  <a:gd name="connsiteX1" fmla="*/ 1063790 w 1310127"/>
                  <a:gd name="connsiteY1" fmla="*/ 2240416 h 2731653"/>
                  <a:gd name="connsiteX2" fmla="*/ 269849 w 1310127"/>
                  <a:gd name="connsiteY2" fmla="*/ 2568298 h 2731653"/>
                  <a:gd name="connsiteX3" fmla="*/ 414621 w 1310127"/>
                  <a:gd name="connsiteY3" fmla="*/ 1691113 h 2731653"/>
                  <a:gd name="connsiteX4" fmla="*/ 232047 w 1310127"/>
                  <a:gd name="connsiteY4" fmla="*/ 1484678 h 2731653"/>
                  <a:gd name="connsiteX5" fmla="*/ 106233 w 1310127"/>
                  <a:gd name="connsiteY5" fmla="*/ 1276818 h 2731653"/>
                  <a:gd name="connsiteX6" fmla="*/ 10488 w 1310127"/>
                  <a:gd name="connsiteY6" fmla="*/ 996583 h 2731653"/>
                  <a:gd name="connsiteX7" fmla="*/ 15206 w 1310127"/>
                  <a:gd name="connsiteY7" fmla="*/ 726840 h 2731653"/>
                  <a:gd name="connsiteX8" fmla="*/ 123533 w 1310127"/>
                  <a:gd name="connsiteY8" fmla="*/ 520197 h 2731653"/>
                  <a:gd name="connsiteX9" fmla="*/ 325827 w 1310127"/>
                  <a:gd name="connsiteY9" fmla="*/ 356710 h 2731653"/>
                  <a:gd name="connsiteX10" fmla="*/ 521071 w 1310127"/>
                  <a:gd name="connsiteY10" fmla="*/ 176148 h 2731653"/>
                  <a:gd name="connsiteX11" fmla="*/ 843246 w 1310127"/>
                  <a:gd name="connsiteY11" fmla="*/ 91463 h 2731653"/>
                  <a:gd name="connsiteX12" fmla="*/ 1291314 w 1310127"/>
                  <a:gd name="connsiteY12" fmla="*/ 1220452 h 2731653"/>
                  <a:gd name="connsiteX0" fmla="*/ 1291314 w 1310127"/>
                  <a:gd name="connsiteY0" fmla="*/ 1220452 h 2650532"/>
                  <a:gd name="connsiteX1" fmla="*/ 1063790 w 1310127"/>
                  <a:gd name="connsiteY1" fmla="*/ 2240416 h 2650532"/>
                  <a:gd name="connsiteX2" fmla="*/ 269849 w 1310127"/>
                  <a:gd name="connsiteY2" fmla="*/ 2568298 h 2650532"/>
                  <a:gd name="connsiteX3" fmla="*/ 414621 w 1310127"/>
                  <a:gd name="connsiteY3" fmla="*/ 1691113 h 2650532"/>
                  <a:gd name="connsiteX4" fmla="*/ 232047 w 1310127"/>
                  <a:gd name="connsiteY4" fmla="*/ 1484678 h 2650532"/>
                  <a:gd name="connsiteX5" fmla="*/ 106233 w 1310127"/>
                  <a:gd name="connsiteY5" fmla="*/ 1276818 h 2650532"/>
                  <a:gd name="connsiteX6" fmla="*/ 10488 w 1310127"/>
                  <a:gd name="connsiteY6" fmla="*/ 996583 h 2650532"/>
                  <a:gd name="connsiteX7" fmla="*/ 15206 w 1310127"/>
                  <a:gd name="connsiteY7" fmla="*/ 726840 h 2650532"/>
                  <a:gd name="connsiteX8" fmla="*/ 123533 w 1310127"/>
                  <a:gd name="connsiteY8" fmla="*/ 520197 h 2650532"/>
                  <a:gd name="connsiteX9" fmla="*/ 325827 w 1310127"/>
                  <a:gd name="connsiteY9" fmla="*/ 356710 h 2650532"/>
                  <a:gd name="connsiteX10" fmla="*/ 521071 w 1310127"/>
                  <a:gd name="connsiteY10" fmla="*/ 176148 h 2650532"/>
                  <a:gd name="connsiteX11" fmla="*/ 843246 w 1310127"/>
                  <a:gd name="connsiteY11" fmla="*/ 91463 h 2650532"/>
                  <a:gd name="connsiteX12" fmla="*/ 1291314 w 1310127"/>
                  <a:gd name="connsiteY12" fmla="*/ 1220452 h 2650532"/>
                  <a:gd name="connsiteX0" fmla="*/ 1291314 w 1310127"/>
                  <a:gd name="connsiteY0" fmla="*/ 1220452 h 2568298"/>
                  <a:gd name="connsiteX1" fmla="*/ 1063790 w 1310127"/>
                  <a:gd name="connsiteY1" fmla="*/ 2240416 h 2568298"/>
                  <a:gd name="connsiteX2" fmla="*/ 269849 w 1310127"/>
                  <a:gd name="connsiteY2" fmla="*/ 2568298 h 2568298"/>
                  <a:gd name="connsiteX3" fmla="*/ 414621 w 1310127"/>
                  <a:gd name="connsiteY3" fmla="*/ 1691113 h 2568298"/>
                  <a:gd name="connsiteX4" fmla="*/ 232047 w 1310127"/>
                  <a:gd name="connsiteY4" fmla="*/ 1484678 h 2568298"/>
                  <a:gd name="connsiteX5" fmla="*/ 106233 w 1310127"/>
                  <a:gd name="connsiteY5" fmla="*/ 1276818 h 2568298"/>
                  <a:gd name="connsiteX6" fmla="*/ 10488 w 1310127"/>
                  <a:gd name="connsiteY6" fmla="*/ 996583 h 2568298"/>
                  <a:gd name="connsiteX7" fmla="*/ 15206 w 1310127"/>
                  <a:gd name="connsiteY7" fmla="*/ 726840 h 2568298"/>
                  <a:gd name="connsiteX8" fmla="*/ 123533 w 1310127"/>
                  <a:gd name="connsiteY8" fmla="*/ 520197 h 2568298"/>
                  <a:gd name="connsiteX9" fmla="*/ 325827 w 1310127"/>
                  <a:gd name="connsiteY9" fmla="*/ 356710 h 2568298"/>
                  <a:gd name="connsiteX10" fmla="*/ 521071 w 1310127"/>
                  <a:gd name="connsiteY10" fmla="*/ 176148 h 2568298"/>
                  <a:gd name="connsiteX11" fmla="*/ 843246 w 1310127"/>
                  <a:gd name="connsiteY11" fmla="*/ 91463 h 2568298"/>
                  <a:gd name="connsiteX12" fmla="*/ 1291314 w 1310127"/>
                  <a:gd name="connsiteY12" fmla="*/ 1220452 h 2568298"/>
                  <a:gd name="connsiteX0" fmla="*/ 1291314 w 1310127"/>
                  <a:gd name="connsiteY0" fmla="*/ 1220452 h 2568298"/>
                  <a:gd name="connsiteX1" fmla="*/ 1063790 w 1310127"/>
                  <a:gd name="connsiteY1" fmla="*/ 2240416 h 2568298"/>
                  <a:gd name="connsiteX2" fmla="*/ 269849 w 1310127"/>
                  <a:gd name="connsiteY2" fmla="*/ 2568298 h 2568298"/>
                  <a:gd name="connsiteX3" fmla="*/ 414621 w 1310127"/>
                  <a:gd name="connsiteY3" fmla="*/ 1691113 h 2568298"/>
                  <a:gd name="connsiteX4" fmla="*/ 232047 w 1310127"/>
                  <a:gd name="connsiteY4" fmla="*/ 1484678 h 2568298"/>
                  <a:gd name="connsiteX5" fmla="*/ 106233 w 1310127"/>
                  <a:gd name="connsiteY5" fmla="*/ 1276818 h 2568298"/>
                  <a:gd name="connsiteX6" fmla="*/ 10488 w 1310127"/>
                  <a:gd name="connsiteY6" fmla="*/ 996583 h 2568298"/>
                  <a:gd name="connsiteX7" fmla="*/ 15206 w 1310127"/>
                  <a:gd name="connsiteY7" fmla="*/ 726840 h 2568298"/>
                  <a:gd name="connsiteX8" fmla="*/ 123533 w 1310127"/>
                  <a:gd name="connsiteY8" fmla="*/ 520197 h 2568298"/>
                  <a:gd name="connsiteX9" fmla="*/ 325827 w 1310127"/>
                  <a:gd name="connsiteY9" fmla="*/ 356710 h 2568298"/>
                  <a:gd name="connsiteX10" fmla="*/ 521071 w 1310127"/>
                  <a:gd name="connsiteY10" fmla="*/ 176148 h 2568298"/>
                  <a:gd name="connsiteX11" fmla="*/ 843246 w 1310127"/>
                  <a:gd name="connsiteY11" fmla="*/ 91463 h 2568298"/>
                  <a:gd name="connsiteX12" fmla="*/ 1291314 w 1310127"/>
                  <a:gd name="connsiteY12" fmla="*/ 1220452 h 2568298"/>
                  <a:gd name="connsiteX0" fmla="*/ 1291314 w 1310127"/>
                  <a:gd name="connsiteY0" fmla="*/ 1220452 h 2877292"/>
                  <a:gd name="connsiteX1" fmla="*/ 1063790 w 1310127"/>
                  <a:gd name="connsiteY1" fmla="*/ 2240416 h 2877292"/>
                  <a:gd name="connsiteX2" fmla="*/ 247563 w 1310127"/>
                  <a:gd name="connsiteY2" fmla="*/ 2877292 h 2877292"/>
                  <a:gd name="connsiteX3" fmla="*/ 414621 w 1310127"/>
                  <a:gd name="connsiteY3" fmla="*/ 1691113 h 2877292"/>
                  <a:gd name="connsiteX4" fmla="*/ 232047 w 1310127"/>
                  <a:gd name="connsiteY4" fmla="*/ 1484678 h 2877292"/>
                  <a:gd name="connsiteX5" fmla="*/ 106233 w 1310127"/>
                  <a:gd name="connsiteY5" fmla="*/ 1276818 h 2877292"/>
                  <a:gd name="connsiteX6" fmla="*/ 10488 w 1310127"/>
                  <a:gd name="connsiteY6" fmla="*/ 996583 h 2877292"/>
                  <a:gd name="connsiteX7" fmla="*/ 15206 w 1310127"/>
                  <a:gd name="connsiteY7" fmla="*/ 726840 h 2877292"/>
                  <a:gd name="connsiteX8" fmla="*/ 123533 w 1310127"/>
                  <a:gd name="connsiteY8" fmla="*/ 520197 h 2877292"/>
                  <a:gd name="connsiteX9" fmla="*/ 325827 w 1310127"/>
                  <a:gd name="connsiteY9" fmla="*/ 356710 h 2877292"/>
                  <a:gd name="connsiteX10" fmla="*/ 521071 w 1310127"/>
                  <a:gd name="connsiteY10" fmla="*/ 176148 h 2877292"/>
                  <a:gd name="connsiteX11" fmla="*/ 843246 w 1310127"/>
                  <a:gd name="connsiteY11" fmla="*/ 91463 h 2877292"/>
                  <a:gd name="connsiteX12" fmla="*/ 1291314 w 1310127"/>
                  <a:gd name="connsiteY12" fmla="*/ 1220452 h 2877292"/>
                  <a:gd name="connsiteX0" fmla="*/ 1291314 w 1332591"/>
                  <a:gd name="connsiteY0" fmla="*/ 1220452 h 2877292"/>
                  <a:gd name="connsiteX1" fmla="*/ 1153440 w 1332591"/>
                  <a:gd name="connsiteY1" fmla="*/ 1973553 h 2877292"/>
                  <a:gd name="connsiteX2" fmla="*/ 247563 w 1332591"/>
                  <a:gd name="connsiteY2" fmla="*/ 2877292 h 2877292"/>
                  <a:gd name="connsiteX3" fmla="*/ 414621 w 1332591"/>
                  <a:gd name="connsiteY3" fmla="*/ 1691113 h 2877292"/>
                  <a:gd name="connsiteX4" fmla="*/ 232047 w 1332591"/>
                  <a:gd name="connsiteY4" fmla="*/ 1484678 h 2877292"/>
                  <a:gd name="connsiteX5" fmla="*/ 106233 w 1332591"/>
                  <a:gd name="connsiteY5" fmla="*/ 1276818 h 2877292"/>
                  <a:gd name="connsiteX6" fmla="*/ 10488 w 1332591"/>
                  <a:gd name="connsiteY6" fmla="*/ 996583 h 2877292"/>
                  <a:gd name="connsiteX7" fmla="*/ 15206 w 1332591"/>
                  <a:gd name="connsiteY7" fmla="*/ 726840 h 2877292"/>
                  <a:gd name="connsiteX8" fmla="*/ 123533 w 1332591"/>
                  <a:gd name="connsiteY8" fmla="*/ 520197 h 2877292"/>
                  <a:gd name="connsiteX9" fmla="*/ 325827 w 1332591"/>
                  <a:gd name="connsiteY9" fmla="*/ 356710 h 2877292"/>
                  <a:gd name="connsiteX10" fmla="*/ 521071 w 1332591"/>
                  <a:gd name="connsiteY10" fmla="*/ 176148 h 2877292"/>
                  <a:gd name="connsiteX11" fmla="*/ 843246 w 1332591"/>
                  <a:gd name="connsiteY11" fmla="*/ 91463 h 2877292"/>
                  <a:gd name="connsiteX12" fmla="*/ 1291314 w 1332591"/>
                  <a:gd name="connsiteY12" fmla="*/ 1220452 h 2877292"/>
                  <a:gd name="connsiteX0" fmla="*/ 1567798 w 1574738"/>
                  <a:gd name="connsiteY0" fmla="*/ 1865739 h 2877292"/>
                  <a:gd name="connsiteX1" fmla="*/ 1153440 w 1574738"/>
                  <a:gd name="connsiteY1" fmla="*/ 1973553 h 2877292"/>
                  <a:gd name="connsiteX2" fmla="*/ 247563 w 1574738"/>
                  <a:gd name="connsiteY2" fmla="*/ 2877292 h 2877292"/>
                  <a:gd name="connsiteX3" fmla="*/ 414621 w 1574738"/>
                  <a:gd name="connsiteY3" fmla="*/ 1691113 h 2877292"/>
                  <a:gd name="connsiteX4" fmla="*/ 232047 w 1574738"/>
                  <a:gd name="connsiteY4" fmla="*/ 1484678 h 2877292"/>
                  <a:gd name="connsiteX5" fmla="*/ 106233 w 1574738"/>
                  <a:gd name="connsiteY5" fmla="*/ 1276818 h 2877292"/>
                  <a:gd name="connsiteX6" fmla="*/ 10488 w 1574738"/>
                  <a:gd name="connsiteY6" fmla="*/ 996583 h 2877292"/>
                  <a:gd name="connsiteX7" fmla="*/ 15206 w 1574738"/>
                  <a:gd name="connsiteY7" fmla="*/ 726840 h 2877292"/>
                  <a:gd name="connsiteX8" fmla="*/ 123533 w 1574738"/>
                  <a:gd name="connsiteY8" fmla="*/ 520197 h 2877292"/>
                  <a:gd name="connsiteX9" fmla="*/ 325827 w 1574738"/>
                  <a:gd name="connsiteY9" fmla="*/ 356710 h 2877292"/>
                  <a:gd name="connsiteX10" fmla="*/ 521071 w 1574738"/>
                  <a:gd name="connsiteY10" fmla="*/ 176148 h 2877292"/>
                  <a:gd name="connsiteX11" fmla="*/ 843246 w 1574738"/>
                  <a:gd name="connsiteY11" fmla="*/ 91463 h 2877292"/>
                  <a:gd name="connsiteX12" fmla="*/ 1567798 w 1574738"/>
                  <a:gd name="connsiteY12" fmla="*/ 1865739 h 2877292"/>
                  <a:gd name="connsiteX0" fmla="*/ 1567798 w 1573790"/>
                  <a:gd name="connsiteY0" fmla="*/ 1865739 h 2877292"/>
                  <a:gd name="connsiteX1" fmla="*/ 1109647 w 1573790"/>
                  <a:gd name="connsiteY1" fmla="*/ 1891709 h 2877292"/>
                  <a:gd name="connsiteX2" fmla="*/ 247563 w 1573790"/>
                  <a:gd name="connsiteY2" fmla="*/ 2877292 h 2877292"/>
                  <a:gd name="connsiteX3" fmla="*/ 414621 w 1573790"/>
                  <a:gd name="connsiteY3" fmla="*/ 1691113 h 2877292"/>
                  <a:gd name="connsiteX4" fmla="*/ 232047 w 1573790"/>
                  <a:gd name="connsiteY4" fmla="*/ 1484678 h 2877292"/>
                  <a:gd name="connsiteX5" fmla="*/ 106233 w 1573790"/>
                  <a:gd name="connsiteY5" fmla="*/ 1276818 h 2877292"/>
                  <a:gd name="connsiteX6" fmla="*/ 10488 w 1573790"/>
                  <a:gd name="connsiteY6" fmla="*/ 996583 h 2877292"/>
                  <a:gd name="connsiteX7" fmla="*/ 15206 w 1573790"/>
                  <a:gd name="connsiteY7" fmla="*/ 726840 h 2877292"/>
                  <a:gd name="connsiteX8" fmla="*/ 123533 w 1573790"/>
                  <a:gd name="connsiteY8" fmla="*/ 520197 h 2877292"/>
                  <a:gd name="connsiteX9" fmla="*/ 325827 w 1573790"/>
                  <a:gd name="connsiteY9" fmla="*/ 356710 h 2877292"/>
                  <a:gd name="connsiteX10" fmla="*/ 521071 w 1573790"/>
                  <a:gd name="connsiteY10" fmla="*/ 176148 h 2877292"/>
                  <a:gd name="connsiteX11" fmla="*/ 843246 w 1573790"/>
                  <a:gd name="connsiteY11" fmla="*/ 91463 h 2877292"/>
                  <a:gd name="connsiteX12" fmla="*/ 1567798 w 1573790"/>
                  <a:gd name="connsiteY12" fmla="*/ 1865739 h 2877292"/>
                  <a:gd name="connsiteX0" fmla="*/ 1567798 w 1573527"/>
                  <a:gd name="connsiteY0" fmla="*/ 1865739 h 2877292"/>
                  <a:gd name="connsiteX1" fmla="*/ 1109647 w 1573527"/>
                  <a:gd name="connsiteY1" fmla="*/ 1891709 h 2877292"/>
                  <a:gd name="connsiteX2" fmla="*/ 247563 w 1573527"/>
                  <a:gd name="connsiteY2" fmla="*/ 2877292 h 2877292"/>
                  <a:gd name="connsiteX3" fmla="*/ 414621 w 1573527"/>
                  <a:gd name="connsiteY3" fmla="*/ 1691113 h 2877292"/>
                  <a:gd name="connsiteX4" fmla="*/ 232047 w 1573527"/>
                  <a:gd name="connsiteY4" fmla="*/ 1484678 h 2877292"/>
                  <a:gd name="connsiteX5" fmla="*/ 106233 w 1573527"/>
                  <a:gd name="connsiteY5" fmla="*/ 1276818 h 2877292"/>
                  <a:gd name="connsiteX6" fmla="*/ 10488 w 1573527"/>
                  <a:gd name="connsiteY6" fmla="*/ 996583 h 2877292"/>
                  <a:gd name="connsiteX7" fmla="*/ 15206 w 1573527"/>
                  <a:gd name="connsiteY7" fmla="*/ 726840 h 2877292"/>
                  <a:gd name="connsiteX8" fmla="*/ 123533 w 1573527"/>
                  <a:gd name="connsiteY8" fmla="*/ 520197 h 2877292"/>
                  <a:gd name="connsiteX9" fmla="*/ 325827 w 1573527"/>
                  <a:gd name="connsiteY9" fmla="*/ 356710 h 2877292"/>
                  <a:gd name="connsiteX10" fmla="*/ 521071 w 1573527"/>
                  <a:gd name="connsiteY10" fmla="*/ 176148 h 2877292"/>
                  <a:gd name="connsiteX11" fmla="*/ 843246 w 1573527"/>
                  <a:gd name="connsiteY11" fmla="*/ 91463 h 2877292"/>
                  <a:gd name="connsiteX12" fmla="*/ 1567798 w 1573527"/>
                  <a:gd name="connsiteY12" fmla="*/ 1865739 h 2877292"/>
                  <a:gd name="connsiteX0" fmla="*/ 1567798 w 1567798"/>
                  <a:gd name="connsiteY0" fmla="*/ 1865739 h 2877292"/>
                  <a:gd name="connsiteX1" fmla="*/ 1109647 w 1567798"/>
                  <a:gd name="connsiteY1" fmla="*/ 1891709 h 2877292"/>
                  <a:gd name="connsiteX2" fmla="*/ 247563 w 1567798"/>
                  <a:gd name="connsiteY2" fmla="*/ 2877292 h 2877292"/>
                  <a:gd name="connsiteX3" fmla="*/ 414621 w 1567798"/>
                  <a:gd name="connsiteY3" fmla="*/ 1691113 h 2877292"/>
                  <a:gd name="connsiteX4" fmla="*/ 232047 w 1567798"/>
                  <a:gd name="connsiteY4" fmla="*/ 1484678 h 2877292"/>
                  <a:gd name="connsiteX5" fmla="*/ 106233 w 1567798"/>
                  <a:gd name="connsiteY5" fmla="*/ 1276818 h 2877292"/>
                  <a:gd name="connsiteX6" fmla="*/ 10488 w 1567798"/>
                  <a:gd name="connsiteY6" fmla="*/ 996583 h 2877292"/>
                  <a:gd name="connsiteX7" fmla="*/ 15206 w 1567798"/>
                  <a:gd name="connsiteY7" fmla="*/ 726840 h 2877292"/>
                  <a:gd name="connsiteX8" fmla="*/ 123533 w 1567798"/>
                  <a:gd name="connsiteY8" fmla="*/ 520197 h 2877292"/>
                  <a:gd name="connsiteX9" fmla="*/ 325827 w 1567798"/>
                  <a:gd name="connsiteY9" fmla="*/ 356710 h 2877292"/>
                  <a:gd name="connsiteX10" fmla="*/ 521071 w 1567798"/>
                  <a:gd name="connsiteY10" fmla="*/ 176148 h 2877292"/>
                  <a:gd name="connsiteX11" fmla="*/ 843246 w 1567798"/>
                  <a:gd name="connsiteY11" fmla="*/ 91463 h 2877292"/>
                  <a:gd name="connsiteX12" fmla="*/ 1567798 w 1567798"/>
                  <a:gd name="connsiteY12" fmla="*/ 1865739 h 2877292"/>
                  <a:gd name="connsiteX0" fmla="*/ 1641282 w 1641282"/>
                  <a:gd name="connsiteY0" fmla="*/ 1995280 h 2877292"/>
                  <a:gd name="connsiteX1" fmla="*/ 1109647 w 1641282"/>
                  <a:gd name="connsiteY1" fmla="*/ 1891709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109647 w 1641282"/>
                  <a:gd name="connsiteY1" fmla="*/ 1891709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048956 w 1641282"/>
                  <a:gd name="connsiteY1" fmla="*/ 1986724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048956 w 1641282"/>
                  <a:gd name="connsiteY1" fmla="*/ 1986724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106233 w 1641282"/>
                  <a:gd name="connsiteY4" fmla="*/ 1276818 h 2877292"/>
                  <a:gd name="connsiteX5" fmla="*/ 10488 w 1641282"/>
                  <a:gd name="connsiteY5" fmla="*/ 996583 h 2877292"/>
                  <a:gd name="connsiteX6" fmla="*/ 15206 w 1641282"/>
                  <a:gd name="connsiteY6" fmla="*/ 726840 h 2877292"/>
                  <a:gd name="connsiteX7" fmla="*/ 123533 w 1641282"/>
                  <a:gd name="connsiteY7" fmla="*/ 520197 h 2877292"/>
                  <a:gd name="connsiteX8" fmla="*/ 325827 w 1641282"/>
                  <a:gd name="connsiteY8" fmla="*/ 356710 h 2877292"/>
                  <a:gd name="connsiteX9" fmla="*/ 521071 w 1641282"/>
                  <a:gd name="connsiteY9" fmla="*/ 176148 h 2877292"/>
                  <a:gd name="connsiteX10" fmla="*/ 843246 w 1641282"/>
                  <a:gd name="connsiteY10" fmla="*/ 91463 h 2877292"/>
                  <a:gd name="connsiteX11" fmla="*/ 1641282 w 1641282"/>
                  <a:gd name="connsiteY11" fmla="*/ 1995280 h 2877292"/>
                  <a:gd name="connsiteX0" fmla="*/ 1626282 w 1626282"/>
                  <a:gd name="connsiteY0" fmla="*/ 1995280 h 2877292"/>
                  <a:gd name="connsiteX1" fmla="*/ 1033956 w 1626282"/>
                  <a:gd name="connsiteY1" fmla="*/ 1986724 h 2877292"/>
                  <a:gd name="connsiteX2" fmla="*/ 232563 w 1626282"/>
                  <a:gd name="connsiteY2" fmla="*/ 2877292 h 2877292"/>
                  <a:gd name="connsiteX3" fmla="*/ 399621 w 1626282"/>
                  <a:gd name="connsiteY3" fmla="*/ 1691113 h 2877292"/>
                  <a:gd name="connsiteX4" fmla="*/ 91233 w 1626282"/>
                  <a:gd name="connsiteY4" fmla="*/ 1276818 h 2877292"/>
                  <a:gd name="connsiteX5" fmla="*/ 206 w 1626282"/>
                  <a:gd name="connsiteY5" fmla="*/ 726840 h 2877292"/>
                  <a:gd name="connsiteX6" fmla="*/ 108533 w 1626282"/>
                  <a:gd name="connsiteY6" fmla="*/ 520197 h 2877292"/>
                  <a:gd name="connsiteX7" fmla="*/ 310827 w 1626282"/>
                  <a:gd name="connsiteY7" fmla="*/ 356710 h 2877292"/>
                  <a:gd name="connsiteX8" fmla="*/ 506071 w 1626282"/>
                  <a:gd name="connsiteY8" fmla="*/ 176148 h 2877292"/>
                  <a:gd name="connsiteX9" fmla="*/ 828246 w 1626282"/>
                  <a:gd name="connsiteY9" fmla="*/ 91463 h 2877292"/>
                  <a:gd name="connsiteX10" fmla="*/ 1626282 w 1626282"/>
                  <a:gd name="connsiteY10" fmla="*/ 1995280 h 2877292"/>
                  <a:gd name="connsiteX0" fmla="*/ 2405166 w 2405166"/>
                  <a:gd name="connsiteY0" fmla="*/ 1995280 h 2877292"/>
                  <a:gd name="connsiteX1" fmla="*/ 1812840 w 2405166"/>
                  <a:gd name="connsiteY1" fmla="*/ 1986724 h 2877292"/>
                  <a:gd name="connsiteX2" fmla="*/ 1011447 w 2405166"/>
                  <a:gd name="connsiteY2" fmla="*/ 2877292 h 2877292"/>
                  <a:gd name="connsiteX3" fmla="*/ 1178505 w 2405166"/>
                  <a:gd name="connsiteY3" fmla="*/ 1691113 h 2877292"/>
                  <a:gd name="connsiteX4" fmla="*/ 870117 w 2405166"/>
                  <a:gd name="connsiteY4" fmla="*/ 1276818 h 2877292"/>
                  <a:gd name="connsiteX5" fmla="*/ 7 w 2405166"/>
                  <a:gd name="connsiteY5" fmla="*/ 848727 h 2877292"/>
                  <a:gd name="connsiteX6" fmla="*/ 887417 w 2405166"/>
                  <a:gd name="connsiteY6" fmla="*/ 520197 h 2877292"/>
                  <a:gd name="connsiteX7" fmla="*/ 1089711 w 2405166"/>
                  <a:gd name="connsiteY7" fmla="*/ 356710 h 2877292"/>
                  <a:gd name="connsiteX8" fmla="*/ 1284955 w 2405166"/>
                  <a:gd name="connsiteY8" fmla="*/ 176148 h 2877292"/>
                  <a:gd name="connsiteX9" fmla="*/ 1607130 w 2405166"/>
                  <a:gd name="connsiteY9" fmla="*/ 91463 h 2877292"/>
                  <a:gd name="connsiteX10" fmla="*/ 2405166 w 2405166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870110 w 2405159"/>
                  <a:gd name="connsiteY4" fmla="*/ 1276818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870110 w 2405159"/>
                  <a:gd name="connsiteY4" fmla="*/ 1276818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928383 w 2405159"/>
                  <a:gd name="connsiteY4" fmla="*/ 1272737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928383 w 2405159"/>
                  <a:gd name="connsiteY4" fmla="*/ 1272737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2375056 h 3257068"/>
                  <a:gd name="connsiteX1" fmla="*/ 1812833 w 2405159"/>
                  <a:gd name="connsiteY1" fmla="*/ 2366500 h 3257068"/>
                  <a:gd name="connsiteX2" fmla="*/ 1011440 w 2405159"/>
                  <a:gd name="connsiteY2" fmla="*/ 3257068 h 3257068"/>
                  <a:gd name="connsiteX3" fmla="*/ 1178498 w 2405159"/>
                  <a:gd name="connsiteY3" fmla="*/ 2070889 h 3257068"/>
                  <a:gd name="connsiteX4" fmla="*/ 928383 w 2405159"/>
                  <a:gd name="connsiteY4" fmla="*/ 1652513 h 3257068"/>
                  <a:gd name="connsiteX5" fmla="*/ 0 w 2405159"/>
                  <a:gd name="connsiteY5" fmla="*/ 1228503 h 3257068"/>
                  <a:gd name="connsiteX6" fmla="*/ 887410 w 2405159"/>
                  <a:gd name="connsiteY6" fmla="*/ 899973 h 3257068"/>
                  <a:gd name="connsiteX7" fmla="*/ 57530 w 2405159"/>
                  <a:gd name="connsiteY7" fmla="*/ 3565 h 3257068"/>
                  <a:gd name="connsiteX8" fmla="*/ 1284948 w 2405159"/>
                  <a:gd name="connsiteY8" fmla="*/ 555924 h 3257068"/>
                  <a:gd name="connsiteX9" fmla="*/ 1607123 w 2405159"/>
                  <a:gd name="connsiteY9" fmla="*/ 471239 h 3257068"/>
                  <a:gd name="connsiteX10" fmla="*/ 2405159 w 2405159"/>
                  <a:gd name="connsiteY10" fmla="*/ 2375056 h 3257068"/>
                  <a:gd name="connsiteX0" fmla="*/ 2405159 w 2405159"/>
                  <a:gd name="connsiteY0" fmla="*/ 2401450 h 3283462"/>
                  <a:gd name="connsiteX1" fmla="*/ 1812833 w 2405159"/>
                  <a:gd name="connsiteY1" fmla="*/ 2392894 h 3283462"/>
                  <a:gd name="connsiteX2" fmla="*/ 1011440 w 2405159"/>
                  <a:gd name="connsiteY2" fmla="*/ 3283462 h 3283462"/>
                  <a:gd name="connsiteX3" fmla="*/ 1178498 w 2405159"/>
                  <a:gd name="connsiteY3" fmla="*/ 2097283 h 3283462"/>
                  <a:gd name="connsiteX4" fmla="*/ 928383 w 2405159"/>
                  <a:gd name="connsiteY4" fmla="*/ 1678907 h 3283462"/>
                  <a:gd name="connsiteX5" fmla="*/ 0 w 2405159"/>
                  <a:gd name="connsiteY5" fmla="*/ 1254897 h 3283462"/>
                  <a:gd name="connsiteX6" fmla="*/ 887410 w 2405159"/>
                  <a:gd name="connsiteY6" fmla="*/ 926367 h 3283462"/>
                  <a:gd name="connsiteX7" fmla="*/ 57530 w 2405159"/>
                  <a:gd name="connsiteY7" fmla="*/ 29959 h 3283462"/>
                  <a:gd name="connsiteX8" fmla="*/ 1284948 w 2405159"/>
                  <a:gd name="connsiteY8" fmla="*/ 582318 h 3283462"/>
                  <a:gd name="connsiteX9" fmla="*/ 1607123 w 2405159"/>
                  <a:gd name="connsiteY9" fmla="*/ 497633 h 3283462"/>
                  <a:gd name="connsiteX10" fmla="*/ 2405159 w 2405159"/>
                  <a:gd name="connsiteY10" fmla="*/ 2401450 h 3283462"/>
                  <a:gd name="connsiteX0" fmla="*/ 2405159 w 2405159"/>
                  <a:gd name="connsiteY0" fmla="*/ 2370434 h 3252446"/>
                  <a:gd name="connsiteX1" fmla="*/ 1812833 w 2405159"/>
                  <a:gd name="connsiteY1" fmla="*/ 2361878 h 3252446"/>
                  <a:gd name="connsiteX2" fmla="*/ 1011440 w 2405159"/>
                  <a:gd name="connsiteY2" fmla="*/ 3252446 h 3252446"/>
                  <a:gd name="connsiteX3" fmla="*/ 1178498 w 2405159"/>
                  <a:gd name="connsiteY3" fmla="*/ 2066267 h 3252446"/>
                  <a:gd name="connsiteX4" fmla="*/ 928383 w 2405159"/>
                  <a:gd name="connsiteY4" fmla="*/ 1647891 h 3252446"/>
                  <a:gd name="connsiteX5" fmla="*/ 0 w 2405159"/>
                  <a:gd name="connsiteY5" fmla="*/ 1223881 h 3252446"/>
                  <a:gd name="connsiteX6" fmla="*/ 887410 w 2405159"/>
                  <a:gd name="connsiteY6" fmla="*/ 895351 h 3252446"/>
                  <a:gd name="connsiteX7" fmla="*/ 100769 w 2405159"/>
                  <a:gd name="connsiteY7" fmla="*/ 31051 h 3252446"/>
                  <a:gd name="connsiteX8" fmla="*/ 1284948 w 2405159"/>
                  <a:gd name="connsiteY8" fmla="*/ 551302 h 3252446"/>
                  <a:gd name="connsiteX9" fmla="*/ 1607123 w 2405159"/>
                  <a:gd name="connsiteY9" fmla="*/ 466617 h 3252446"/>
                  <a:gd name="connsiteX10" fmla="*/ 2405159 w 2405159"/>
                  <a:gd name="connsiteY10" fmla="*/ 2370434 h 3252446"/>
                  <a:gd name="connsiteX0" fmla="*/ 2405159 w 2405159"/>
                  <a:gd name="connsiteY0" fmla="*/ 2370434 h 3252446"/>
                  <a:gd name="connsiteX1" fmla="*/ 1812833 w 2405159"/>
                  <a:gd name="connsiteY1" fmla="*/ 2361878 h 3252446"/>
                  <a:gd name="connsiteX2" fmla="*/ 1011440 w 2405159"/>
                  <a:gd name="connsiteY2" fmla="*/ 3252446 h 3252446"/>
                  <a:gd name="connsiteX3" fmla="*/ 1178498 w 2405159"/>
                  <a:gd name="connsiteY3" fmla="*/ 2066267 h 3252446"/>
                  <a:gd name="connsiteX4" fmla="*/ 928383 w 2405159"/>
                  <a:gd name="connsiteY4" fmla="*/ 1647891 h 3252446"/>
                  <a:gd name="connsiteX5" fmla="*/ 0 w 2405159"/>
                  <a:gd name="connsiteY5" fmla="*/ 1223881 h 3252446"/>
                  <a:gd name="connsiteX6" fmla="*/ 887410 w 2405159"/>
                  <a:gd name="connsiteY6" fmla="*/ 895351 h 3252446"/>
                  <a:gd name="connsiteX7" fmla="*/ 100769 w 2405159"/>
                  <a:gd name="connsiteY7" fmla="*/ 31051 h 3252446"/>
                  <a:gd name="connsiteX8" fmla="*/ 1284948 w 2405159"/>
                  <a:gd name="connsiteY8" fmla="*/ 551302 h 3252446"/>
                  <a:gd name="connsiteX9" fmla="*/ 1607123 w 2405159"/>
                  <a:gd name="connsiteY9" fmla="*/ 466617 h 3252446"/>
                  <a:gd name="connsiteX10" fmla="*/ 2405159 w 2405159"/>
                  <a:gd name="connsiteY10" fmla="*/ 2370434 h 3252446"/>
                  <a:gd name="connsiteX0" fmla="*/ 2405159 w 2405159"/>
                  <a:gd name="connsiteY0" fmla="*/ 2430654 h 3312666"/>
                  <a:gd name="connsiteX1" fmla="*/ 1812833 w 2405159"/>
                  <a:gd name="connsiteY1" fmla="*/ 2422098 h 3312666"/>
                  <a:gd name="connsiteX2" fmla="*/ 1011440 w 2405159"/>
                  <a:gd name="connsiteY2" fmla="*/ 3312666 h 3312666"/>
                  <a:gd name="connsiteX3" fmla="*/ 1178498 w 2405159"/>
                  <a:gd name="connsiteY3" fmla="*/ 2126487 h 3312666"/>
                  <a:gd name="connsiteX4" fmla="*/ 928383 w 2405159"/>
                  <a:gd name="connsiteY4" fmla="*/ 1708111 h 3312666"/>
                  <a:gd name="connsiteX5" fmla="*/ 0 w 2405159"/>
                  <a:gd name="connsiteY5" fmla="*/ 1284101 h 3312666"/>
                  <a:gd name="connsiteX6" fmla="*/ 887410 w 2405159"/>
                  <a:gd name="connsiteY6" fmla="*/ 955571 h 3312666"/>
                  <a:gd name="connsiteX7" fmla="*/ 100769 w 2405159"/>
                  <a:gd name="connsiteY7" fmla="*/ 91271 h 3312666"/>
                  <a:gd name="connsiteX8" fmla="*/ 1284948 w 2405159"/>
                  <a:gd name="connsiteY8" fmla="*/ 611522 h 3312666"/>
                  <a:gd name="connsiteX9" fmla="*/ 1607123 w 2405159"/>
                  <a:gd name="connsiteY9" fmla="*/ 526837 h 3312666"/>
                  <a:gd name="connsiteX10" fmla="*/ 2405159 w 2405159"/>
                  <a:gd name="connsiteY10" fmla="*/ 2430654 h 3312666"/>
                  <a:gd name="connsiteX0" fmla="*/ 2405159 w 2405159"/>
                  <a:gd name="connsiteY0" fmla="*/ 2438605 h 3320617"/>
                  <a:gd name="connsiteX1" fmla="*/ 1812833 w 2405159"/>
                  <a:gd name="connsiteY1" fmla="*/ 2430049 h 3320617"/>
                  <a:gd name="connsiteX2" fmla="*/ 1011440 w 2405159"/>
                  <a:gd name="connsiteY2" fmla="*/ 3320617 h 3320617"/>
                  <a:gd name="connsiteX3" fmla="*/ 1178498 w 2405159"/>
                  <a:gd name="connsiteY3" fmla="*/ 2134438 h 3320617"/>
                  <a:gd name="connsiteX4" fmla="*/ 928383 w 2405159"/>
                  <a:gd name="connsiteY4" fmla="*/ 1716062 h 3320617"/>
                  <a:gd name="connsiteX5" fmla="*/ 0 w 2405159"/>
                  <a:gd name="connsiteY5" fmla="*/ 1292052 h 3320617"/>
                  <a:gd name="connsiteX6" fmla="*/ 887410 w 2405159"/>
                  <a:gd name="connsiteY6" fmla="*/ 963522 h 3320617"/>
                  <a:gd name="connsiteX7" fmla="*/ 100769 w 2405159"/>
                  <a:gd name="connsiteY7" fmla="*/ 99222 h 3320617"/>
                  <a:gd name="connsiteX8" fmla="*/ 1325039 w 2405159"/>
                  <a:gd name="connsiteY8" fmla="*/ 522972 h 3320617"/>
                  <a:gd name="connsiteX9" fmla="*/ 1607123 w 2405159"/>
                  <a:gd name="connsiteY9" fmla="*/ 534788 h 3320617"/>
                  <a:gd name="connsiteX10" fmla="*/ 2405159 w 2405159"/>
                  <a:gd name="connsiteY10" fmla="*/ 2438605 h 3320617"/>
                  <a:gd name="connsiteX0" fmla="*/ 2681314 w 2681314"/>
                  <a:gd name="connsiteY0" fmla="*/ 2438605 h 3320617"/>
                  <a:gd name="connsiteX1" fmla="*/ 2088988 w 2681314"/>
                  <a:gd name="connsiteY1" fmla="*/ 2430049 h 3320617"/>
                  <a:gd name="connsiteX2" fmla="*/ 1287595 w 2681314"/>
                  <a:gd name="connsiteY2" fmla="*/ 3320617 h 3320617"/>
                  <a:gd name="connsiteX3" fmla="*/ 1454653 w 2681314"/>
                  <a:gd name="connsiteY3" fmla="*/ 2134438 h 3320617"/>
                  <a:gd name="connsiteX4" fmla="*/ 1204538 w 2681314"/>
                  <a:gd name="connsiteY4" fmla="*/ 1716062 h 3320617"/>
                  <a:gd name="connsiteX5" fmla="*/ 0 w 2681314"/>
                  <a:gd name="connsiteY5" fmla="*/ 1446071 h 3320617"/>
                  <a:gd name="connsiteX6" fmla="*/ 1163565 w 2681314"/>
                  <a:gd name="connsiteY6" fmla="*/ 963522 h 3320617"/>
                  <a:gd name="connsiteX7" fmla="*/ 376924 w 2681314"/>
                  <a:gd name="connsiteY7" fmla="*/ 99222 h 3320617"/>
                  <a:gd name="connsiteX8" fmla="*/ 1601194 w 2681314"/>
                  <a:gd name="connsiteY8" fmla="*/ 522972 h 3320617"/>
                  <a:gd name="connsiteX9" fmla="*/ 1883278 w 2681314"/>
                  <a:gd name="connsiteY9" fmla="*/ 534788 h 3320617"/>
                  <a:gd name="connsiteX10" fmla="*/ 2681314 w 2681314"/>
                  <a:gd name="connsiteY10" fmla="*/ 2438605 h 3320617"/>
                  <a:gd name="connsiteX0" fmla="*/ 2674616 w 2674616"/>
                  <a:gd name="connsiteY0" fmla="*/ 2438605 h 3320617"/>
                  <a:gd name="connsiteX1" fmla="*/ 2082290 w 2674616"/>
                  <a:gd name="connsiteY1" fmla="*/ 2430049 h 3320617"/>
                  <a:gd name="connsiteX2" fmla="*/ 1280897 w 2674616"/>
                  <a:gd name="connsiteY2" fmla="*/ 3320617 h 3320617"/>
                  <a:gd name="connsiteX3" fmla="*/ 1447955 w 2674616"/>
                  <a:gd name="connsiteY3" fmla="*/ 2134438 h 3320617"/>
                  <a:gd name="connsiteX4" fmla="*/ 1197840 w 2674616"/>
                  <a:gd name="connsiteY4" fmla="*/ 1716062 h 3320617"/>
                  <a:gd name="connsiteX5" fmla="*/ 0 w 2674616"/>
                  <a:gd name="connsiteY5" fmla="*/ 1123528 h 3320617"/>
                  <a:gd name="connsiteX6" fmla="*/ 1156867 w 2674616"/>
                  <a:gd name="connsiteY6" fmla="*/ 963522 h 3320617"/>
                  <a:gd name="connsiteX7" fmla="*/ 370226 w 2674616"/>
                  <a:gd name="connsiteY7" fmla="*/ 99222 h 3320617"/>
                  <a:gd name="connsiteX8" fmla="*/ 1594496 w 2674616"/>
                  <a:gd name="connsiteY8" fmla="*/ 522972 h 3320617"/>
                  <a:gd name="connsiteX9" fmla="*/ 1876580 w 2674616"/>
                  <a:gd name="connsiteY9" fmla="*/ 534788 h 3320617"/>
                  <a:gd name="connsiteX10" fmla="*/ 2674616 w 2674616"/>
                  <a:gd name="connsiteY10" fmla="*/ 2438605 h 3320617"/>
                  <a:gd name="connsiteX0" fmla="*/ 2674616 w 2674616"/>
                  <a:gd name="connsiteY0" fmla="*/ 2444318 h 3326330"/>
                  <a:gd name="connsiteX1" fmla="*/ 2082290 w 2674616"/>
                  <a:gd name="connsiteY1" fmla="*/ 2435762 h 3326330"/>
                  <a:gd name="connsiteX2" fmla="*/ 1280897 w 2674616"/>
                  <a:gd name="connsiteY2" fmla="*/ 3326330 h 3326330"/>
                  <a:gd name="connsiteX3" fmla="*/ 1447955 w 2674616"/>
                  <a:gd name="connsiteY3" fmla="*/ 2140151 h 3326330"/>
                  <a:gd name="connsiteX4" fmla="*/ 1197840 w 2674616"/>
                  <a:gd name="connsiteY4" fmla="*/ 1721775 h 3326330"/>
                  <a:gd name="connsiteX5" fmla="*/ 0 w 2674616"/>
                  <a:gd name="connsiteY5" fmla="*/ 1129241 h 3326330"/>
                  <a:gd name="connsiteX6" fmla="*/ 1156867 w 2674616"/>
                  <a:gd name="connsiteY6" fmla="*/ 969235 h 3326330"/>
                  <a:gd name="connsiteX7" fmla="*/ 370226 w 2674616"/>
                  <a:gd name="connsiteY7" fmla="*/ 104935 h 3326330"/>
                  <a:gd name="connsiteX8" fmla="*/ 1619554 w 2674616"/>
                  <a:gd name="connsiteY8" fmla="*/ 468373 h 3326330"/>
                  <a:gd name="connsiteX9" fmla="*/ 1876580 w 2674616"/>
                  <a:gd name="connsiteY9" fmla="*/ 540501 h 3326330"/>
                  <a:gd name="connsiteX10" fmla="*/ 2674616 w 2674616"/>
                  <a:gd name="connsiteY10" fmla="*/ 2444318 h 3326330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76580 w 2674616"/>
                  <a:gd name="connsiteY9" fmla="*/ 4809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16508 w 2674616"/>
                  <a:gd name="connsiteY9" fmla="*/ 305904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16508 w 2674616"/>
                  <a:gd name="connsiteY9" fmla="*/ 305904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782988 w 2674616"/>
                  <a:gd name="connsiteY9" fmla="*/ 2197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782988 w 2674616"/>
                  <a:gd name="connsiteY9" fmla="*/ 2197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788183"/>
                  <a:gd name="connsiteX1" fmla="*/ 2082290 w 2674616"/>
                  <a:gd name="connsiteY1" fmla="*/ 2376258 h 3788183"/>
                  <a:gd name="connsiteX2" fmla="*/ 1090286 w 2674616"/>
                  <a:gd name="connsiteY2" fmla="*/ 3788183 h 3788183"/>
                  <a:gd name="connsiteX3" fmla="*/ 1447955 w 2674616"/>
                  <a:gd name="connsiteY3" fmla="*/ 2080647 h 3788183"/>
                  <a:gd name="connsiteX4" fmla="*/ 1197840 w 2674616"/>
                  <a:gd name="connsiteY4" fmla="*/ 1662271 h 3788183"/>
                  <a:gd name="connsiteX5" fmla="*/ 0 w 2674616"/>
                  <a:gd name="connsiteY5" fmla="*/ 1069737 h 3788183"/>
                  <a:gd name="connsiteX6" fmla="*/ 1156867 w 2674616"/>
                  <a:gd name="connsiteY6" fmla="*/ 909731 h 3788183"/>
                  <a:gd name="connsiteX7" fmla="*/ 547640 w 2674616"/>
                  <a:gd name="connsiteY7" fmla="*/ 112064 h 3788183"/>
                  <a:gd name="connsiteX8" fmla="*/ 1619554 w 2674616"/>
                  <a:gd name="connsiteY8" fmla="*/ 408869 h 3788183"/>
                  <a:gd name="connsiteX9" fmla="*/ 1782988 w 2674616"/>
                  <a:gd name="connsiteY9" fmla="*/ 219797 h 3788183"/>
                  <a:gd name="connsiteX10" fmla="*/ 2674616 w 2674616"/>
                  <a:gd name="connsiteY10" fmla="*/ 2384814 h 3788183"/>
                  <a:gd name="connsiteX0" fmla="*/ 2674616 w 2674616"/>
                  <a:gd name="connsiteY0" fmla="*/ 2384814 h 3741590"/>
                  <a:gd name="connsiteX1" fmla="*/ 2082290 w 2674616"/>
                  <a:gd name="connsiteY1" fmla="*/ 2376258 h 3741590"/>
                  <a:gd name="connsiteX2" fmla="*/ 1124079 w 2674616"/>
                  <a:gd name="connsiteY2" fmla="*/ 3741590 h 3741590"/>
                  <a:gd name="connsiteX3" fmla="*/ 1447955 w 2674616"/>
                  <a:gd name="connsiteY3" fmla="*/ 2080647 h 3741590"/>
                  <a:gd name="connsiteX4" fmla="*/ 1197840 w 2674616"/>
                  <a:gd name="connsiteY4" fmla="*/ 1662271 h 3741590"/>
                  <a:gd name="connsiteX5" fmla="*/ 0 w 2674616"/>
                  <a:gd name="connsiteY5" fmla="*/ 1069737 h 3741590"/>
                  <a:gd name="connsiteX6" fmla="*/ 1156867 w 2674616"/>
                  <a:gd name="connsiteY6" fmla="*/ 909731 h 3741590"/>
                  <a:gd name="connsiteX7" fmla="*/ 547640 w 2674616"/>
                  <a:gd name="connsiteY7" fmla="*/ 112064 h 3741590"/>
                  <a:gd name="connsiteX8" fmla="*/ 1619554 w 2674616"/>
                  <a:gd name="connsiteY8" fmla="*/ 408869 h 3741590"/>
                  <a:gd name="connsiteX9" fmla="*/ 1782988 w 2674616"/>
                  <a:gd name="connsiteY9" fmla="*/ 219797 h 3741590"/>
                  <a:gd name="connsiteX10" fmla="*/ 2674616 w 2674616"/>
                  <a:gd name="connsiteY10" fmla="*/ 2384814 h 3741590"/>
                  <a:gd name="connsiteX0" fmla="*/ 2674616 w 2674616"/>
                  <a:gd name="connsiteY0" fmla="*/ 2384814 h 3751850"/>
                  <a:gd name="connsiteX1" fmla="*/ 2082290 w 2674616"/>
                  <a:gd name="connsiteY1" fmla="*/ 2376258 h 3751850"/>
                  <a:gd name="connsiteX2" fmla="*/ 1124079 w 2674616"/>
                  <a:gd name="connsiteY2" fmla="*/ 3741590 h 3751850"/>
                  <a:gd name="connsiteX3" fmla="*/ 1447955 w 2674616"/>
                  <a:gd name="connsiteY3" fmla="*/ 2080647 h 3751850"/>
                  <a:gd name="connsiteX4" fmla="*/ 1197840 w 2674616"/>
                  <a:gd name="connsiteY4" fmla="*/ 1662271 h 3751850"/>
                  <a:gd name="connsiteX5" fmla="*/ 0 w 2674616"/>
                  <a:gd name="connsiteY5" fmla="*/ 1069737 h 3751850"/>
                  <a:gd name="connsiteX6" fmla="*/ 1156867 w 2674616"/>
                  <a:gd name="connsiteY6" fmla="*/ 909731 h 3751850"/>
                  <a:gd name="connsiteX7" fmla="*/ 547640 w 2674616"/>
                  <a:gd name="connsiteY7" fmla="*/ 112064 h 3751850"/>
                  <a:gd name="connsiteX8" fmla="*/ 1619554 w 2674616"/>
                  <a:gd name="connsiteY8" fmla="*/ 408869 h 3751850"/>
                  <a:gd name="connsiteX9" fmla="*/ 1782988 w 2674616"/>
                  <a:gd name="connsiteY9" fmla="*/ 219797 h 3751850"/>
                  <a:gd name="connsiteX10" fmla="*/ 2674616 w 2674616"/>
                  <a:gd name="connsiteY10" fmla="*/ 2384814 h 3751850"/>
                  <a:gd name="connsiteX0" fmla="*/ 2674616 w 2674616"/>
                  <a:gd name="connsiteY0" fmla="*/ 2384814 h 3751850"/>
                  <a:gd name="connsiteX1" fmla="*/ 2082290 w 2674616"/>
                  <a:gd name="connsiteY1" fmla="*/ 2376258 h 3751850"/>
                  <a:gd name="connsiteX2" fmla="*/ 1124079 w 2674616"/>
                  <a:gd name="connsiteY2" fmla="*/ 3741590 h 3751850"/>
                  <a:gd name="connsiteX3" fmla="*/ 1447955 w 2674616"/>
                  <a:gd name="connsiteY3" fmla="*/ 2080647 h 3751850"/>
                  <a:gd name="connsiteX4" fmla="*/ 1197840 w 2674616"/>
                  <a:gd name="connsiteY4" fmla="*/ 1662271 h 3751850"/>
                  <a:gd name="connsiteX5" fmla="*/ 0 w 2674616"/>
                  <a:gd name="connsiteY5" fmla="*/ 1069737 h 3751850"/>
                  <a:gd name="connsiteX6" fmla="*/ 1156867 w 2674616"/>
                  <a:gd name="connsiteY6" fmla="*/ 909731 h 3751850"/>
                  <a:gd name="connsiteX7" fmla="*/ 547640 w 2674616"/>
                  <a:gd name="connsiteY7" fmla="*/ 112064 h 3751850"/>
                  <a:gd name="connsiteX8" fmla="*/ 1619554 w 2674616"/>
                  <a:gd name="connsiteY8" fmla="*/ 408869 h 3751850"/>
                  <a:gd name="connsiteX9" fmla="*/ 1782988 w 2674616"/>
                  <a:gd name="connsiteY9" fmla="*/ 219797 h 3751850"/>
                  <a:gd name="connsiteX10" fmla="*/ 2674616 w 2674616"/>
                  <a:gd name="connsiteY10" fmla="*/ 2384814 h 3751850"/>
                  <a:gd name="connsiteX0" fmla="*/ 2674616 w 2674616"/>
                  <a:gd name="connsiteY0" fmla="*/ 2384814 h 3725810"/>
                  <a:gd name="connsiteX1" fmla="*/ 2082290 w 2674616"/>
                  <a:gd name="connsiteY1" fmla="*/ 2376258 h 3725810"/>
                  <a:gd name="connsiteX2" fmla="*/ 1217271 w 2674616"/>
                  <a:gd name="connsiteY2" fmla="*/ 3715342 h 3725810"/>
                  <a:gd name="connsiteX3" fmla="*/ 1447955 w 2674616"/>
                  <a:gd name="connsiteY3" fmla="*/ 2080647 h 3725810"/>
                  <a:gd name="connsiteX4" fmla="*/ 1197840 w 2674616"/>
                  <a:gd name="connsiteY4" fmla="*/ 1662271 h 3725810"/>
                  <a:gd name="connsiteX5" fmla="*/ 0 w 2674616"/>
                  <a:gd name="connsiteY5" fmla="*/ 1069737 h 3725810"/>
                  <a:gd name="connsiteX6" fmla="*/ 1156867 w 2674616"/>
                  <a:gd name="connsiteY6" fmla="*/ 909731 h 3725810"/>
                  <a:gd name="connsiteX7" fmla="*/ 547640 w 2674616"/>
                  <a:gd name="connsiteY7" fmla="*/ 112064 h 3725810"/>
                  <a:gd name="connsiteX8" fmla="*/ 1619554 w 2674616"/>
                  <a:gd name="connsiteY8" fmla="*/ 408869 h 3725810"/>
                  <a:gd name="connsiteX9" fmla="*/ 1782988 w 2674616"/>
                  <a:gd name="connsiteY9" fmla="*/ 219797 h 3725810"/>
                  <a:gd name="connsiteX10" fmla="*/ 2674616 w 2674616"/>
                  <a:gd name="connsiteY10" fmla="*/ 2384814 h 3725810"/>
                  <a:gd name="connsiteX0" fmla="*/ 2674616 w 2674616"/>
                  <a:gd name="connsiteY0" fmla="*/ 2384814 h 3718391"/>
                  <a:gd name="connsiteX1" fmla="*/ 2082290 w 2674616"/>
                  <a:gd name="connsiteY1" fmla="*/ 2376258 h 3718391"/>
                  <a:gd name="connsiteX2" fmla="*/ 1217271 w 2674616"/>
                  <a:gd name="connsiteY2" fmla="*/ 3715342 h 3718391"/>
                  <a:gd name="connsiteX3" fmla="*/ 1447955 w 2674616"/>
                  <a:gd name="connsiteY3" fmla="*/ 2080647 h 3718391"/>
                  <a:gd name="connsiteX4" fmla="*/ 1197840 w 2674616"/>
                  <a:gd name="connsiteY4" fmla="*/ 1662271 h 3718391"/>
                  <a:gd name="connsiteX5" fmla="*/ 0 w 2674616"/>
                  <a:gd name="connsiteY5" fmla="*/ 1069737 h 3718391"/>
                  <a:gd name="connsiteX6" fmla="*/ 1156867 w 2674616"/>
                  <a:gd name="connsiteY6" fmla="*/ 909731 h 3718391"/>
                  <a:gd name="connsiteX7" fmla="*/ 547640 w 2674616"/>
                  <a:gd name="connsiteY7" fmla="*/ 112064 h 3718391"/>
                  <a:gd name="connsiteX8" fmla="*/ 1619554 w 2674616"/>
                  <a:gd name="connsiteY8" fmla="*/ 408869 h 3718391"/>
                  <a:gd name="connsiteX9" fmla="*/ 1782988 w 2674616"/>
                  <a:gd name="connsiteY9" fmla="*/ 219797 h 3718391"/>
                  <a:gd name="connsiteX10" fmla="*/ 2674616 w 2674616"/>
                  <a:gd name="connsiteY10" fmla="*/ 2384814 h 3718391"/>
                  <a:gd name="connsiteX0" fmla="*/ 2674616 w 2674616"/>
                  <a:gd name="connsiteY0" fmla="*/ 2384814 h 3668259"/>
                  <a:gd name="connsiteX1" fmla="*/ 2082290 w 2674616"/>
                  <a:gd name="connsiteY1" fmla="*/ 2376258 h 3668259"/>
                  <a:gd name="connsiteX2" fmla="*/ 1235268 w 2674616"/>
                  <a:gd name="connsiteY2" fmla="*/ 3665074 h 3668259"/>
                  <a:gd name="connsiteX3" fmla="*/ 1447955 w 2674616"/>
                  <a:gd name="connsiteY3" fmla="*/ 2080647 h 3668259"/>
                  <a:gd name="connsiteX4" fmla="*/ 1197840 w 2674616"/>
                  <a:gd name="connsiteY4" fmla="*/ 1662271 h 3668259"/>
                  <a:gd name="connsiteX5" fmla="*/ 0 w 2674616"/>
                  <a:gd name="connsiteY5" fmla="*/ 1069737 h 3668259"/>
                  <a:gd name="connsiteX6" fmla="*/ 1156867 w 2674616"/>
                  <a:gd name="connsiteY6" fmla="*/ 909731 h 3668259"/>
                  <a:gd name="connsiteX7" fmla="*/ 547640 w 2674616"/>
                  <a:gd name="connsiteY7" fmla="*/ 112064 h 3668259"/>
                  <a:gd name="connsiteX8" fmla="*/ 1619554 w 2674616"/>
                  <a:gd name="connsiteY8" fmla="*/ 408869 h 3668259"/>
                  <a:gd name="connsiteX9" fmla="*/ 1782988 w 2674616"/>
                  <a:gd name="connsiteY9" fmla="*/ 219797 h 3668259"/>
                  <a:gd name="connsiteX10" fmla="*/ 2674616 w 2674616"/>
                  <a:gd name="connsiteY10" fmla="*/ 2384814 h 3668259"/>
                  <a:gd name="connsiteX0" fmla="*/ 2674616 w 2674616"/>
                  <a:gd name="connsiteY0" fmla="*/ 2384814 h 3668259"/>
                  <a:gd name="connsiteX1" fmla="*/ 2082290 w 2674616"/>
                  <a:gd name="connsiteY1" fmla="*/ 2376258 h 3668259"/>
                  <a:gd name="connsiteX2" fmla="*/ 1235268 w 2674616"/>
                  <a:gd name="connsiteY2" fmla="*/ 3665074 h 3668259"/>
                  <a:gd name="connsiteX3" fmla="*/ 1447955 w 2674616"/>
                  <a:gd name="connsiteY3" fmla="*/ 2080647 h 3668259"/>
                  <a:gd name="connsiteX4" fmla="*/ 1197840 w 2674616"/>
                  <a:gd name="connsiteY4" fmla="*/ 1662271 h 3668259"/>
                  <a:gd name="connsiteX5" fmla="*/ 0 w 2674616"/>
                  <a:gd name="connsiteY5" fmla="*/ 1069737 h 3668259"/>
                  <a:gd name="connsiteX6" fmla="*/ 1156867 w 2674616"/>
                  <a:gd name="connsiteY6" fmla="*/ 909731 h 3668259"/>
                  <a:gd name="connsiteX7" fmla="*/ 547640 w 2674616"/>
                  <a:gd name="connsiteY7" fmla="*/ 112064 h 3668259"/>
                  <a:gd name="connsiteX8" fmla="*/ 1619554 w 2674616"/>
                  <a:gd name="connsiteY8" fmla="*/ 408869 h 3668259"/>
                  <a:gd name="connsiteX9" fmla="*/ 1782988 w 2674616"/>
                  <a:gd name="connsiteY9" fmla="*/ 219797 h 3668259"/>
                  <a:gd name="connsiteX10" fmla="*/ 2674616 w 2674616"/>
                  <a:gd name="connsiteY10" fmla="*/ 2384814 h 3668259"/>
                  <a:gd name="connsiteX0" fmla="*/ 2674616 w 2674616"/>
                  <a:gd name="connsiteY0" fmla="*/ 2384814 h 3673452"/>
                  <a:gd name="connsiteX1" fmla="*/ 2082290 w 2674616"/>
                  <a:gd name="connsiteY1" fmla="*/ 2376258 h 3673452"/>
                  <a:gd name="connsiteX2" fmla="*/ 1235268 w 2674616"/>
                  <a:gd name="connsiteY2" fmla="*/ 3665074 h 3673452"/>
                  <a:gd name="connsiteX3" fmla="*/ 1447955 w 2674616"/>
                  <a:gd name="connsiteY3" fmla="*/ 2080647 h 3673452"/>
                  <a:gd name="connsiteX4" fmla="*/ 1197840 w 2674616"/>
                  <a:gd name="connsiteY4" fmla="*/ 1662271 h 3673452"/>
                  <a:gd name="connsiteX5" fmla="*/ 0 w 2674616"/>
                  <a:gd name="connsiteY5" fmla="*/ 1069737 h 3673452"/>
                  <a:gd name="connsiteX6" fmla="*/ 1156867 w 2674616"/>
                  <a:gd name="connsiteY6" fmla="*/ 909731 h 3673452"/>
                  <a:gd name="connsiteX7" fmla="*/ 547640 w 2674616"/>
                  <a:gd name="connsiteY7" fmla="*/ 112064 h 3673452"/>
                  <a:gd name="connsiteX8" fmla="*/ 1619554 w 2674616"/>
                  <a:gd name="connsiteY8" fmla="*/ 408869 h 3673452"/>
                  <a:gd name="connsiteX9" fmla="*/ 1782988 w 2674616"/>
                  <a:gd name="connsiteY9" fmla="*/ 219797 h 3673452"/>
                  <a:gd name="connsiteX10" fmla="*/ 2674616 w 2674616"/>
                  <a:gd name="connsiteY10" fmla="*/ 2384814 h 3673452"/>
                  <a:gd name="connsiteX0" fmla="*/ 2674616 w 2674616"/>
                  <a:gd name="connsiteY0" fmla="*/ 2384814 h 3763668"/>
                  <a:gd name="connsiteX1" fmla="*/ 2082290 w 2674616"/>
                  <a:gd name="connsiteY1" fmla="*/ 2376258 h 3763668"/>
                  <a:gd name="connsiteX2" fmla="*/ 1193214 w 2674616"/>
                  <a:gd name="connsiteY2" fmla="*/ 3755875 h 3763668"/>
                  <a:gd name="connsiteX3" fmla="*/ 1447955 w 2674616"/>
                  <a:gd name="connsiteY3" fmla="*/ 2080647 h 3763668"/>
                  <a:gd name="connsiteX4" fmla="*/ 1197840 w 2674616"/>
                  <a:gd name="connsiteY4" fmla="*/ 1662271 h 3763668"/>
                  <a:gd name="connsiteX5" fmla="*/ 0 w 2674616"/>
                  <a:gd name="connsiteY5" fmla="*/ 1069737 h 3763668"/>
                  <a:gd name="connsiteX6" fmla="*/ 1156867 w 2674616"/>
                  <a:gd name="connsiteY6" fmla="*/ 909731 h 3763668"/>
                  <a:gd name="connsiteX7" fmla="*/ 547640 w 2674616"/>
                  <a:gd name="connsiteY7" fmla="*/ 112064 h 3763668"/>
                  <a:gd name="connsiteX8" fmla="*/ 1619554 w 2674616"/>
                  <a:gd name="connsiteY8" fmla="*/ 408869 h 3763668"/>
                  <a:gd name="connsiteX9" fmla="*/ 1782988 w 2674616"/>
                  <a:gd name="connsiteY9" fmla="*/ 219797 h 3763668"/>
                  <a:gd name="connsiteX10" fmla="*/ 2674616 w 2674616"/>
                  <a:gd name="connsiteY10" fmla="*/ 2384814 h 3763668"/>
                  <a:gd name="connsiteX0" fmla="*/ 2674616 w 2674616"/>
                  <a:gd name="connsiteY0" fmla="*/ 2384814 h 3763668"/>
                  <a:gd name="connsiteX1" fmla="*/ 2082290 w 2674616"/>
                  <a:gd name="connsiteY1" fmla="*/ 2376258 h 3763668"/>
                  <a:gd name="connsiteX2" fmla="*/ 1193214 w 2674616"/>
                  <a:gd name="connsiteY2" fmla="*/ 3755875 h 3763668"/>
                  <a:gd name="connsiteX3" fmla="*/ 1411551 w 2674616"/>
                  <a:gd name="connsiteY3" fmla="*/ 2081402 h 3763668"/>
                  <a:gd name="connsiteX4" fmla="*/ 1197840 w 2674616"/>
                  <a:gd name="connsiteY4" fmla="*/ 1662271 h 3763668"/>
                  <a:gd name="connsiteX5" fmla="*/ 0 w 2674616"/>
                  <a:gd name="connsiteY5" fmla="*/ 1069737 h 3763668"/>
                  <a:gd name="connsiteX6" fmla="*/ 1156867 w 2674616"/>
                  <a:gd name="connsiteY6" fmla="*/ 909731 h 3763668"/>
                  <a:gd name="connsiteX7" fmla="*/ 547640 w 2674616"/>
                  <a:gd name="connsiteY7" fmla="*/ 112064 h 3763668"/>
                  <a:gd name="connsiteX8" fmla="*/ 1619554 w 2674616"/>
                  <a:gd name="connsiteY8" fmla="*/ 408869 h 3763668"/>
                  <a:gd name="connsiteX9" fmla="*/ 1782988 w 2674616"/>
                  <a:gd name="connsiteY9" fmla="*/ 219797 h 3763668"/>
                  <a:gd name="connsiteX10" fmla="*/ 2674616 w 2674616"/>
                  <a:gd name="connsiteY10" fmla="*/ 2384814 h 3763668"/>
                  <a:gd name="connsiteX0" fmla="*/ 2967364 w 2967364"/>
                  <a:gd name="connsiteY0" fmla="*/ 2384814 h 3763668"/>
                  <a:gd name="connsiteX1" fmla="*/ 2375038 w 2967364"/>
                  <a:gd name="connsiteY1" fmla="*/ 2376258 h 3763668"/>
                  <a:gd name="connsiteX2" fmla="*/ 1485962 w 2967364"/>
                  <a:gd name="connsiteY2" fmla="*/ 3755875 h 3763668"/>
                  <a:gd name="connsiteX3" fmla="*/ 1704299 w 2967364"/>
                  <a:gd name="connsiteY3" fmla="*/ 2081402 h 3763668"/>
                  <a:gd name="connsiteX4" fmla="*/ 1490588 w 2967364"/>
                  <a:gd name="connsiteY4" fmla="*/ 1662271 h 3763668"/>
                  <a:gd name="connsiteX5" fmla="*/ 0 w 2967364"/>
                  <a:gd name="connsiteY5" fmla="*/ 1002974 h 3763668"/>
                  <a:gd name="connsiteX6" fmla="*/ 1449615 w 2967364"/>
                  <a:gd name="connsiteY6" fmla="*/ 909731 h 3763668"/>
                  <a:gd name="connsiteX7" fmla="*/ 840388 w 2967364"/>
                  <a:gd name="connsiteY7" fmla="*/ 112064 h 3763668"/>
                  <a:gd name="connsiteX8" fmla="*/ 1912302 w 2967364"/>
                  <a:gd name="connsiteY8" fmla="*/ 408869 h 3763668"/>
                  <a:gd name="connsiteX9" fmla="*/ 2075736 w 2967364"/>
                  <a:gd name="connsiteY9" fmla="*/ 219797 h 3763668"/>
                  <a:gd name="connsiteX10" fmla="*/ 2967364 w 2967364"/>
                  <a:gd name="connsiteY10" fmla="*/ 2384814 h 3763668"/>
                  <a:gd name="connsiteX0" fmla="*/ 2967364 w 2967364"/>
                  <a:gd name="connsiteY0" fmla="*/ 2388700 h 3767554"/>
                  <a:gd name="connsiteX1" fmla="*/ 2375038 w 2967364"/>
                  <a:gd name="connsiteY1" fmla="*/ 2380144 h 3767554"/>
                  <a:gd name="connsiteX2" fmla="*/ 1485962 w 2967364"/>
                  <a:gd name="connsiteY2" fmla="*/ 3759761 h 3767554"/>
                  <a:gd name="connsiteX3" fmla="*/ 1704299 w 2967364"/>
                  <a:gd name="connsiteY3" fmla="*/ 2085288 h 3767554"/>
                  <a:gd name="connsiteX4" fmla="*/ 1490588 w 2967364"/>
                  <a:gd name="connsiteY4" fmla="*/ 1666157 h 3767554"/>
                  <a:gd name="connsiteX5" fmla="*/ 0 w 2967364"/>
                  <a:gd name="connsiteY5" fmla="*/ 1006860 h 3767554"/>
                  <a:gd name="connsiteX6" fmla="*/ 1449615 w 2967364"/>
                  <a:gd name="connsiteY6" fmla="*/ 913617 h 3767554"/>
                  <a:gd name="connsiteX7" fmla="*/ 1014001 w 2967364"/>
                  <a:gd name="connsiteY7" fmla="*/ 111565 h 3767554"/>
                  <a:gd name="connsiteX8" fmla="*/ 1912302 w 2967364"/>
                  <a:gd name="connsiteY8" fmla="*/ 412755 h 3767554"/>
                  <a:gd name="connsiteX9" fmla="*/ 2075736 w 2967364"/>
                  <a:gd name="connsiteY9" fmla="*/ 223683 h 3767554"/>
                  <a:gd name="connsiteX10" fmla="*/ 2967364 w 2967364"/>
                  <a:gd name="connsiteY10" fmla="*/ 2388700 h 3767554"/>
                  <a:gd name="connsiteX0" fmla="*/ 2967364 w 2967364"/>
                  <a:gd name="connsiteY0" fmla="*/ 2480589 h 3859443"/>
                  <a:gd name="connsiteX1" fmla="*/ 2375038 w 2967364"/>
                  <a:gd name="connsiteY1" fmla="*/ 2472033 h 3859443"/>
                  <a:gd name="connsiteX2" fmla="*/ 1485962 w 2967364"/>
                  <a:gd name="connsiteY2" fmla="*/ 3851650 h 3859443"/>
                  <a:gd name="connsiteX3" fmla="*/ 1704299 w 2967364"/>
                  <a:gd name="connsiteY3" fmla="*/ 2177177 h 3859443"/>
                  <a:gd name="connsiteX4" fmla="*/ 1490588 w 2967364"/>
                  <a:gd name="connsiteY4" fmla="*/ 1758046 h 3859443"/>
                  <a:gd name="connsiteX5" fmla="*/ 0 w 2967364"/>
                  <a:gd name="connsiteY5" fmla="*/ 1098749 h 3859443"/>
                  <a:gd name="connsiteX6" fmla="*/ 1449615 w 2967364"/>
                  <a:gd name="connsiteY6" fmla="*/ 1005506 h 3859443"/>
                  <a:gd name="connsiteX7" fmla="*/ 1059427 w 2967364"/>
                  <a:gd name="connsiteY7" fmla="*/ 101062 h 3859443"/>
                  <a:gd name="connsiteX8" fmla="*/ 1912302 w 2967364"/>
                  <a:gd name="connsiteY8" fmla="*/ 504644 h 3859443"/>
                  <a:gd name="connsiteX9" fmla="*/ 2075736 w 2967364"/>
                  <a:gd name="connsiteY9" fmla="*/ 315572 h 3859443"/>
                  <a:gd name="connsiteX10" fmla="*/ 2967364 w 2967364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15287 w 2992063"/>
                  <a:gd name="connsiteY4" fmla="*/ 175804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15287 w 2992063"/>
                  <a:gd name="connsiteY4" fmla="*/ 175804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72562 w 2992063"/>
                  <a:gd name="connsiteY4" fmla="*/ 180782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60602"/>
                  <a:gd name="connsiteX1" fmla="*/ 2366237 w 2992063"/>
                  <a:gd name="connsiteY1" fmla="*/ 2640448 h 3860602"/>
                  <a:gd name="connsiteX2" fmla="*/ 1510661 w 2992063"/>
                  <a:gd name="connsiteY2" fmla="*/ 3851650 h 3860602"/>
                  <a:gd name="connsiteX3" fmla="*/ 1728998 w 2992063"/>
                  <a:gd name="connsiteY3" fmla="*/ 2177177 h 3860602"/>
                  <a:gd name="connsiteX4" fmla="*/ 1572562 w 2992063"/>
                  <a:gd name="connsiteY4" fmla="*/ 1807826 h 3860602"/>
                  <a:gd name="connsiteX5" fmla="*/ 0 w 2992063"/>
                  <a:gd name="connsiteY5" fmla="*/ 1113029 h 3860602"/>
                  <a:gd name="connsiteX6" fmla="*/ 1474314 w 2992063"/>
                  <a:gd name="connsiteY6" fmla="*/ 1005506 h 3860602"/>
                  <a:gd name="connsiteX7" fmla="*/ 1084126 w 2992063"/>
                  <a:gd name="connsiteY7" fmla="*/ 101062 h 3860602"/>
                  <a:gd name="connsiteX8" fmla="*/ 1937001 w 2992063"/>
                  <a:gd name="connsiteY8" fmla="*/ 504644 h 3860602"/>
                  <a:gd name="connsiteX9" fmla="*/ 2100435 w 2992063"/>
                  <a:gd name="connsiteY9" fmla="*/ 315572 h 3860602"/>
                  <a:gd name="connsiteX10" fmla="*/ 2992063 w 2992063"/>
                  <a:gd name="connsiteY10" fmla="*/ 2480589 h 3860602"/>
                  <a:gd name="connsiteX0" fmla="*/ 2992063 w 2992063"/>
                  <a:gd name="connsiteY0" fmla="*/ 2480589 h 4557910"/>
                  <a:gd name="connsiteX1" fmla="*/ 2366237 w 2992063"/>
                  <a:gd name="connsiteY1" fmla="*/ 2640448 h 4557910"/>
                  <a:gd name="connsiteX2" fmla="*/ 1248717 w 2992063"/>
                  <a:gd name="connsiteY2" fmla="*/ 4552383 h 4557910"/>
                  <a:gd name="connsiteX3" fmla="*/ 1728998 w 2992063"/>
                  <a:gd name="connsiteY3" fmla="*/ 2177177 h 4557910"/>
                  <a:gd name="connsiteX4" fmla="*/ 1572562 w 2992063"/>
                  <a:gd name="connsiteY4" fmla="*/ 1807826 h 4557910"/>
                  <a:gd name="connsiteX5" fmla="*/ 0 w 2992063"/>
                  <a:gd name="connsiteY5" fmla="*/ 1113029 h 4557910"/>
                  <a:gd name="connsiteX6" fmla="*/ 1474314 w 2992063"/>
                  <a:gd name="connsiteY6" fmla="*/ 1005506 h 4557910"/>
                  <a:gd name="connsiteX7" fmla="*/ 1084126 w 2992063"/>
                  <a:gd name="connsiteY7" fmla="*/ 101062 h 4557910"/>
                  <a:gd name="connsiteX8" fmla="*/ 1937001 w 2992063"/>
                  <a:gd name="connsiteY8" fmla="*/ 504644 h 4557910"/>
                  <a:gd name="connsiteX9" fmla="*/ 2100435 w 2992063"/>
                  <a:gd name="connsiteY9" fmla="*/ 315572 h 4557910"/>
                  <a:gd name="connsiteX10" fmla="*/ 2992063 w 2992063"/>
                  <a:gd name="connsiteY10" fmla="*/ 2480589 h 4557910"/>
                  <a:gd name="connsiteX0" fmla="*/ 2992063 w 2992063"/>
                  <a:gd name="connsiteY0" fmla="*/ 2480589 h 4557910"/>
                  <a:gd name="connsiteX1" fmla="*/ 2366237 w 2992063"/>
                  <a:gd name="connsiteY1" fmla="*/ 2640448 h 4557910"/>
                  <a:gd name="connsiteX2" fmla="*/ 1248717 w 2992063"/>
                  <a:gd name="connsiteY2" fmla="*/ 4552383 h 4557910"/>
                  <a:gd name="connsiteX3" fmla="*/ 1728998 w 2992063"/>
                  <a:gd name="connsiteY3" fmla="*/ 2177177 h 4557910"/>
                  <a:gd name="connsiteX4" fmla="*/ 1572562 w 2992063"/>
                  <a:gd name="connsiteY4" fmla="*/ 1807826 h 4557910"/>
                  <a:gd name="connsiteX5" fmla="*/ 0 w 2992063"/>
                  <a:gd name="connsiteY5" fmla="*/ 1113029 h 4557910"/>
                  <a:gd name="connsiteX6" fmla="*/ 1474314 w 2992063"/>
                  <a:gd name="connsiteY6" fmla="*/ 1005506 h 4557910"/>
                  <a:gd name="connsiteX7" fmla="*/ 1084126 w 2992063"/>
                  <a:gd name="connsiteY7" fmla="*/ 101062 h 4557910"/>
                  <a:gd name="connsiteX8" fmla="*/ 1937001 w 2992063"/>
                  <a:gd name="connsiteY8" fmla="*/ 504644 h 4557910"/>
                  <a:gd name="connsiteX9" fmla="*/ 2100435 w 2992063"/>
                  <a:gd name="connsiteY9" fmla="*/ 315572 h 4557910"/>
                  <a:gd name="connsiteX10" fmla="*/ 2992063 w 2992063"/>
                  <a:gd name="connsiteY10" fmla="*/ 2480589 h 4557910"/>
                  <a:gd name="connsiteX0" fmla="*/ 2992063 w 2992063"/>
                  <a:gd name="connsiteY0" fmla="*/ 2480589 h 4552383"/>
                  <a:gd name="connsiteX1" fmla="*/ 2366237 w 2992063"/>
                  <a:gd name="connsiteY1" fmla="*/ 2640448 h 4552383"/>
                  <a:gd name="connsiteX2" fmla="*/ 1248717 w 2992063"/>
                  <a:gd name="connsiteY2" fmla="*/ 4552383 h 4552383"/>
                  <a:gd name="connsiteX3" fmla="*/ 1728998 w 2992063"/>
                  <a:gd name="connsiteY3" fmla="*/ 2177177 h 4552383"/>
                  <a:gd name="connsiteX4" fmla="*/ 1572562 w 2992063"/>
                  <a:gd name="connsiteY4" fmla="*/ 1807826 h 4552383"/>
                  <a:gd name="connsiteX5" fmla="*/ 0 w 2992063"/>
                  <a:gd name="connsiteY5" fmla="*/ 1113029 h 4552383"/>
                  <a:gd name="connsiteX6" fmla="*/ 1474314 w 2992063"/>
                  <a:gd name="connsiteY6" fmla="*/ 1005506 h 4552383"/>
                  <a:gd name="connsiteX7" fmla="*/ 1084126 w 2992063"/>
                  <a:gd name="connsiteY7" fmla="*/ 101062 h 4552383"/>
                  <a:gd name="connsiteX8" fmla="*/ 1937001 w 2992063"/>
                  <a:gd name="connsiteY8" fmla="*/ 504644 h 4552383"/>
                  <a:gd name="connsiteX9" fmla="*/ 2100435 w 2992063"/>
                  <a:gd name="connsiteY9" fmla="*/ 315572 h 4552383"/>
                  <a:gd name="connsiteX10" fmla="*/ 2992063 w 2992063"/>
                  <a:gd name="connsiteY10" fmla="*/ 2480589 h 4552383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2562 w 2992063"/>
                  <a:gd name="connsiteY4" fmla="*/ 1807826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8781 w 2992063"/>
                  <a:gd name="connsiteY4" fmla="*/ 1810410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8781 w 2992063"/>
                  <a:gd name="connsiteY4" fmla="*/ 1810410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967 w 2992967"/>
                  <a:gd name="connsiteY0" fmla="*/ 2480589 h 4569225"/>
                  <a:gd name="connsiteX1" fmla="*/ 2367141 w 2992967"/>
                  <a:gd name="connsiteY1" fmla="*/ 2640448 h 4569225"/>
                  <a:gd name="connsiteX2" fmla="*/ 1246272 w 2992967"/>
                  <a:gd name="connsiteY2" fmla="*/ 4569225 h 4569225"/>
                  <a:gd name="connsiteX3" fmla="*/ 1729902 w 2992967"/>
                  <a:gd name="connsiteY3" fmla="*/ 2177177 h 4569225"/>
                  <a:gd name="connsiteX4" fmla="*/ 904 w 2992967"/>
                  <a:gd name="connsiteY4" fmla="*/ 1113029 h 4569225"/>
                  <a:gd name="connsiteX5" fmla="*/ 1475218 w 2992967"/>
                  <a:gd name="connsiteY5" fmla="*/ 1005506 h 4569225"/>
                  <a:gd name="connsiteX6" fmla="*/ 1085030 w 2992967"/>
                  <a:gd name="connsiteY6" fmla="*/ 101062 h 4569225"/>
                  <a:gd name="connsiteX7" fmla="*/ 1937905 w 2992967"/>
                  <a:gd name="connsiteY7" fmla="*/ 504644 h 4569225"/>
                  <a:gd name="connsiteX8" fmla="*/ 2101339 w 2992967"/>
                  <a:gd name="connsiteY8" fmla="*/ 315572 h 4569225"/>
                  <a:gd name="connsiteX9" fmla="*/ 2992967 w 2992967"/>
                  <a:gd name="connsiteY9" fmla="*/ 2480589 h 4569225"/>
                  <a:gd name="connsiteX0" fmla="*/ 2169290 w 2169290"/>
                  <a:gd name="connsiteY0" fmla="*/ 2480589 h 4569225"/>
                  <a:gd name="connsiteX1" fmla="*/ 1543464 w 2169290"/>
                  <a:gd name="connsiteY1" fmla="*/ 2640448 h 4569225"/>
                  <a:gd name="connsiteX2" fmla="*/ 422595 w 2169290"/>
                  <a:gd name="connsiteY2" fmla="*/ 4569225 h 4569225"/>
                  <a:gd name="connsiteX3" fmla="*/ 906225 w 2169290"/>
                  <a:gd name="connsiteY3" fmla="*/ 2177177 h 4569225"/>
                  <a:gd name="connsiteX4" fmla="*/ 2020 w 2169290"/>
                  <a:gd name="connsiteY4" fmla="*/ 2349116 h 4569225"/>
                  <a:gd name="connsiteX5" fmla="*/ 651541 w 2169290"/>
                  <a:gd name="connsiteY5" fmla="*/ 1005506 h 4569225"/>
                  <a:gd name="connsiteX6" fmla="*/ 261353 w 2169290"/>
                  <a:gd name="connsiteY6" fmla="*/ 101062 h 4569225"/>
                  <a:gd name="connsiteX7" fmla="*/ 1114228 w 2169290"/>
                  <a:gd name="connsiteY7" fmla="*/ 504644 h 4569225"/>
                  <a:gd name="connsiteX8" fmla="*/ 1277662 w 2169290"/>
                  <a:gd name="connsiteY8" fmla="*/ 315572 h 4569225"/>
                  <a:gd name="connsiteX9" fmla="*/ 2169290 w 2169290"/>
                  <a:gd name="connsiteY9" fmla="*/ 2480589 h 4569225"/>
                  <a:gd name="connsiteX0" fmla="*/ 2169290 w 2169290"/>
                  <a:gd name="connsiteY0" fmla="*/ 2480589 h 4569225"/>
                  <a:gd name="connsiteX1" fmla="*/ 1543464 w 2169290"/>
                  <a:gd name="connsiteY1" fmla="*/ 2640448 h 4569225"/>
                  <a:gd name="connsiteX2" fmla="*/ 422595 w 2169290"/>
                  <a:gd name="connsiteY2" fmla="*/ 4569225 h 4569225"/>
                  <a:gd name="connsiteX3" fmla="*/ 1030621 w 2169290"/>
                  <a:gd name="connsiteY3" fmla="*/ 2228857 h 4569225"/>
                  <a:gd name="connsiteX4" fmla="*/ 2020 w 2169290"/>
                  <a:gd name="connsiteY4" fmla="*/ 2349116 h 4569225"/>
                  <a:gd name="connsiteX5" fmla="*/ 651541 w 2169290"/>
                  <a:gd name="connsiteY5" fmla="*/ 1005506 h 4569225"/>
                  <a:gd name="connsiteX6" fmla="*/ 261353 w 2169290"/>
                  <a:gd name="connsiteY6" fmla="*/ 101062 h 4569225"/>
                  <a:gd name="connsiteX7" fmla="*/ 1114228 w 2169290"/>
                  <a:gd name="connsiteY7" fmla="*/ 504644 h 4569225"/>
                  <a:gd name="connsiteX8" fmla="*/ 1277662 w 2169290"/>
                  <a:gd name="connsiteY8" fmla="*/ 315572 h 4569225"/>
                  <a:gd name="connsiteX9" fmla="*/ 2169290 w 2169290"/>
                  <a:gd name="connsiteY9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38047 w 2168396"/>
                  <a:gd name="connsiteY4" fmla="*/ 213138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1498 w 2168396"/>
                  <a:gd name="connsiteY4" fmla="*/ 20134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1498 w 2168396"/>
                  <a:gd name="connsiteY4" fmla="*/ 20134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3316 w 2168396"/>
                  <a:gd name="connsiteY4" fmla="*/ 2017896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3316 w 2168396"/>
                  <a:gd name="connsiteY4" fmla="*/ 2017896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1951825 w 1951825"/>
                  <a:gd name="connsiteY0" fmla="*/ 2480589 h 4569225"/>
                  <a:gd name="connsiteX1" fmla="*/ 1325999 w 1951825"/>
                  <a:gd name="connsiteY1" fmla="*/ 2640448 h 4569225"/>
                  <a:gd name="connsiteX2" fmla="*/ 205130 w 1951825"/>
                  <a:gd name="connsiteY2" fmla="*/ 4569225 h 4569225"/>
                  <a:gd name="connsiteX3" fmla="*/ 742064 w 1951825"/>
                  <a:gd name="connsiteY3" fmla="*/ 2119095 h 4569225"/>
                  <a:gd name="connsiteX4" fmla="*/ 646745 w 1951825"/>
                  <a:gd name="connsiteY4" fmla="*/ 2017896 h 4569225"/>
                  <a:gd name="connsiteX5" fmla="*/ 1689 w 1951825"/>
                  <a:gd name="connsiteY5" fmla="*/ 2151239 h 4569225"/>
                  <a:gd name="connsiteX6" fmla="*/ 434076 w 1951825"/>
                  <a:gd name="connsiteY6" fmla="*/ 1005506 h 4569225"/>
                  <a:gd name="connsiteX7" fmla="*/ 43888 w 1951825"/>
                  <a:gd name="connsiteY7" fmla="*/ 101062 h 4569225"/>
                  <a:gd name="connsiteX8" fmla="*/ 896763 w 1951825"/>
                  <a:gd name="connsiteY8" fmla="*/ 504644 h 4569225"/>
                  <a:gd name="connsiteX9" fmla="*/ 1060197 w 1951825"/>
                  <a:gd name="connsiteY9" fmla="*/ 315572 h 4569225"/>
                  <a:gd name="connsiteX10" fmla="*/ 1951825 w 1951825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742037 w 1951798"/>
                  <a:gd name="connsiteY3" fmla="*/ 2119095 h 4569225"/>
                  <a:gd name="connsiteX4" fmla="*/ 646718 w 1951798"/>
                  <a:gd name="connsiteY4" fmla="*/ 2017896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742037 w 1951798"/>
                  <a:gd name="connsiteY3" fmla="*/ 2119095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728821 w 1951798"/>
                  <a:gd name="connsiteY4" fmla="*/ 2004600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728821 w 1951798"/>
                  <a:gd name="connsiteY4" fmla="*/ 2004600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2549178 w 2549178"/>
                  <a:gd name="connsiteY0" fmla="*/ 2165017 h 4253653"/>
                  <a:gd name="connsiteX1" fmla="*/ 1923352 w 2549178"/>
                  <a:gd name="connsiteY1" fmla="*/ 2324876 h 4253653"/>
                  <a:gd name="connsiteX2" fmla="*/ 802483 w 2549178"/>
                  <a:gd name="connsiteY2" fmla="*/ 4253653 h 4253653"/>
                  <a:gd name="connsiteX3" fmla="*/ 1265623 w 2549178"/>
                  <a:gd name="connsiteY3" fmla="*/ 2086479 h 4253653"/>
                  <a:gd name="connsiteX4" fmla="*/ 1326201 w 2549178"/>
                  <a:gd name="connsiteY4" fmla="*/ 1689028 h 4253653"/>
                  <a:gd name="connsiteX5" fmla="*/ 599042 w 2549178"/>
                  <a:gd name="connsiteY5" fmla="*/ 1835667 h 4253653"/>
                  <a:gd name="connsiteX6" fmla="*/ 1038481 w 2549178"/>
                  <a:gd name="connsiteY6" fmla="*/ 1243508 h 4253653"/>
                  <a:gd name="connsiteX7" fmla="*/ 23887 w 2549178"/>
                  <a:gd name="connsiteY7" fmla="*/ 736054 h 4253653"/>
                  <a:gd name="connsiteX8" fmla="*/ 1494116 w 2549178"/>
                  <a:gd name="connsiteY8" fmla="*/ 189072 h 4253653"/>
                  <a:gd name="connsiteX9" fmla="*/ 1657550 w 2549178"/>
                  <a:gd name="connsiteY9" fmla="*/ 0 h 4253653"/>
                  <a:gd name="connsiteX10" fmla="*/ 2549178 w 2549178"/>
                  <a:gd name="connsiteY10" fmla="*/ 2165017 h 4253653"/>
                  <a:gd name="connsiteX0" fmla="*/ 2549178 w 2549178"/>
                  <a:gd name="connsiteY0" fmla="*/ 2165017 h 4253653"/>
                  <a:gd name="connsiteX1" fmla="*/ 2155978 w 2549178"/>
                  <a:gd name="connsiteY1" fmla="*/ 2326707 h 4253653"/>
                  <a:gd name="connsiteX2" fmla="*/ 802483 w 2549178"/>
                  <a:gd name="connsiteY2" fmla="*/ 4253653 h 4253653"/>
                  <a:gd name="connsiteX3" fmla="*/ 1265623 w 2549178"/>
                  <a:gd name="connsiteY3" fmla="*/ 2086479 h 4253653"/>
                  <a:gd name="connsiteX4" fmla="*/ 1326201 w 2549178"/>
                  <a:gd name="connsiteY4" fmla="*/ 1689028 h 4253653"/>
                  <a:gd name="connsiteX5" fmla="*/ 599042 w 2549178"/>
                  <a:gd name="connsiteY5" fmla="*/ 1835667 h 4253653"/>
                  <a:gd name="connsiteX6" fmla="*/ 1038481 w 2549178"/>
                  <a:gd name="connsiteY6" fmla="*/ 1243508 h 4253653"/>
                  <a:gd name="connsiteX7" fmla="*/ 23887 w 2549178"/>
                  <a:gd name="connsiteY7" fmla="*/ 736054 h 4253653"/>
                  <a:gd name="connsiteX8" fmla="*/ 1494116 w 2549178"/>
                  <a:gd name="connsiteY8" fmla="*/ 189072 h 4253653"/>
                  <a:gd name="connsiteX9" fmla="*/ 1657550 w 2549178"/>
                  <a:gd name="connsiteY9" fmla="*/ 0 h 4253653"/>
                  <a:gd name="connsiteX10" fmla="*/ 2549178 w 2549178"/>
                  <a:gd name="connsiteY10" fmla="*/ 2165017 h 4253653"/>
                  <a:gd name="connsiteX0" fmla="*/ 2549178 w 2549178"/>
                  <a:gd name="connsiteY0" fmla="*/ 2165017 h 4436715"/>
                  <a:gd name="connsiteX1" fmla="*/ 2155978 w 2549178"/>
                  <a:gd name="connsiteY1" fmla="*/ 2326707 h 4436715"/>
                  <a:gd name="connsiteX2" fmla="*/ 883236 w 2549178"/>
                  <a:gd name="connsiteY2" fmla="*/ 4436715 h 4436715"/>
                  <a:gd name="connsiteX3" fmla="*/ 1265623 w 2549178"/>
                  <a:gd name="connsiteY3" fmla="*/ 2086479 h 4436715"/>
                  <a:gd name="connsiteX4" fmla="*/ 1326201 w 2549178"/>
                  <a:gd name="connsiteY4" fmla="*/ 1689028 h 4436715"/>
                  <a:gd name="connsiteX5" fmla="*/ 599042 w 2549178"/>
                  <a:gd name="connsiteY5" fmla="*/ 1835667 h 4436715"/>
                  <a:gd name="connsiteX6" fmla="*/ 1038481 w 2549178"/>
                  <a:gd name="connsiteY6" fmla="*/ 1243508 h 4436715"/>
                  <a:gd name="connsiteX7" fmla="*/ 23887 w 2549178"/>
                  <a:gd name="connsiteY7" fmla="*/ 736054 h 4436715"/>
                  <a:gd name="connsiteX8" fmla="*/ 1494116 w 2549178"/>
                  <a:gd name="connsiteY8" fmla="*/ 189072 h 4436715"/>
                  <a:gd name="connsiteX9" fmla="*/ 1657550 w 2549178"/>
                  <a:gd name="connsiteY9" fmla="*/ 0 h 4436715"/>
                  <a:gd name="connsiteX10" fmla="*/ 2549178 w 2549178"/>
                  <a:gd name="connsiteY10" fmla="*/ 2165017 h 4436715"/>
                  <a:gd name="connsiteX0" fmla="*/ 2549178 w 2549178"/>
                  <a:gd name="connsiteY0" fmla="*/ 2165017 h 4436715"/>
                  <a:gd name="connsiteX1" fmla="*/ 2155978 w 2549178"/>
                  <a:gd name="connsiteY1" fmla="*/ 2326707 h 4436715"/>
                  <a:gd name="connsiteX2" fmla="*/ 883236 w 2549178"/>
                  <a:gd name="connsiteY2" fmla="*/ 4436715 h 4436715"/>
                  <a:gd name="connsiteX3" fmla="*/ 1326574 w 2549178"/>
                  <a:gd name="connsiteY3" fmla="*/ 2159208 h 4436715"/>
                  <a:gd name="connsiteX4" fmla="*/ 1326201 w 2549178"/>
                  <a:gd name="connsiteY4" fmla="*/ 1689028 h 4436715"/>
                  <a:gd name="connsiteX5" fmla="*/ 599042 w 2549178"/>
                  <a:gd name="connsiteY5" fmla="*/ 1835667 h 4436715"/>
                  <a:gd name="connsiteX6" fmla="*/ 1038481 w 2549178"/>
                  <a:gd name="connsiteY6" fmla="*/ 1243508 h 4436715"/>
                  <a:gd name="connsiteX7" fmla="*/ 23887 w 2549178"/>
                  <a:gd name="connsiteY7" fmla="*/ 736054 h 4436715"/>
                  <a:gd name="connsiteX8" fmla="*/ 1494116 w 2549178"/>
                  <a:gd name="connsiteY8" fmla="*/ 189072 h 4436715"/>
                  <a:gd name="connsiteX9" fmla="*/ 1657550 w 2549178"/>
                  <a:gd name="connsiteY9" fmla="*/ 0 h 4436715"/>
                  <a:gd name="connsiteX10" fmla="*/ 2549178 w 2549178"/>
                  <a:gd name="connsiteY10" fmla="*/ 2165017 h 4436715"/>
                  <a:gd name="connsiteX0" fmla="*/ 2549178 w 2549178"/>
                  <a:gd name="connsiteY0" fmla="*/ 2165017 h 3867077"/>
                  <a:gd name="connsiteX1" fmla="*/ 2155978 w 2549178"/>
                  <a:gd name="connsiteY1" fmla="*/ 2326707 h 3867077"/>
                  <a:gd name="connsiteX2" fmla="*/ 1127184 w 2549178"/>
                  <a:gd name="connsiteY2" fmla="*/ 3867077 h 3867077"/>
                  <a:gd name="connsiteX3" fmla="*/ 1326574 w 2549178"/>
                  <a:gd name="connsiteY3" fmla="*/ 2159208 h 3867077"/>
                  <a:gd name="connsiteX4" fmla="*/ 1326201 w 2549178"/>
                  <a:gd name="connsiteY4" fmla="*/ 1689028 h 3867077"/>
                  <a:gd name="connsiteX5" fmla="*/ 599042 w 2549178"/>
                  <a:gd name="connsiteY5" fmla="*/ 1835667 h 3867077"/>
                  <a:gd name="connsiteX6" fmla="*/ 1038481 w 2549178"/>
                  <a:gd name="connsiteY6" fmla="*/ 1243508 h 3867077"/>
                  <a:gd name="connsiteX7" fmla="*/ 23887 w 2549178"/>
                  <a:gd name="connsiteY7" fmla="*/ 736054 h 3867077"/>
                  <a:gd name="connsiteX8" fmla="*/ 1494116 w 2549178"/>
                  <a:gd name="connsiteY8" fmla="*/ 189072 h 3867077"/>
                  <a:gd name="connsiteX9" fmla="*/ 1657550 w 2549178"/>
                  <a:gd name="connsiteY9" fmla="*/ 0 h 3867077"/>
                  <a:gd name="connsiteX10" fmla="*/ 2549178 w 2549178"/>
                  <a:gd name="connsiteY10" fmla="*/ 216501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64127 w 2464127"/>
                  <a:gd name="connsiteY0" fmla="*/ 1834304 h 3867077"/>
                  <a:gd name="connsiteX1" fmla="*/ 2155978 w 2464127"/>
                  <a:gd name="connsiteY1" fmla="*/ 2326707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3867077"/>
                  <a:gd name="connsiteX1" fmla="*/ 2155978 w 2464127"/>
                  <a:gd name="connsiteY1" fmla="*/ 2326707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3867077"/>
                  <a:gd name="connsiteX1" fmla="*/ 2114165 w 2464127"/>
                  <a:gd name="connsiteY1" fmla="*/ 2225464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4142657"/>
                  <a:gd name="connsiteX1" fmla="*/ 2114165 w 2464127"/>
                  <a:gd name="connsiteY1" fmla="*/ 2225464 h 4142657"/>
                  <a:gd name="connsiteX2" fmla="*/ 921529 w 2464127"/>
                  <a:gd name="connsiteY2" fmla="*/ 4142657 h 4142657"/>
                  <a:gd name="connsiteX3" fmla="*/ 1326574 w 2464127"/>
                  <a:gd name="connsiteY3" fmla="*/ 2159208 h 4142657"/>
                  <a:gd name="connsiteX4" fmla="*/ 1326201 w 2464127"/>
                  <a:gd name="connsiteY4" fmla="*/ 1689028 h 4142657"/>
                  <a:gd name="connsiteX5" fmla="*/ 599042 w 2464127"/>
                  <a:gd name="connsiteY5" fmla="*/ 1835667 h 4142657"/>
                  <a:gd name="connsiteX6" fmla="*/ 1038481 w 2464127"/>
                  <a:gd name="connsiteY6" fmla="*/ 1243508 h 4142657"/>
                  <a:gd name="connsiteX7" fmla="*/ 23887 w 2464127"/>
                  <a:gd name="connsiteY7" fmla="*/ 736054 h 4142657"/>
                  <a:gd name="connsiteX8" fmla="*/ 1494116 w 2464127"/>
                  <a:gd name="connsiteY8" fmla="*/ 189072 h 4142657"/>
                  <a:gd name="connsiteX9" fmla="*/ 1657550 w 2464127"/>
                  <a:gd name="connsiteY9" fmla="*/ 0 h 4142657"/>
                  <a:gd name="connsiteX10" fmla="*/ 2464127 w 2464127"/>
                  <a:gd name="connsiteY10" fmla="*/ 1834304 h 4142657"/>
                  <a:gd name="connsiteX0" fmla="*/ 2464127 w 2464127"/>
                  <a:gd name="connsiteY0" fmla="*/ 1653633 h 3961986"/>
                  <a:gd name="connsiteX1" fmla="*/ 2114165 w 2464127"/>
                  <a:gd name="connsiteY1" fmla="*/ 2044793 h 3961986"/>
                  <a:gd name="connsiteX2" fmla="*/ 921529 w 2464127"/>
                  <a:gd name="connsiteY2" fmla="*/ 3961986 h 3961986"/>
                  <a:gd name="connsiteX3" fmla="*/ 1326574 w 2464127"/>
                  <a:gd name="connsiteY3" fmla="*/ 1978537 h 3961986"/>
                  <a:gd name="connsiteX4" fmla="*/ 1326201 w 2464127"/>
                  <a:gd name="connsiteY4" fmla="*/ 1508357 h 3961986"/>
                  <a:gd name="connsiteX5" fmla="*/ 599042 w 2464127"/>
                  <a:gd name="connsiteY5" fmla="*/ 1654996 h 3961986"/>
                  <a:gd name="connsiteX6" fmla="*/ 1038481 w 2464127"/>
                  <a:gd name="connsiteY6" fmla="*/ 1062837 h 3961986"/>
                  <a:gd name="connsiteX7" fmla="*/ 23887 w 2464127"/>
                  <a:gd name="connsiteY7" fmla="*/ 555383 h 3961986"/>
                  <a:gd name="connsiteX8" fmla="*/ 1494116 w 2464127"/>
                  <a:gd name="connsiteY8" fmla="*/ 8401 h 3961986"/>
                  <a:gd name="connsiteX9" fmla="*/ 1782894 w 2464127"/>
                  <a:gd name="connsiteY9" fmla="*/ 35503 h 3961986"/>
                  <a:gd name="connsiteX10" fmla="*/ 2464127 w 2464127"/>
                  <a:gd name="connsiteY10" fmla="*/ 1653633 h 3961986"/>
                  <a:gd name="connsiteX0" fmla="*/ 2464127 w 2464127"/>
                  <a:gd name="connsiteY0" fmla="*/ 1660269 h 3968622"/>
                  <a:gd name="connsiteX1" fmla="*/ 2114165 w 2464127"/>
                  <a:gd name="connsiteY1" fmla="*/ 2051429 h 3968622"/>
                  <a:gd name="connsiteX2" fmla="*/ 921529 w 2464127"/>
                  <a:gd name="connsiteY2" fmla="*/ 3968622 h 3968622"/>
                  <a:gd name="connsiteX3" fmla="*/ 1326574 w 2464127"/>
                  <a:gd name="connsiteY3" fmla="*/ 1985173 h 3968622"/>
                  <a:gd name="connsiteX4" fmla="*/ 1326201 w 2464127"/>
                  <a:gd name="connsiteY4" fmla="*/ 1514993 h 3968622"/>
                  <a:gd name="connsiteX5" fmla="*/ 599042 w 2464127"/>
                  <a:gd name="connsiteY5" fmla="*/ 1661632 h 3968622"/>
                  <a:gd name="connsiteX6" fmla="*/ 1038481 w 2464127"/>
                  <a:gd name="connsiteY6" fmla="*/ 1069473 h 3968622"/>
                  <a:gd name="connsiteX7" fmla="*/ 23887 w 2464127"/>
                  <a:gd name="connsiteY7" fmla="*/ 562019 h 3968622"/>
                  <a:gd name="connsiteX8" fmla="*/ 1494116 w 2464127"/>
                  <a:gd name="connsiteY8" fmla="*/ 15037 h 3968622"/>
                  <a:gd name="connsiteX9" fmla="*/ 1782894 w 2464127"/>
                  <a:gd name="connsiteY9" fmla="*/ 42139 h 3968622"/>
                  <a:gd name="connsiteX10" fmla="*/ 2464127 w 2464127"/>
                  <a:gd name="connsiteY10" fmla="*/ 1660269 h 3968622"/>
                  <a:gd name="connsiteX0" fmla="*/ 2464127 w 2464127"/>
                  <a:gd name="connsiteY0" fmla="*/ 1618195 h 3926548"/>
                  <a:gd name="connsiteX1" fmla="*/ 2114165 w 2464127"/>
                  <a:gd name="connsiteY1" fmla="*/ 2009355 h 3926548"/>
                  <a:gd name="connsiteX2" fmla="*/ 921529 w 2464127"/>
                  <a:gd name="connsiteY2" fmla="*/ 3926548 h 3926548"/>
                  <a:gd name="connsiteX3" fmla="*/ 1326574 w 2464127"/>
                  <a:gd name="connsiteY3" fmla="*/ 1943099 h 3926548"/>
                  <a:gd name="connsiteX4" fmla="*/ 1326201 w 2464127"/>
                  <a:gd name="connsiteY4" fmla="*/ 1472919 h 3926548"/>
                  <a:gd name="connsiteX5" fmla="*/ 599042 w 2464127"/>
                  <a:gd name="connsiteY5" fmla="*/ 1619558 h 3926548"/>
                  <a:gd name="connsiteX6" fmla="*/ 1038481 w 2464127"/>
                  <a:gd name="connsiteY6" fmla="*/ 1027399 h 3926548"/>
                  <a:gd name="connsiteX7" fmla="*/ 23887 w 2464127"/>
                  <a:gd name="connsiteY7" fmla="*/ 519945 h 3926548"/>
                  <a:gd name="connsiteX8" fmla="*/ 1432762 w 2464127"/>
                  <a:gd name="connsiteY8" fmla="*/ 261087 h 3926548"/>
                  <a:gd name="connsiteX9" fmla="*/ 1782894 w 2464127"/>
                  <a:gd name="connsiteY9" fmla="*/ 65 h 3926548"/>
                  <a:gd name="connsiteX10" fmla="*/ 2464127 w 2464127"/>
                  <a:gd name="connsiteY10" fmla="*/ 1618195 h 3926548"/>
                  <a:gd name="connsiteX0" fmla="*/ 2464127 w 2464127"/>
                  <a:gd name="connsiteY0" fmla="*/ 1618198 h 3926551"/>
                  <a:gd name="connsiteX1" fmla="*/ 2114165 w 2464127"/>
                  <a:gd name="connsiteY1" fmla="*/ 2009358 h 3926551"/>
                  <a:gd name="connsiteX2" fmla="*/ 921529 w 2464127"/>
                  <a:gd name="connsiteY2" fmla="*/ 3926551 h 3926551"/>
                  <a:gd name="connsiteX3" fmla="*/ 1326574 w 2464127"/>
                  <a:gd name="connsiteY3" fmla="*/ 1943102 h 3926551"/>
                  <a:gd name="connsiteX4" fmla="*/ 1326201 w 2464127"/>
                  <a:gd name="connsiteY4" fmla="*/ 1472922 h 3926551"/>
                  <a:gd name="connsiteX5" fmla="*/ 599042 w 2464127"/>
                  <a:gd name="connsiteY5" fmla="*/ 1619561 h 3926551"/>
                  <a:gd name="connsiteX6" fmla="*/ 1038481 w 2464127"/>
                  <a:gd name="connsiteY6" fmla="*/ 1027402 h 3926551"/>
                  <a:gd name="connsiteX7" fmla="*/ 23887 w 2464127"/>
                  <a:gd name="connsiteY7" fmla="*/ 519948 h 3926551"/>
                  <a:gd name="connsiteX8" fmla="*/ 1452954 w 2464127"/>
                  <a:gd name="connsiteY8" fmla="*/ 247598 h 3926551"/>
                  <a:gd name="connsiteX9" fmla="*/ 1782894 w 2464127"/>
                  <a:gd name="connsiteY9" fmla="*/ 68 h 3926551"/>
                  <a:gd name="connsiteX10" fmla="*/ 2464127 w 2464127"/>
                  <a:gd name="connsiteY10" fmla="*/ 1618198 h 3926551"/>
                  <a:gd name="connsiteX0" fmla="*/ 2512118 w 2512118"/>
                  <a:gd name="connsiteY0" fmla="*/ 1618198 h 3926551"/>
                  <a:gd name="connsiteX1" fmla="*/ 2162156 w 2512118"/>
                  <a:gd name="connsiteY1" fmla="*/ 2009358 h 3926551"/>
                  <a:gd name="connsiteX2" fmla="*/ 969520 w 2512118"/>
                  <a:gd name="connsiteY2" fmla="*/ 3926551 h 3926551"/>
                  <a:gd name="connsiteX3" fmla="*/ 1374565 w 2512118"/>
                  <a:gd name="connsiteY3" fmla="*/ 1943102 h 3926551"/>
                  <a:gd name="connsiteX4" fmla="*/ 1374192 w 2512118"/>
                  <a:gd name="connsiteY4" fmla="*/ 1472922 h 3926551"/>
                  <a:gd name="connsiteX5" fmla="*/ 647033 w 2512118"/>
                  <a:gd name="connsiteY5" fmla="*/ 1619561 h 3926551"/>
                  <a:gd name="connsiteX6" fmla="*/ 1086472 w 2512118"/>
                  <a:gd name="connsiteY6" fmla="*/ 1027402 h 3926551"/>
                  <a:gd name="connsiteX7" fmla="*/ 23093 w 2512118"/>
                  <a:gd name="connsiteY7" fmla="*/ 189715 h 3926551"/>
                  <a:gd name="connsiteX8" fmla="*/ 1500945 w 2512118"/>
                  <a:gd name="connsiteY8" fmla="*/ 247598 h 3926551"/>
                  <a:gd name="connsiteX9" fmla="*/ 1830885 w 2512118"/>
                  <a:gd name="connsiteY9" fmla="*/ 68 h 3926551"/>
                  <a:gd name="connsiteX10" fmla="*/ 2512118 w 2512118"/>
                  <a:gd name="connsiteY10" fmla="*/ 1618198 h 3926551"/>
                  <a:gd name="connsiteX0" fmla="*/ 2512118 w 2512118"/>
                  <a:gd name="connsiteY0" fmla="*/ 1618188 h 3926541"/>
                  <a:gd name="connsiteX1" fmla="*/ 2162156 w 2512118"/>
                  <a:gd name="connsiteY1" fmla="*/ 2009348 h 3926541"/>
                  <a:gd name="connsiteX2" fmla="*/ 969520 w 2512118"/>
                  <a:gd name="connsiteY2" fmla="*/ 3926541 h 3926541"/>
                  <a:gd name="connsiteX3" fmla="*/ 1374565 w 2512118"/>
                  <a:gd name="connsiteY3" fmla="*/ 1943092 h 3926541"/>
                  <a:gd name="connsiteX4" fmla="*/ 1374192 w 2512118"/>
                  <a:gd name="connsiteY4" fmla="*/ 1472912 h 3926541"/>
                  <a:gd name="connsiteX5" fmla="*/ 647033 w 2512118"/>
                  <a:gd name="connsiteY5" fmla="*/ 1619551 h 3926541"/>
                  <a:gd name="connsiteX6" fmla="*/ 1086472 w 2512118"/>
                  <a:gd name="connsiteY6" fmla="*/ 1027392 h 3926541"/>
                  <a:gd name="connsiteX7" fmla="*/ 23093 w 2512118"/>
                  <a:gd name="connsiteY7" fmla="*/ 189705 h 3926541"/>
                  <a:gd name="connsiteX8" fmla="*/ 1508502 w 2512118"/>
                  <a:gd name="connsiteY8" fmla="*/ 290840 h 3926541"/>
                  <a:gd name="connsiteX9" fmla="*/ 1830885 w 2512118"/>
                  <a:gd name="connsiteY9" fmla="*/ 58 h 3926541"/>
                  <a:gd name="connsiteX10" fmla="*/ 2512118 w 2512118"/>
                  <a:gd name="connsiteY10" fmla="*/ 1618188 h 3926541"/>
                  <a:gd name="connsiteX0" fmla="*/ 2512118 w 2512118"/>
                  <a:gd name="connsiteY0" fmla="*/ 1618200 h 3926553"/>
                  <a:gd name="connsiteX1" fmla="*/ 2162156 w 2512118"/>
                  <a:gd name="connsiteY1" fmla="*/ 2009360 h 3926553"/>
                  <a:gd name="connsiteX2" fmla="*/ 969520 w 2512118"/>
                  <a:gd name="connsiteY2" fmla="*/ 3926553 h 3926553"/>
                  <a:gd name="connsiteX3" fmla="*/ 1374565 w 2512118"/>
                  <a:gd name="connsiteY3" fmla="*/ 1943104 h 3926553"/>
                  <a:gd name="connsiteX4" fmla="*/ 1374192 w 2512118"/>
                  <a:gd name="connsiteY4" fmla="*/ 1472924 h 3926553"/>
                  <a:gd name="connsiteX5" fmla="*/ 647033 w 2512118"/>
                  <a:gd name="connsiteY5" fmla="*/ 1619563 h 3926553"/>
                  <a:gd name="connsiteX6" fmla="*/ 1086472 w 2512118"/>
                  <a:gd name="connsiteY6" fmla="*/ 1027404 h 3926553"/>
                  <a:gd name="connsiteX7" fmla="*/ 23093 w 2512118"/>
                  <a:gd name="connsiteY7" fmla="*/ 189717 h 3926553"/>
                  <a:gd name="connsiteX8" fmla="*/ 1426593 w 2512118"/>
                  <a:gd name="connsiteY8" fmla="*/ 242237 h 3926553"/>
                  <a:gd name="connsiteX9" fmla="*/ 1830885 w 2512118"/>
                  <a:gd name="connsiteY9" fmla="*/ 70 h 3926553"/>
                  <a:gd name="connsiteX10" fmla="*/ 2512118 w 2512118"/>
                  <a:gd name="connsiteY10" fmla="*/ 1618200 h 3926553"/>
                  <a:gd name="connsiteX0" fmla="*/ 2512118 w 2512118"/>
                  <a:gd name="connsiteY0" fmla="*/ 1624133 h 3932486"/>
                  <a:gd name="connsiteX1" fmla="*/ 2162156 w 2512118"/>
                  <a:gd name="connsiteY1" fmla="*/ 2015293 h 3932486"/>
                  <a:gd name="connsiteX2" fmla="*/ 969520 w 2512118"/>
                  <a:gd name="connsiteY2" fmla="*/ 3932486 h 3932486"/>
                  <a:gd name="connsiteX3" fmla="*/ 1374565 w 2512118"/>
                  <a:gd name="connsiteY3" fmla="*/ 1949037 h 3932486"/>
                  <a:gd name="connsiteX4" fmla="*/ 1374192 w 2512118"/>
                  <a:gd name="connsiteY4" fmla="*/ 1478857 h 3932486"/>
                  <a:gd name="connsiteX5" fmla="*/ 647033 w 2512118"/>
                  <a:gd name="connsiteY5" fmla="*/ 1625496 h 3932486"/>
                  <a:gd name="connsiteX6" fmla="*/ 1086472 w 2512118"/>
                  <a:gd name="connsiteY6" fmla="*/ 1033337 h 3932486"/>
                  <a:gd name="connsiteX7" fmla="*/ 23093 w 2512118"/>
                  <a:gd name="connsiteY7" fmla="*/ 195650 h 3932486"/>
                  <a:gd name="connsiteX8" fmla="*/ 1426593 w 2512118"/>
                  <a:gd name="connsiteY8" fmla="*/ 248170 h 3932486"/>
                  <a:gd name="connsiteX9" fmla="*/ 1807824 w 2512118"/>
                  <a:gd name="connsiteY9" fmla="*/ 68 h 3932486"/>
                  <a:gd name="connsiteX10" fmla="*/ 2512118 w 2512118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36987 w 1974913"/>
                  <a:gd name="connsiteY4" fmla="*/ 1478857 h 3932486"/>
                  <a:gd name="connsiteX5" fmla="*/ 109828 w 1974913"/>
                  <a:gd name="connsiteY5" fmla="*/ 1625496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68943 w 1974913"/>
                  <a:gd name="connsiteY4" fmla="*/ 1568712 h 3932486"/>
                  <a:gd name="connsiteX5" fmla="*/ 109828 w 1974913"/>
                  <a:gd name="connsiteY5" fmla="*/ 1625496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68943 w 1974913"/>
                  <a:gd name="connsiteY4" fmla="*/ 1568712 h 3932486"/>
                  <a:gd name="connsiteX5" fmla="*/ 35580 w 1974913"/>
                  <a:gd name="connsiteY5" fmla="*/ 1470664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6078 w 1976078"/>
                  <a:gd name="connsiteY0" fmla="*/ 1624133 h 3932486"/>
                  <a:gd name="connsiteX1" fmla="*/ 1626116 w 1976078"/>
                  <a:gd name="connsiteY1" fmla="*/ 2015293 h 3932486"/>
                  <a:gd name="connsiteX2" fmla="*/ 433480 w 1976078"/>
                  <a:gd name="connsiteY2" fmla="*/ 3932486 h 3932486"/>
                  <a:gd name="connsiteX3" fmla="*/ 838525 w 1976078"/>
                  <a:gd name="connsiteY3" fmla="*/ 1949037 h 3932486"/>
                  <a:gd name="connsiteX4" fmla="*/ 870108 w 1976078"/>
                  <a:gd name="connsiteY4" fmla="*/ 1568712 h 3932486"/>
                  <a:gd name="connsiteX5" fmla="*/ 36745 w 1976078"/>
                  <a:gd name="connsiteY5" fmla="*/ 1470664 h 3932486"/>
                  <a:gd name="connsiteX6" fmla="*/ 522397 w 1976078"/>
                  <a:gd name="connsiteY6" fmla="*/ 977931 h 3932486"/>
                  <a:gd name="connsiteX7" fmla="*/ 38134 w 1976078"/>
                  <a:gd name="connsiteY7" fmla="*/ 282376 h 3932486"/>
                  <a:gd name="connsiteX8" fmla="*/ 890553 w 1976078"/>
                  <a:gd name="connsiteY8" fmla="*/ 248170 h 3932486"/>
                  <a:gd name="connsiteX9" fmla="*/ 1271784 w 1976078"/>
                  <a:gd name="connsiteY9" fmla="*/ 68 h 3932486"/>
                  <a:gd name="connsiteX10" fmla="*/ 1976078 w 1976078"/>
                  <a:gd name="connsiteY10" fmla="*/ 1624133 h 3932486"/>
                  <a:gd name="connsiteX0" fmla="*/ 1973471 w 1973471"/>
                  <a:gd name="connsiteY0" fmla="*/ 1624133 h 3932486"/>
                  <a:gd name="connsiteX1" fmla="*/ 1623509 w 1973471"/>
                  <a:gd name="connsiteY1" fmla="*/ 2015293 h 3932486"/>
                  <a:gd name="connsiteX2" fmla="*/ 430873 w 1973471"/>
                  <a:gd name="connsiteY2" fmla="*/ 3932486 h 3932486"/>
                  <a:gd name="connsiteX3" fmla="*/ 835918 w 1973471"/>
                  <a:gd name="connsiteY3" fmla="*/ 1949037 h 3932486"/>
                  <a:gd name="connsiteX4" fmla="*/ 867501 w 1973471"/>
                  <a:gd name="connsiteY4" fmla="*/ 1568712 h 3932486"/>
                  <a:gd name="connsiteX5" fmla="*/ 34138 w 1973471"/>
                  <a:gd name="connsiteY5" fmla="*/ 1470664 h 3932486"/>
                  <a:gd name="connsiteX6" fmla="*/ 585052 w 1973471"/>
                  <a:gd name="connsiteY6" fmla="*/ 961285 h 3932486"/>
                  <a:gd name="connsiteX7" fmla="*/ 35527 w 1973471"/>
                  <a:gd name="connsiteY7" fmla="*/ 282376 h 3932486"/>
                  <a:gd name="connsiteX8" fmla="*/ 887946 w 1973471"/>
                  <a:gd name="connsiteY8" fmla="*/ 248170 h 3932486"/>
                  <a:gd name="connsiteX9" fmla="*/ 1269177 w 1973471"/>
                  <a:gd name="connsiteY9" fmla="*/ 68 h 3932486"/>
                  <a:gd name="connsiteX10" fmla="*/ 1973471 w 1973471"/>
                  <a:gd name="connsiteY10" fmla="*/ 1624133 h 3932486"/>
                  <a:gd name="connsiteX0" fmla="*/ 1973471 w 1973471"/>
                  <a:gd name="connsiteY0" fmla="*/ 1624133 h 3932486"/>
                  <a:gd name="connsiteX1" fmla="*/ 1623509 w 1973471"/>
                  <a:gd name="connsiteY1" fmla="*/ 2015293 h 3932486"/>
                  <a:gd name="connsiteX2" fmla="*/ 430873 w 1973471"/>
                  <a:gd name="connsiteY2" fmla="*/ 3932486 h 3932486"/>
                  <a:gd name="connsiteX3" fmla="*/ 835918 w 1973471"/>
                  <a:gd name="connsiteY3" fmla="*/ 1949037 h 3932486"/>
                  <a:gd name="connsiteX4" fmla="*/ 814964 w 1973471"/>
                  <a:gd name="connsiteY4" fmla="*/ 1616172 h 3932486"/>
                  <a:gd name="connsiteX5" fmla="*/ 34138 w 1973471"/>
                  <a:gd name="connsiteY5" fmla="*/ 1470664 h 3932486"/>
                  <a:gd name="connsiteX6" fmla="*/ 585052 w 1973471"/>
                  <a:gd name="connsiteY6" fmla="*/ 961285 h 3932486"/>
                  <a:gd name="connsiteX7" fmla="*/ 35527 w 1973471"/>
                  <a:gd name="connsiteY7" fmla="*/ 282376 h 3932486"/>
                  <a:gd name="connsiteX8" fmla="*/ 887946 w 1973471"/>
                  <a:gd name="connsiteY8" fmla="*/ 248170 h 3932486"/>
                  <a:gd name="connsiteX9" fmla="*/ 1269177 w 1973471"/>
                  <a:gd name="connsiteY9" fmla="*/ 68 h 3932486"/>
                  <a:gd name="connsiteX10" fmla="*/ 1973471 w 1973471"/>
                  <a:gd name="connsiteY10" fmla="*/ 1624133 h 3932486"/>
                  <a:gd name="connsiteX0" fmla="*/ 1973471 w 1973471"/>
                  <a:gd name="connsiteY0" fmla="*/ 1624108 h 3932461"/>
                  <a:gd name="connsiteX1" fmla="*/ 1623509 w 1973471"/>
                  <a:gd name="connsiteY1" fmla="*/ 2015268 h 3932461"/>
                  <a:gd name="connsiteX2" fmla="*/ 430873 w 1973471"/>
                  <a:gd name="connsiteY2" fmla="*/ 3932461 h 3932461"/>
                  <a:gd name="connsiteX3" fmla="*/ 835918 w 1973471"/>
                  <a:gd name="connsiteY3" fmla="*/ 1949012 h 3932461"/>
                  <a:gd name="connsiteX4" fmla="*/ 814964 w 1973471"/>
                  <a:gd name="connsiteY4" fmla="*/ 1616147 h 3932461"/>
                  <a:gd name="connsiteX5" fmla="*/ 34138 w 1973471"/>
                  <a:gd name="connsiteY5" fmla="*/ 1470639 h 3932461"/>
                  <a:gd name="connsiteX6" fmla="*/ 585052 w 1973471"/>
                  <a:gd name="connsiteY6" fmla="*/ 961260 h 3932461"/>
                  <a:gd name="connsiteX7" fmla="*/ 35527 w 1973471"/>
                  <a:gd name="connsiteY7" fmla="*/ 282351 h 3932461"/>
                  <a:gd name="connsiteX8" fmla="*/ 863730 w 1973471"/>
                  <a:gd name="connsiteY8" fmla="*/ 376657 h 3932461"/>
                  <a:gd name="connsiteX9" fmla="*/ 1269177 w 1973471"/>
                  <a:gd name="connsiteY9" fmla="*/ 43 h 3932461"/>
                  <a:gd name="connsiteX10" fmla="*/ 1973471 w 1973471"/>
                  <a:gd name="connsiteY10" fmla="*/ 1624108 h 3932461"/>
                  <a:gd name="connsiteX0" fmla="*/ 1973471 w 1973471"/>
                  <a:gd name="connsiteY0" fmla="*/ 1624119 h 3932472"/>
                  <a:gd name="connsiteX1" fmla="*/ 1623509 w 1973471"/>
                  <a:gd name="connsiteY1" fmla="*/ 2015279 h 3932472"/>
                  <a:gd name="connsiteX2" fmla="*/ 430873 w 1973471"/>
                  <a:gd name="connsiteY2" fmla="*/ 3932472 h 3932472"/>
                  <a:gd name="connsiteX3" fmla="*/ 835918 w 1973471"/>
                  <a:gd name="connsiteY3" fmla="*/ 1949023 h 3932472"/>
                  <a:gd name="connsiteX4" fmla="*/ 814964 w 1973471"/>
                  <a:gd name="connsiteY4" fmla="*/ 1616158 h 3932472"/>
                  <a:gd name="connsiteX5" fmla="*/ 34138 w 1973471"/>
                  <a:gd name="connsiteY5" fmla="*/ 1470650 h 3932472"/>
                  <a:gd name="connsiteX6" fmla="*/ 585052 w 1973471"/>
                  <a:gd name="connsiteY6" fmla="*/ 961271 h 3932472"/>
                  <a:gd name="connsiteX7" fmla="*/ 35527 w 1973471"/>
                  <a:gd name="connsiteY7" fmla="*/ 282362 h 3932472"/>
                  <a:gd name="connsiteX8" fmla="*/ 824022 w 1973471"/>
                  <a:gd name="connsiteY8" fmla="*/ 305472 h 3932472"/>
                  <a:gd name="connsiteX9" fmla="*/ 1269177 w 1973471"/>
                  <a:gd name="connsiteY9" fmla="*/ 54 h 3932472"/>
                  <a:gd name="connsiteX10" fmla="*/ 1973471 w 1973471"/>
                  <a:gd name="connsiteY10" fmla="*/ 1624119 h 3932472"/>
                  <a:gd name="connsiteX0" fmla="*/ 1992462 w 1992462"/>
                  <a:gd name="connsiteY0" fmla="*/ 1624119 h 3932472"/>
                  <a:gd name="connsiteX1" fmla="*/ 1642500 w 1992462"/>
                  <a:gd name="connsiteY1" fmla="*/ 2015279 h 3932472"/>
                  <a:gd name="connsiteX2" fmla="*/ 449864 w 1992462"/>
                  <a:gd name="connsiteY2" fmla="*/ 3932472 h 3932472"/>
                  <a:gd name="connsiteX3" fmla="*/ 854909 w 1992462"/>
                  <a:gd name="connsiteY3" fmla="*/ 1949023 h 3932472"/>
                  <a:gd name="connsiteX4" fmla="*/ 833955 w 1992462"/>
                  <a:gd name="connsiteY4" fmla="*/ 1616158 h 3932472"/>
                  <a:gd name="connsiteX5" fmla="*/ 53129 w 1992462"/>
                  <a:gd name="connsiteY5" fmla="*/ 1470650 h 3932472"/>
                  <a:gd name="connsiteX6" fmla="*/ 604043 w 1992462"/>
                  <a:gd name="connsiteY6" fmla="*/ 961271 h 3932472"/>
                  <a:gd name="connsiteX7" fmla="*/ 34807 w 1992462"/>
                  <a:gd name="connsiteY7" fmla="*/ 259586 h 3932472"/>
                  <a:gd name="connsiteX8" fmla="*/ 843013 w 1992462"/>
                  <a:gd name="connsiteY8" fmla="*/ 305472 h 3932472"/>
                  <a:gd name="connsiteX9" fmla="*/ 1288168 w 1992462"/>
                  <a:gd name="connsiteY9" fmla="*/ 54 h 3932472"/>
                  <a:gd name="connsiteX10" fmla="*/ 1992462 w 1992462"/>
                  <a:gd name="connsiteY10" fmla="*/ 1624119 h 3932472"/>
                  <a:gd name="connsiteX0" fmla="*/ 1968623 w 1968623"/>
                  <a:gd name="connsiteY0" fmla="*/ 1624119 h 3932472"/>
                  <a:gd name="connsiteX1" fmla="*/ 1618661 w 1968623"/>
                  <a:gd name="connsiteY1" fmla="*/ 2015279 h 3932472"/>
                  <a:gd name="connsiteX2" fmla="*/ 426025 w 1968623"/>
                  <a:gd name="connsiteY2" fmla="*/ 3932472 h 3932472"/>
                  <a:gd name="connsiteX3" fmla="*/ 831070 w 1968623"/>
                  <a:gd name="connsiteY3" fmla="*/ 1949023 h 3932472"/>
                  <a:gd name="connsiteX4" fmla="*/ 810116 w 1968623"/>
                  <a:gd name="connsiteY4" fmla="*/ 1616158 h 3932472"/>
                  <a:gd name="connsiteX5" fmla="*/ 29290 w 1968623"/>
                  <a:gd name="connsiteY5" fmla="*/ 1470650 h 3932472"/>
                  <a:gd name="connsiteX6" fmla="*/ 580204 w 1968623"/>
                  <a:gd name="connsiteY6" fmla="*/ 961271 h 3932472"/>
                  <a:gd name="connsiteX7" fmla="*/ 10968 w 1968623"/>
                  <a:gd name="connsiteY7" fmla="*/ 259586 h 3932472"/>
                  <a:gd name="connsiteX8" fmla="*/ 819174 w 1968623"/>
                  <a:gd name="connsiteY8" fmla="*/ 305472 h 3932472"/>
                  <a:gd name="connsiteX9" fmla="*/ 1264329 w 1968623"/>
                  <a:gd name="connsiteY9" fmla="*/ 54 h 3932472"/>
                  <a:gd name="connsiteX10" fmla="*/ 1968623 w 1968623"/>
                  <a:gd name="connsiteY10" fmla="*/ 1624119 h 3932472"/>
                  <a:gd name="connsiteX0" fmla="*/ 1968623 w 1968623"/>
                  <a:gd name="connsiteY0" fmla="*/ 1773477 h 4081830"/>
                  <a:gd name="connsiteX1" fmla="*/ 1618661 w 1968623"/>
                  <a:gd name="connsiteY1" fmla="*/ 2164637 h 4081830"/>
                  <a:gd name="connsiteX2" fmla="*/ 426025 w 1968623"/>
                  <a:gd name="connsiteY2" fmla="*/ 4081830 h 4081830"/>
                  <a:gd name="connsiteX3" fmla="*/ 831070 w 1968623"/>
                  <a:gd name="connsiteY3" fmla="*/ 2098381 h 4081830"/>
                  <a:gd name="connsiteX4" fmla="*/ 810116 w 1968623"/>
                  <a:gd name="connsiteY4" fmla="*/ 1765516 h 4081830"/>
                  <a:gd name="connsiteX5" fmla="*/ 29290 w 1968623"/>
                  <a:gd name="connsiteY5" fmla="*/ 1620008 h 4081830"/>
                  <a:gd name="connsiteX6" fmla="*/ 580204 w 1968623"/>
                  <a:gd name="connsiteY6" fmla="*/ 1110629 h 4081830"/>
                  <a:gd name="connsiteX7" fmla="*/ 10968 w 1968623"/>
                  <a:gd name="connsiteY7" fmla="*/ 408944 h 4081830"/>
                  <a:gd name="connsiteX8" fmla="*/ 819174 w 1968623"/>
                  <a:gd name="connsiteY8" fmla="*/ 454830 h 4081830"/>
                  <a:gd name="connsiteX9" fmla="*/ 1176875 w 1968623"/>
                  <a:gd name="connsiteY9" fmla="*/ 34 h 4081830"/>
                  <a:gd name="connsiteX10" fmla="*/ 1968623 w 1968623"/>
                  <a:gd name="connsiteY10" fmla="*/ 1773477 h 4081830"/>
                  <a:gd name="connsiteX0" fmla="*/ 1968623 w 1968623"/>
                  <a:gd name="connsiteY0" fmla="*/ 1773484 h 4081837"/>
                  <a:gd name="connsiteX1" fmla="*/ 1618661 w 1968623"/>
                  <a:gd name="connsiteY1" fmla="*/ 2164644 h 4081837"/>
                  <a:gd name="connsiteX2" fmla="*/ 426025 w 1968623"/>
                  <a:gd name="connsiteY2" fmla="*/ 4081837 h 4081837"/>
                  <a:gd name="connsiteX3" fmla="*/ 831070 w 1968623"/>
                  <a:gd name="connsiteY3" fmla="*/ 2098388 h 4081837"/>
                  <a:gd name="connsiteX4" fmla="*/ 810116 w 1968623"/>
                  <a:gd name="connsiteY4" fmla="*/ 1765523 h 4081837"/>
                  <a:gd name="connsiteX5" fmla="*/ 29290 w 1968623"/>
                  <a:gd name="connsiteY5" fmla="*/ 1620015 h 4081837"/>
                  <a:gd name="connsiteX6" fmla="*/ 580204 w 1968623"/>
                  <a:gd name="connsiteY6" fmla="*/ 1110636 h 4081837"/>
                  <a:gd name="connsiteX7" fmla="*/ 10968 w 1968623"/>
                  <a:gd name="connsiteY7" fmla="*/ 408951 h 4081837"/>
                  <a:gd name="connsiteX8" fmla="*/ 655642 w 1968623"/>
                  <a:gd name="connsiteY8" fmla="*/ 383252 h 4081837"/>
                  <a:gd name="connsiteX9" fmla="*/ 1176875 w 1968623"/>
                  <a:gd name="connsiteY9" fmla="*/ 41 h 4081837"/>
                  <a:gd name="connsiteX10" fmla="*/ 1968623 w 1968623"/>
                  <a:gd name="connsiteY10" fmla="*/ 1773484 h 4081837"/>
                  <a:gd name="connsiteX0" fmla="*/ 1992978 w 1992978"/>
                  <a:gd name="connsiteY0" fmla="*/ 1773484 h 4081837"/>
                  <a:gd name="connsiteX1" fmla="*/ 1643016 w 1992978"/>
                  <a:gd name="connsiteY1" fmla="*/ 2164644 h 4081837"/>
                  <a:gd name="connsiteX2" fmla="*/ 450380 w 1992978"/>
                  <a:gd name="connsiteY2" fmla="*/ 4081837 h 4081837"/>
                  <a:gd name="connsiteX3" fmla="*/ 855425 w 1992978"/>
                  <a:gd name="connsiteY3" fmla="*/ 2098388 h 4081837"/>
                  <a:gd name="connsiteX4" fmla="*/ 834471 w 1992978"/>
                  <a:gd name="connsiteY4" fmla="*/ 1765523 h 4081837"/>
                  <a:gd name="connsiteX5" fmla="*/ 53645 w 1992978"/>
                  <a:gd name="connsiteY5" fmla="*/ 1620015 h 4081837"/>
                  <a:gd name="connsiteX6" fmla="*/ 604559 w 1992978"/>
                  <a:gd name="connsiteY6" fmla="*/ 1110636 h 4081837"/>
                  <a:gd name="connsiteX7" fmla="*/ 10638 w 1992978"/>
                  <a:gd name="connsiteY7" fmla="*/ 336703 h 4081837"/>
                  <a:gd name="connsiteX8" fmla="*/ 679997 w 1992978"/>
                  <a:gd name="connsiteY8" fmla="*/ 383252 h 4081837"/>
                  <a:gd name="connsiteX9" fmla="*/ 1201230 w 1992978"/>
                  <a:gd name="connsiteY9" fmla="*/ 41 h 4081837"/>
                  <a:gd name="connsiteX10" fmla="*/ 1992978 w 1992978"/>
                  <a:gd name="connsiteY10" fmla="*/ 1773484 h 4081837"/>
                  <a:gd name="connsiteX0" fmla="*/ 1992978 w 1992978"/>
                  <a:gd name="connsiteY0" fmla="*/ 1587213 h 3895566"/>
                  <a:gd name="connsiteX1" fmla="*/ 1643016 w 1992978"/>
                  <a:gd name="connsiteY1" fmla="*/ 1978373 h 3895566"/>
                  <a:gd name="connsiteX2" fmla="*/ 450380 w 1992978"/>
                  <a:gd name="connsiteY2" fmla="*/ 3895566 h 3895566"/>
                  <a:gd name="connsiteX3" fmla="*/ 855425 w 1992978"/>
                  <a:gd name="connsiteY3" fmla="*/ 1912117 h 3895566"/>
                  <a:gd name="connsiteX4" fmla="*/ 834471 w 1992978"/>
                  <a:gd name="connsiteY4" fmla="*/ 1579252 h 3895566"/>
                  <a:gd name="connsiteX5" fmla="*/ 53645 w 1992978"/>
                  <a:gd name="connsiteY5" fmla="*/ 1433744 h 3895566"/>
                  <a:gd name="connsiteX6" fmla="*/ 604559 w 1992978"/>
                  <a:gd name="connsiteY6" fmla="*/ 924365 h 3895566"/>
                  <a:gd name="connsiteX7" fmla="*/ 10638 w 1992978"/>
                  <a:gd name="connsiteY7" fmla="*/ 150432 h 3895566"/>
                  <a:gd name="connsiteX8" fmla="*/ 679997 w 1992978"/>
                  <a:gd name="connsiteY8" fmla="*/ 196981 h 3895566"/>
                  <a:gd name="connsiteX9" fmla="*/ 1325809 w 1992978"/>
                  <a:gd name="connsiteY9" fmla="*/ 40565 h 3895566"/>
                  <a:gd name="connsiteX10" fmla="*/ 1992978 w 1992978"/>
                  <a:gd name="connsiteY10" fmla="*/ 1587213 h 3895566"/>
                  <a:gd name="connsiteX0" fmla="*/ 1992978 w 1992978"/>
                  <a:gd name="connsiteY0" fmla="*/ 1723344 h 4031697"/>
                  <a:gd name="connsiteX1" fmla="*/ 1643016 w 1992978"/>
                  <a:gd name="connsiteY1" fmla="*/ 2114504 h 4031697"/>
                  <a:gd name="connsiteX2" fmla="*/ 450380 w 1992978"/>
                  <a:gd name="connsiteY2" fmla="*/ 4031697 h 4031697"/>
                  <a:gd name="connsiteX3" fmla="*/ 855425 w 1992978"/>
                  <a:gd name="connsiteY3" fmla="*/ 2048248 h 4031697"/>
                  <a:gd name="connsiteX4" fmla="*/ 834471 w 1992978"/>
                  <a:gd name="connsiteY4" fmla="*/ 1715383 h 4031697"/>
                  <a:gd name="connsiteX5" fmla="*/ 53645 w 1992978"/>
                  <a:gd name="connsiteY5" fmla="*/ 1569875 h 4031697"/>
                  <a:gd name="connsiteX6" fmla="*/ 604559 w 1992978"/>
                  <a:gd name="connsiteY6" fmla="*/ 1060496 h 4031697"/>
                  <a:gd name="connsiteX7" fmla="*/ 10638 w 1992978"/>
                  <a:gd name="connsiteY7" fmla="*/ 286563 h 4031697"/>
                  <a:gd name="connsiteX8" fmla="*/ 679997 w 1992978"/>
                  <a:gd name="connsiteY8" fmla="*/ 333112 h 4031697"/>
                  <a:gd name="connsiteX9" fmla="*/ 1304383 w 1992978"/>
                  <a:gd name="connsiteY9" fmla="*/ 49 h 4031697"/>
                  <a:gd name="connsiteX10" fmla="*/ 1992978 w 1992978"/>
                  <a:gd name="connsiteY10" fmla="*/ 1723344 h 4031697"/>
                  <a:gd name="connsiteX0" fmla="*/ 1992978 w 1992978"/>
                  <a:gd name="connsiteY0" fmla="*/ 1723354 h 4031707"/>
                  <a:gd name="connsiteX1" fmla="*/ 1643016 w 1992978"/>
                  <a:gd name="connsiteY1" fmla="*/ 2114514 h 4031707"/>
                  <a:gd name="connsiteX2" fmla="*/ 450380 w 1992978"/>
                  <a:gd name="connsiteY2" fmla="*/ 4031707 h 4031707"/>
                  <a:gd name="connsiteX3" fmla="*/ 855425 w 1992978"/>
                  <a:gd name="connsiteY3" fmla="*/ 2048258 h 4031707"/>
                  <a:gd name="connsiteX4" fmla="*/ 834471 w 1992978"/>
                  <a:gd name="connsiteY4" fmla="*/ 1715393 h 4031707"/>
                  <a:gd name="connsiteX5" fmla="*/ 53645 w 1992978"/>
                  <a:gd name="connsiteY5" fmla="*/ 1569885 h 4031707"/>
                  <a:gd name="connsiteX6" fmla="*/ 604559 w 1992978"/>
                  <a:gd name="connsiteY6" fmla="*/ 1060506 h 4031707"/>
                  <a:gd name="connsiteX7" fmla="*/ 10638 w 1992978"/>
                  <a:gd name="connsiteY7" fmla="*/ 286573 h 4031707"/>
                  <a:gd name="connsiteX8" fmla="*/ 720095 w 1992978"/>
                  <a:gd name="connsiteY8" fmla="*/ 280494 h 4031707"/>
                  <a:gd name="connsiteX9" fmla="*/ 1304383 w 1992978"/>
                  <a:gd name="connsiteY9" fmla="*/ 59 h 4031707"/>
                  <a:gd name="connsiteX10" fmla="*/ 1992978 w 1992978"/>
                  <a:gd name="connsiteY10" fmla="*/ 1723354 h 4031707"/>
                  <a:gd name="connsiteX0" fmla="*/ 2016879 w 2016879"/>
                  <a:gd name="connsiteY0" fmla="*/ 1723354 h 4031707"/>
                  <a:gd name="connsiteX1" fmla="*/ 1666917 w 2016879"/>
                  <a:gd name="connsiteY1" fmla="*/ 2114514 h 4031707"/>
                  <a:gd name="connsiteX2" fmla="*/ 474281 w 2016879"/>
                  <a:gd name="connsiteY2" fmla="*/ 4031707 h 4031707"/>
                  <a:gd name="connsiteX3" fmla="*/ 879326 w 2016879"/>
                  <a:gd name="connsiteY3" fmla="*/ 2048258 h 4031707"/>
                  <a:gd name="connsiteX4" fmla="*/ 858372 w 2016879"/>
                  <a:gd name="connsiteY4" fmla="*/ 1715393 h 4031707"/>
                  <a:gd name="connsiteX5" fmla="*/ 77546 w 2016879"/>
                  <a:gd name="connsiteY5" fmla="*/ 1569885 h 4031707"/>
                  <a:gd name="connsiteX6" fmla="*/ 628460 w 2016879"/>
                  <a:gd name="connsiteY6" fmla="*/ 1060506 h 4031707"/>
                  <a:gd name="connsiteX7" fmla="*/ 10335 w 2016879"/>
                  <a:gd name="connsiteY7" fmla="*/ 178059 h 4031707"/>
                  <a:gd name="connsiteX8" fmla="*/ 743996 w 2016879"/>
                  <a:gd name="connsiteY8" fmla="*/ 280494 h 4031707"/>
                  <a:gd name="connsiteX9" fmla="*/ 1328284 w 2016879"/>
                  <a:gd name="connsiteY9" fmla="*/ 59 h 4031707"/>
                  <a:gd name="connsiteX10" fmla="*/ 2016879 w 2016879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117934 w 2057267"/>
                  <a:gd name="connsiteY5" fmla="*/ 1569885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117934 w 2057267"/>
                  <a:gd name="connsiteY5" fmla="*/ 1569885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30948 w 2057267"/>
                  <a:gd name="connsiteY5" fmla="*/ 1621268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54170 w 2057267"/>
                  <a:gd name="connsiteY4" fmla="*/ 1682281 h 4031707"/>
                  <a:gd name="connsiteX5" fmla="*/ 30948 w 2057267"/>
                  <a:gd name="connsiteY5" fmla="*/ 1621268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244969 w 2244969"/>
                  <a:gd name="connsiteY0" fmla="*/ 1723354 h 4031707"/>
                  <a:gd name="connsiteX1" fmla="*/ 1895007 w 2244969"/>
                  <a:gd name="connsiteY1" fmla="*/ 2114514 h 4031707"/>
                  <a:gd name="connsiteX2" fmla="*/ 702371 w 2244969"/>
                  <a:gd name="connsiteY2" fmla="*/ 4031707 h 4031707"/>
                  <a:gd name="connsiteX3" fmla="*/ 1107416 w 2244969"/>
                  <a:gd name="connsiteY3" fmla="*/ 2048258 h 4031707"/>
                  <a:gd name="connsiteX4" fmla="*/ 1041872 w 2244969"/>
                  <a:gd name="connsiteY4" fmla="*/ 1682281 h 4031707"/>
                  <a:gd name="connsiteX5" fmla="*/ 854 w 2244969"/>
                  <a:gd name="connsiteY5" fmla="*/ 1680298 h 4031707"/>
                  <a:gd name="connsiteX6" fmla="*/ 856550 w 2244969"/>
                  <a:gd name="connsiteY6" fmla="*/ 1060506 h 4031707"/>
                  <a:gd name="connsiteX7" fmla="*/ 197562 w 2244969"/>
                  <a:gd name="connsiteY7" fmla="*/ 241310 h 4031707"/>
                  <a:gd name="connsiteX8" fmla="*/ 972086 w 2244969"/>
                  <a:gd name="connsiteY8" fmla="*/ 280494 h 4031707"/>
                  <a:gd name="connsiteX9" fmla="*/ 1556374 w 2244969"/>
                  <a:gd name="connsiteY9" fmla="*/ 59 h 4031707"/>
                  <a:gd name="connsiteX10" fmla="*/ 2244969 w 2244969"/>
                  <a:gd name="connsiteY10" fmla="*/ 1723354 h 4031707"/>
                  <a:gd name="connsiteX0" fmla="*/ 2244969 w 2244969"/>
                  <a:gd name="connsiteY0" fmla="*/ 1783217 h 4091570"/>
                  <a:gd name="connsiteX1" fmla="*/ 1895007 w 2244969"/>
                  <a:gd name="connsiteY1" fmla="*/ 2174377 h 4091570"/>
                  <a:gd name="connsiteX2" fmla="*/ 702371 w 2244969"/>
                  <a:gd name="connsiteY2" fmla="*/ 4091570 h 4091570"/>
                  <a:gd name="connsiteX3" fmla="*/ 1107416 w 2244969"/>
                  <a:gd name="connsiteY3" fmla="*/ 2108121 h 4091570"/>
                  <a:gd name="connsiteX4" fmla="*/ 1041872 w 2244969"/>
                  <a:gd name="connsiteY4" fmla="*/ 1742144 h 4091570"/>
                  <a:gd name="connsiteX5" fmla="*/ 854 w 2244969"/>
                  <a:gd name="connsiteY5" fmla="*/ 1740161 h 4091570"/>
                  <a:gd name="connsiteX6" fmla="*/ 856550 w 2244969"/>
                  <a:gd name="connsiteY6" fmla="*/ 1120369 h 4091570"/>
                  <a:gd name="connsiteX7" fmla="*/ 251500 w 2244969"/>
                  <a:gd name="connsiteY7" fmla="*/ 121772 h 4091570"/>
                  <a:gd name="connsiteX8" fmla="*/ 972086 w 2244969"/>
                  <a:gd name="connsiteY8" fmla="*/ 340357 h 4091570"/>
                  <a:gd name="connsiteX9" fmla="*/ 1556374 w 2244969"/>
                  <a:gd name="connsiteY9" fmla="*/ 59922 h 4091570"/>
                  <a:gd name="connsiteX10" fmla="*/ 2244969 w 2244969"/>
                  <a:gd name="connsiteY10" fmla="*/ 1783217 h 4091570"/>
                  <a:gd name="connsiteX0" fmla="*/ 2244969 w 2244969"/>
                  <a:gd name="connsiteY0" fmla="*/ 1798579 h 4106932"/>
                  <a:gd name="connsiteX1" fmla="*/ 1895007 w 2244969"/>
                  <a:gd name="connsiteY1" fmla="*/ 2189739 h 4106932"/>
                  <a:gd name="connsiteX2" fmla="*/ 702371 w 2244969"/>
                  <a:gd name="connsiteY2" fmla="*/ 4106932 h 4106932"/>
                  <a:gd name="connsiteX3" fmla="*/ 1107416 w 2244969"/>
                  <a:gd name="connsiteY3" fmla="*/ 2123483 h 4106932"/>
                  <a:gd name="connsiteX4" fmla="*/ 1041872 w 2244969"/>
                  <a:gd name="connsiteY4" fmla="*/ 1757506 h 4106932"/>
                  <a:gd name="connsiteX5" fmla="*/ 854 w 2244969"/>
                  <a:gd name="connsiteY5" fmla="*/ 1755523 h 4106932"/>
                  <a:gd name="connsiteX6" fmla="*/ 856550 w 2244969"/>
                  <a:gd name="connsiteY6" fmla="*/ 1135731 h 4106932"/>
                  <a:gd name="connsiteX7" fmla="*/ 251500 w 2244969"/>
                  <a:gd name="connsiteY7" fmla="*/ 137134 h 4106932"/>
                  <a:gd name="connsiteX8" fmla="*/ 1174732 w 2244969"/>
                  <a:gd name="connsiteY8" fmla="*/ 254571 h 4106932"/>
                  <a:gd name="connsiteX9" fmla="*/ 1556374 w 2244969"/>
                  <a:gd name="connsiteY9" fmla="*/ 75284 h 4106932"/>
                  <a:gd name="connsiteX10" fmla="*/ 2244969 w 2244969"/>
                  <a:gd name="connsiteY10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558296 w 2245012"/>
                  <a:gd name="connsiteY7" fmla="*/ 682589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857315 h 4165668"/>
                  <a:gd name="connsiteX1" fmla="*/ 1895050 w 2245012"/>
                  <a:gd name="connsiteY1" fmla="*/ 2248475 h 4165668"/>
                  <a:gd name="connsiteX2" fmla="*/ 702414 w 2245012"/>
                  <a:gd name="connsiteY2" fmla="*/ 4165668 h 4165668"/>
                  <a:gd name="connsiteX3" fmla="*/ 1107459 w 2245012"/>
                  <a:gd name="connsiteY3" fmla="*/ 2182219 h 4165668"/>
                  <a:gd name="connsiteX4" fmla="*/ 1041915 w 2245012"/>
                  <a:gd name="connsiteY4" fmla="*/ 1816242 h 4165668"/>
                  <a:gd name="connsiteX5" fmla="*/ 897 w 2245012"/>
                  <a:gd name="connsiteY5" fmla="*/ 1814259 h 4165668"/>
                  <a:gd name="connsiteX6" fmla="*/ 856593 w 2245012"/>
                  <a:gd name="connsiteY6" fmla="*/ 1194467 h 4165668"/>
                  <a:gd name="connsiteX7" fmla="*/ 754342 w 2245012"/>
                  <a:gd name="connsiteY7" fmla="*/ 765113 h 4165668"/>
                  <a:gd name="connsiteX8" fmla="*/ 321687 w 2245012"/>
                  <a:gd name="connsiteY8" fmla="*/ 126166 h 4165668"/>
                  <a:gd name="connsiteX9" fmla="*/ 1174775 w 2245012"/>
                  <a:gd name="connsiteY9" fmla="*/ 313307 h 4165668"/>
                  <a:gd name="connsiteX10" fmla="*/ 1556417 w 2245012"/>
                  <a:gd name="connsiteY10" fmla="*/ 134020 h 4165668"/>
                  <a:gd name="connsiteX11" fmla="*/ 2245012 w 2245012"/>
                  <a:gd name="connsiteY11" fmla="*/ 1857315 h 4165668"/>
                  <a:gd name="connsiteX0" fmla="*/ 2309886 w 2309886"/>
                  <a:gd name="connsiteY0" fmla="*/ 1857315 h 4165668"/>
                  <a:gd name="connsiteX1" fmla="*/ 1959924 w 2309886"/>
                  <a:gd name="connsiteY1" fmla="*/ 2248475 h 4165668"/>
                  <a:gd name="connsiteX2" fmla="*/ 767288 w 2309886"/>
                  <a:gd name="connsiteY2" fmla="*/ 4165668 h 4165668"/>
                  <a:gd name="connsiteX3" fmla="*/ 1172333 w 2309886"/>
                  <a:gd name="connsiteY3" fmla="*/ 2182219 h 4165668"/>
                  <a:gd name="connsiteX4" fmla="*/ 1106789 w 2309886"/>
                  <a:gd name="connsiteY4" fmla="*/ 1816242 h 4165668"/>
                  <a:gd name="connsiteX5" fmla="*/ 65771 w 2309886"/>
                  <a:gd name="connsiteY5" fmla="*/ 1814259 h 4165668"/>
                  <a:gd name="connsiteX6" fmla="*/ 921467 w 2309886"/>
                  <a:gd name="connsiteY6" fmla="*/ 1194467 h 4165668"/>
                  <a:gd name="connsiteX7" fmla="*/ 819216 w 2309886"/>
                  <a:gd name="connsiteY7" fmla="*/ 765113 h 4165668"/>
                  <a:gd name="connsiteX8" fmla="*/ 386561 w 2309886"/>
                  <a:gd name="connsiteY8" fmla="*/ 126166 h 4165668"/>
                  <a:gd name="connsiteX9" fmla="*/ 1239649 w 2309886"/>
                  <a:gd name="connsiteY9" fmla="*/ 313307 h 4165668"/>
                  <a:gd name="connsiteX10" fmla="*/ 1621291 w 2309886"/>
                  <a:gd name="connsiteY10" fmla="*/ 134020 h 4165668"/>
                  <a:gd name="connsiteX11" fmla="*/ 2309886 w 2309886"/>
                  <a:gd name="connsiteY11" fmla="*/ 1857315 h 4165668"/>
                  <a:gd name="connsiteX0" fmla="*/ 2284314 w 2284314"/>
                  <a:gd name="connsiteY0" fmla="*/ 1857315 h 4165668"/>
                  <a:gd name="connsiteX1" fmla="*/ 1934352 w 2284314"/>
                  <a:gd name="connsiteY1" fmla="*/ 2248475 h 4165668"/>
                  <a:gd name="connsiteX2" fmla="*/ 741716 w 2284314"/>
                  <a:gd name="connsiteY2" fmla="*/ 4165668 h 4165668"/>
                  <a:gd name="connsiteX3" fmla="*/ 1146761 w 2284314"/>
                  <a:gd name="connsiteY3" fmla="*/ 2182219 h 4165668"/>
                  <a:gd name="connsiteX4" fmla="*/ 1081217 w 2284314"/>
                  <a:gd name="connsiteY4" fmla="*/ 1816242 h 4165668"/>
                  <a:gd name="connsiteX5" fmla="*/ 67110 w 2284314"/>
                  <a:gd name="connsiteY5" fmla="*/ 1808965 h 4165668"/>
                  <a:gd name="connsiteX6" fmla="*/ 895895 w 2284314"/>
                  <a:gd name="connsiteY6" fmla="*/ 1194467 h 4165668"/>
                  <a:gd name="connsiteX7" fmla="*/ 793644 w 2284314"/>
                  <a:gd name="connsiteY7" fmla="*/ 765113 h 4165668"/>
                  <a:gd name="connsiteX8" fmla="*/ 360989 w 2284314"/>
                  <a:gd name="connsiteY8" fmla="*/ 126166 h 4165668"/>
                  <a:gd name="connsiteX9" fmla="*/ 1214077 w 2284314"/>
                  <a:gd name="connsiteY9" fmla="*/ 313307 h 4165668"/>
                  <a:gd name="connsiteX10" fmla="*/ 1595719 w 2284314"/>
                  <a:gd name="connsiteY10" fmla="*/ 134020 h 4165668"/>
                  <a:gd name="connsiteX11" fmla="*/ 2284314 w 2284314"/>
                  <a:gd name="connsiteY11" fmla="*/ 1857315 h 4165668"/>
                  <a:gd name="connsiteX0" fmla="*/ 2284314 w 2284314"/>
                  <a:gd name="connsiteY0" fmla="*/ 1857315 h 4165668"/>
                  <a:gd name="connsiteX1" fmla="*/ 1934352 w 2284314"/>
                  <a:gd name="connsiteY1" fmla="*/ 2248475 h 4165668"/>
                  <a:gd name="connsiteX2" fmla="*/ 741716 w 2284314"/>
                  <a:gd name="connsiteY2" fmla="*/ 4165668 h 4165668"/>
                  <a:gd name="connsiteX3" fmla="*/ 1146761 w 2284314"/>
                  <a:gd name="connsiteY3" fmla="*/ 2182219 h 4165668"/>
                  <a:gd name="connsiteX4" fmla="*/ 1081217 w 2284314"/>
                  <a:gd name="connsiteY4" fmla="*/ 1816242 h 4165668"/>
                  <a:gd name="connsiteX5" fmla="*/ 67110 w 2284314"/>
                  <a:gd name="connsiteY5" fmla="*/ 1808965 h 4165668"/>
                  <a:gd name="connsiteX6" fmla="*/ 895895 w 2284314"/>
                  <a:gd name="connsiteY6" fmla="*/ 1194467 h 4165668"/>
                  <a:gd name="connsiteX7" fmla="*/ 793644 w 2284314"/>
                  <a:gd name="connsiteY7" fmla="*/ 765113 h 4165668"/>
                  <a:gd name="connsiteX8" fmla="*/ 360989 w 2284314"/>
                  <a:gd name="connsiteY8" fmla="*/ 126166 h 4165668"/>
                  <a:gd name="connsiteX9" fmla="*/ 1214077 w 2284314"/>
                  <a:gd name="connsiteY9" fmla="*/ 313307 h 4165668"/>
                  <a:gd name="connsiteX10" fmla="*/ 1595719 w 2284314"/>
                  <a:gd name="connsiteY10" fmla="*/ 134020 h 4165668"/>
                  <a:gd name="connsiteX11" fmla="*/ 2284314 w 2284314"/>
                  <a:gd name="connsiteY11" fmla="*/ 1857315 h 4165668"/>
                  <a:gd name="connsiteX0" fmla="*/ 2240394 w 2240394"/>
                  <a:gd name="connsiteY0" fmla="*/ 1857315 h 4165668"/>
                  <a:gd name="connsiteX1" fmla="*/ 1890432 w 2240394"/>
                  <a:gd name="connsiteY1" fmla="*/ 2248475 h 4165668"/>
                  <a:gd name="connsiteX2" fmla="*/ 697796 w 2240394"/>
                  <a:gd name="connsiteY2" fmla="*/ 4165668 h 4165668"/>
                  <a:gd name="connsiteX3" fmla="*/ 1102841 w 2240394"/>
                  <a:gd name="connsiteY3" fmla="*/ 2182219 h 4165668"/>
                  <a:gd name="connsiteX4" fmla="*/ 1037297 w 2240394"/>
                  <a:gd name="connsiteY4" fmla="*/ 1816242 h 4165668"/>
                  <a:gd name="connsiteX5" fmla="*/ 23190 w 2240394"/>
                  <a:gd name="connsiteY5" fmla="*/ 1808965 h 4165668"/>
                  <a:gd name="connsiteX6" fmla="*/ 851975 w 2240394"/>
                  <a:gd name="connsiteY6" fmla="*/ 1194467 h 4165668"/>
                  <a:gd name="connsiteX7" fmla="*/ 749724 w 2240394"/>
                  <a:gd name="connsiteY7" fmla="*/ 765113 h 4165668"/>
                  <a:gd name="connsiteX8" fmla="*/ 317069 w 2240394"/>
                  <a:gd name="connsiteY8" fmla="*/ 126166 h 4165668"/>
                  <a:gd name="connsiteX9" fmla="*/ 1170157 w 2240394"/>
                  <a:gd name="connsiteY9" fmla="*/ 313307 h 4165668"/>
                  <a:gd name="connsiteX10" fmla="*/ 1551799 w 2240394"/>
                  <a:gd name="connsiteY10" fmla="*/ 134020 h 4165668"/>
                  <a:gd name="connsiteX11" fmla="*/ 2240394 w 2240394"/>
                  <a:gd name="connsiteY11" fmla="*/ 1857315 h 4165668"/>
                  <a:gd name="connsiteX0" fmla="*/ 2240394 w 2240394"/>
                  <a:gd name="connsiteY0" fmla="*/ 1857315 h 4165668"/>
                  <a:gd name="connsiteX1" fmla="*/ 1890432 w 2240394"/>
                  <a:gd name="connsiteY1" fmla="*/ 2248475 h 4165668"/>
                  <a:gd name="connsiteX2" fmla="*/ 697796 w 2240394"/>
                  <a:gd name="connsiteY2" fmla="*/ 4165668 h 4165668"/>
                  <a:gd name="connsiteX3" fmla="*/ 1102841 w 2240394"/>
                  <a:gd name="connsiteY3" fmla="*/ 2182219 h 4165668"/>
                  <a:gd name="connsiteX4" fmla="*/ 1037297 w 2240394"/>
                  <a:gd name="connsiteY4" fmla="*/ 1816242 h 4165668"/>
                  <a:gd name="connsiteX5" fmla="*/ 23190 w 2240394"/>
                  <a:gd name="connsiteY5" fmla="*/ 1808965 h 4165668"/>
                  <a:gd name="connsiteX6" fmla="*/ 851975 w 2240394"/>
                  <a:gd name="connsiteY6" fmla="*/ 1194467 h 4165668"/>
                  <a:gd name="connsiteX7" fmla="*/ 749724 w 2240394"/>
                  <a:gd name="connsiteY7" fmla="*/ 765113 h 4165668"/>
                  <a:gd name="connsiteX8" fmla="*/ 317069 w 2240394"/>
                  <a:gd name="connsiteY8" fmla="*/ 126166 h 4165668"/>
                  <a:gd name="connsiteX9" fmla="*/ 1170157 w 2240394"/>
                  <a:gd name="connsiteY9" fmla="*/ 313307 h 4165668"/>
                  <a:gd name="connsiteX10" fmla="*/ 1551799 w 2240394"/>
                  <a:gd name="connsiteY10" fmla="*/ 134020 h 4165668"/>
                  <a:gd name="connsiteX11" fmla="*/ 2240394 w 2240394"/>
                  <a:gd name="connsiteY11" fmla="*/ 1857315 h 4165668"/>
                  <a:gd name="connsiteX0" fmla="*/ 2218423 w 2218423"/>
                  <a:gd name="connsiteY0" fmla="*/ 1857315 h 4165668"/>
                  <a:gd name="connsiteX1" fmla="*/ 1868461 w 2218423"/>
                  <a:gd name="connsiteY1" fmla="*/ 2248475 h 4165668"/>
                  <a:gd name="connsiteX2" fmla="*/ 675825 w 2218423"/>
                  <a:gd name="connsiteY2" fmla="*/ 4165668 h 4165668"/>
                  <a:gd name="connsiteX3" fmla="*/ 1080870 w 2218423"/>
                  <a:gd name="connsiteY3" fmla="*/ 2182219 h 4165668"/>
                  <a:gd name="connsiteX4" fmla="*/ 1015326 w 2218423"/>
                  <a:gd name="connsiteY4" fmla="*/ 1816242 h 4165668"/>
                  <a:gd name="connsiteX5" fmla="*/ 23701 w 2218423"/>
                  <a:gd name="connsiteY5" fmla="*/ 1764764 h 4165668"/>
                  <a:gd name="connsiteX6" fmla="*/ 830004 w 2218423"/>
                  <a:gd name="connsiteY6" fmla="*/ 1194467 h 4165668"/>
                  <a:gd name="connsiteX7" fmla="*/ 727753 w 2218423"/>
                  <a:gd name="connsiteY7" fmla="*/ 765113 h 4165668"/>
                  <a:gd name="connsiteX8" fmla="*/ 295098 w 2218423"/>
                  <a:gd name="connsiteY8" fmla="*/ 126166 h 4165668"/>
                  <a:gd name="connsiteX9" fmla="*/ 1148186 w 2218423"/>
                  <a:gd name="connsiteY9" fmla="*/ 313307 h 4165668"/>
                  <a:gd name="connsiteX10" fmla="*/ 1529828 w 2218423"/>
                  <a:gd name="connsiteY10" fmla="*/ 134020 h 4165668"/>
                  <a:gd name="connsiteX11" fmla="*/ 2218423 w 2218423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27321 w 2217991"/>
                  <a:gd name="connsiteY7" fmla="*/ 765113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27321 w 2217991"/>
                  <a:gd name="connsiteY7" fmla="*/ 765113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88490 w 2217991"/>
                  <a:gd name="connsiteY7" fmla="*/ 786408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758613 h 4066966"/>
                  <a:gd name="connsiteX1" fmla="*/ 1868029 w 2217991"/>
                  <a:gd name="connsiteY1" fmla="*/ 2149773 h 4066966"/>
                  <a:gd name="connsiteX2" fmla="*/ 675393 w 2217991"/>
                  <a:gd name="connsiteY2" fmla="*/ 4066966 h 4066966"/>
                  <a:gd name="connsiteX3" fmla="*/ 1080438 w 2217991"/>
                  <a:gd name="connsiteY3" fmla="*/ 2083517 h 4066966"/>
                  <a:gd name="connsiteX4" fmla="*/ 1014894 w 2217991"/>
                  <a:gd name="connsiteY4" fmla="*/ 1717540 h 4066966"/>
                  <a:gd name="connsiteX5" fmla="*/ 23269 w 2217991"/>
                  <a:gd name="connsiteY5" fmla="*/ 1666062 h 4066966"/>
                  <a:gd name="connsiteX6" fmla="*/ 848490 w 2217991"/>
                  <a:gd name="connsiteY6" fmla="*/ 1000660 h 4066966"/>
                  <a:gd name="connsiteX7" fmla="*/ 788490 w 2217991"/>
                  <a:gd name="connsiteY7" fmla="*/ 687706 h 4066966"/>
                  <a:gd name="connsiteX8" fmla="*/ 500758 w 2217991"/>
                  <a:gd name="connsiteY8" fmla="*/ 146033 h 4066966"/>
                  <a:gd name="connsiteX9" fmla="*/ 1147754 w 2217991"/>
                  <a:gd name="connsiteY9" fmla="*/ 214605 h 4066966"/>
                  <a:gd name="connsiteX10" fmla="*/ 1529396 w 2217991"/>
                  <a:gd name="connsiteY10" fmla="*/ 35318 h 4066966"/>
                  <a:gd name="connsiteX11" fmla="*/ 2217991 w 2217991"/>
                  <a:gd name="connsiteY11" fmla="*/ 1758613 h 4066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7991" h="4066966">
                    <a:moveTo>
                      <a:pt x="2217991" y="1758613"/>
                    </a:moveTo>
                    <a:cubicBezTo>
                      <a:pt x="2077704" y="1922733"/>
                      <a:pt x="2220187" y="1760435"/>
                      <a:pt x="1868029" y="2149773"/>
                    </a:cubicBezTo>
                    <a:cubicBezTo>
                      <a:pt x="1681851" y="2432623"/>
                      <a:pt x="1024612" y="3950621"/>
                      <a:pt x="675393" y="4066966"/>
                    </a:cubicBezTo>
                    <a:cubicBezTo>
                      <a:pt x="503393" y="3720297"/>
                      <a:pt x="1023855" y="2475088"/>
                      <a:pt x="1080438" y="2083517"/>
                    </a:cubicBezTo>
                    <a:cubicBezTo>
                      <a:pt x="1137021" y="1691946"/>
                      <a:pt x="1137323" y="1903230"/>
                      <a:pt x="1014894" y="1717540"/>
                    </a:cubicBezTo>
                    <a:cubicBezTo>
                      <a:pt x="845564" y="1767630"/>
                      <a:pt x="136525" y="1953681"/>
                      <a:pt x="23269" y="1666062"/>
                    </a:cubicBezTo>
                    <a:cubicBezTo>
                      <a:pt x="-155909" y="1289277"/>
                      <a:pt x="755590" y="1179482"/>
                      <a:pt x="848490" y="1000660"/>
                    </a:cubicBezTo>
                    <a:cubicBezTo>
                      <a:pt x="805325" y="802377"/>
                      <a:pt x="865765" y="980261"/>
                      <a:pt x="788490" y="687706"/>
                    </a:cubicBezTo>
                    <a:cubicBezTo>
                      <a:pt x="532562" y="498029"/>
                      <a:pt x="363960" y="388559"/>
                      <a:pt x="500758" y="146033"/>
                    </a:cubicBezTo>
                    <a:cubicBezTo>
                      <a:pt x="822395" y="-236623"/>
                      <a:pt x="1061518" y="258813"/>
                      <a:pt x="1147754" y="214605"/>
                    </a:cubicBezTo>
                    <a:cubicBezTo>
                      <a:pt x="1233990" y="170397"/>
                      <a:pt x="1322605" y="30917"/>
                      <a:pt x="1529396" y="35318"/>
                    </a:cubicBezTo>
                    <a:lnTo>
                      <a:pt x="2217991" y="1758613"/>
                    </a:lnTo>
                    <a:close/>
                  </a:path>
                </a:pathLst>
              </a:custGeom>
              <a:noFill/>
              <a:ln w="38100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7315221" y="543072"/>
                <a:ext cx="3533643" cy="1717460"/>
                <a:chOff x="1130811" y="2275730"/>
                <a:chExt cx="2906228" cy="1412516"/>
              </a:xfrm>
              <a:solidFill>
                <a:schemeClr val="bg1"/>
              </a:solidFill>
            </p:grpSpPr>
            <p:sp>
              <p:nvSpPr>
                <p:cNvPr id="31" name="Oval 3"/>
                <p:cNvSpPr/>
                <p:nvPr/>
              </p:nvSpPr>
              <p:spPr>
                <a:xfrm rot="2467886">
                  <a:off x="1130811" y="2645707"/>
                  <a:ext cx="2354999" cy="440545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"/>
                <p:cNvSpPr/>
                <p:nvPr/>
              </p:nvSpPr>
              <p:spPr>
                <a:xfrm rot="5400000">
                  <a:off x="2436902" y="2824704"/>
                  <a:ext cx="141251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"/>
                <p:cNvSpPr/>
                <p:nvPr/>
              </p:nvSpPr>
              <p:spPr>
                <a:xfrm rot="8684305">
                  <a:off x="3017233" y="3214064"/>
                  <a:ext cx="101980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9" name="TextBox 48"/>
            <p:cNvSpPr txBox="1"/>
            <p:nvPr/>
          </p:nvSpPr>
          <p:spPr>
            <a:xfrm>
              <a:off x="895350" y="3234665"/>
              <a:ext cx="245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solidFill>
                    <a:schemeClr val="bg1"/>
                  </a:solidFill>
                </a:rPr>
                <a:t>Illum. Fit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95350" y="4000500"/>
            <a:ext cx="2457450" cy="1405925"/>
            <a:chOff x="895350" y="4080475"/>
            <a:chExt cx="2457450" cy="1405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ounded Rectangle 34"/>
            <p:cNvSpPr/>
            <p:nvPr/>
          </p:nvSpPr>
          <p:spPr>
            <a:xfrm>
              <a:off x="952500" y="4080475"/>
              <a:ext cx="2286000" cy="1405925"/>
            </a:xfrm>
            <a:prstGeom prst="roundRect">
              <a:avLst/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430538" y="4457700"/>
              <a:ext cx="1522212" cy="603692"/>
              <a:chOff x="4267200" y="2866877"/>
              <a:chExt cx="3867164" cy="1533673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4267200" y="3942422"/>
                <a:ext cx="3657600" cy="0"/>
              </a:xfrm>
              <a:prstGeom prst="lin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007100" y="3856697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descr="C:\Users\Jirka\projects\import\presentations\main\images\ground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69000" contrast="-100000"/>
                        </a14:imgEffect>
                      </a14:imgLayer>
                    </a14:imgProps>
                  </a:ext>
                </a:extLst>
              </a:blip>
              <a:srcRect l="20187" r="19261"/>
              <a:stretch/>
            </p:blipFill>
            <p:spPr bwMode="auto">
              <a:xfrm>
                <a:off x="4267200" y="3949700"/>
                <a:ext cx="3657600" cy="45085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514273" y="3034478"/>
                <a:ext cx="2384410" cy="867054"/>
                <a:chOff x="2605244" y="2863712"/>
                <a:chExt cx="2194829" cy="798115"/>
              </a:xfrm>
              <a:solidFill>
                <a:schemeClr val="bg1"/>
              </a:solidFill>
            </p:grpSpPr>
            <p:sp>
              <p:nvSpPr>
                <p:cNvPr id="44" name="Oval 3"/>
                <p:cNvSpPr/>
                <p:nvPr/>
              </p:nvSpPr>
              <p:spPr>
                <a:xfrm rot="8684305">
                  <a:off x="2991416" y="2863712"/>
                  <a:ext cx="1808657" cy="53323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Chord 12"/>
              <p:cNvSpPr/>
              <p:nvPr/>
            </p:nvSpPr>
            <p:spPr>
              <a:xfrm rot="9546313">
                <a:off x="5272319" y="2866877"/>
                <a:ext cx="2862045" cy="1021146"/>
              </a:xfrm>
              <a:custGeom>
                <a:avLst/>
                <a:gdLst>
                  <a:gd name="connsiteX0" fmla="*/ 1132660 w 1633016"/>
                  <a:gd name="connsiteY0" fmla="*/ 659052 h 685800"/>
                  <a:gd name="connsiteX1" fmla="*/ 624109 w 1633016"/>
                  <a:gd name="connsiteY1" fmla="*/ 676144 h 685800"/>
                  <a:gd name="connsiteX2" fmla="*/ 128173 w 1633016"/>
                  <a:gd name="connsiteY2" fmla="*/ 158461 h 685800"/>
                  <a:gd name="connsiteX3" fmla="*/ 816507 w 1633016"/>
                  <a:gd name="connsiteY3" fmla="*/ 0 h 685800"/>
                  <a:gd name="connsiteX4" fmla="*/ 1132660 w 1633016"/>
                  <a:gd name="connsiteY4" fmla="*/ 659052 h 685800"/>
                  <a:gd name="connsiteX0" fmla="*/ 1168267 w 1168267"/>
                  <a:gd name="connsiteY0" fmla="*/ 533065 h 689380"/>
                  <a:gd name="connsiteX1" fmla="*/ 577599 w 1168267"/>
                  <a:gd name="connsiteY1" fmla="*/ 676144 h 689380"/>
                  <a:gd name="connsiteX2" fmla="*/ 81663 w 1168267"/>
                  <a:gd name="connsiteY2" fmla="*/ 158461 h 689380"/>
                  <a:gd name="connsiteX3" fmla="*/ 769997 w 1168267"/>
                  <a:gd name="connsiteY3" fmla="*/ 0 h 689380"/>
                  <a:gd name="connsiteX4" fmla="*/ 1168267 w 1168267"/>
                  <a:gd name="connsiteY4" fmla="*/ 533065 h 689380"/>
                  <a:gd name="connsiteX0" fmla="*/ 1168267 w 1168267"/>
                  <a:gd name="connsiteY0" fmla="*/ 532854 h 689169"/>
                  <a:gd name="connsiteX1" fmla="*/ 577599 w 1168267"/>
                  <a:gd name="connsiteY1" fmla="*/ 675933 h 689169"/>
                  <a:gd name="connsiteX2" fmla="*/ 81663 w 1168267"/>
                  <a:gd name="connsiteY2" fmla="*/ 158250 h 689169"/>
                  <a:gd name="connsiteX3" fmla="*/ 1059547 w 1168267"/>
                  <a:gd name="connsiteY3" fmla="*/ 0 h 689169"/>
                  <a:gd name="connsiteX4" fmla="*/ 1168267 w 1168267"/>
                  <a:gd name="connsiteY4" fmla="*/ 532854 h 689169"/>
                  <a:gd name="connsiteX0" fmla="*/ 1220708 w 1220708"/>
                  <a:gd name="connsiteY0" fmla="*/ 532854 h 575136"/>
                  <a:gd name="connsiteX1" fmla="*/ 289183 w 1220708"/>
                  <a:gd name="connsiteY1" fmla="*/ 543624 h 575136"/>
                  <a:gd name="connsiteX2" fmla="*/ 134104 w 1220708"/>
                  <a:gd name="connsiteY2" fmla="*/ 158250 h 575136"/>
                  <a:gd name="connsiteX3" fmla="*/ 1111988 w 1220708"/>
                  <a:gd name="connsiteY3" fmla="*/ 0 h 575136"/>
                  <a:gd name="connsiteX4" fmla="*/ 1220708 w 1220708"/>
                  <a:gd name="connsiteY4" fmla="*/ 532854 h 575136"/>
                  <a:gd name="connsiteX0" fmla="*/ 1206080 w 1206080"/>
                  <a:gd name="connsiteY0" fmla="*/ 418281 h 551865"/>
                  <a:gd name="connsiteX1" fmla="*/ 288690 w 1206080"/>
                  <a:gd name="connsiteY1" fmla="*/ 543624 h 551865"/>
                  <a:gd name="connsiteX2" fmla="*/ 133611 w 1206080"/>
                  <a:gd name="connsiteY2" fmla="*/ 158250 h 551865"/>
                  <a:gd name="connsiteX3" fmla="*/ 1111495 w 1206080"/>
                  <a:gd name="connsiteY3" fmla="*/ 0 h 551865"/>
                  <a:gd name="connsiteX4" fmla="*/ 1206080 w 1206080"/>
                  <a:gd name="connsiteY4" fmla="*/ 418281 h 551865"/>
                  <a:gd name="connsiteX0" fmla="*/ 1506210 w 1506210"/>
                  <a:gd name="connsiteY0" fmla="*/ 117457 h 543797"/>
                  <a:gd name="connsiteX1" fmla="*/ 299325 w 1506210"/>
                  <a:gd name="connsiteY1" fmla="*/ 543624 h 543797"/>
                  <a:gd name="connsiteX2" fmla="*/ 144246 w 1506210"/>
                  <a:gd name="connsiteY2" fmla="*/ 158250 h 543797"/>
                  <a:gd name="connsiteX3" fmla="*/ 1122130 w 1506210"/>
                  <a:gd name="connsiteY3" fmla="*/ 0 h 543797"/>
                  <a:gd name="connsiteX4" fmla="*/ 1506210 w 1506210"/>
                  <a:gd name="connsiteY4" fmla="*/ 117457 h 543797"/>
                  <a:gd name="connsiteX0" fmla="*/ 1506210 w 1536155"/>
                  <a:gd name="connsiteY0" fmla="*/ 66758 h 493098"/>
                  <a:gd name="connsiteX1" fmla="*/ 299325 w 1536155"/>
                  <a:gd name="connsiteY1" fmla="*/ 492925 h 493098"/>
                  <a:gd name="connsiteX2" fmla="*/ 144246 w 1536155"/>
                  <a:gd name="connsiteY2" fmla="*/ 107551 h 493098"/>
                  <a:gd name="connsiteX3" fmla="*/ 1505672 w 1536155"/>
                  <a:gd name="connsiteY3" fmla="*/ 39260 h 493098"/>
                  <a:gd name="connsiteX4" fmla="*/ 1506210 w 1536155"/>
                  <a:gd name="connsiteY4" fmla="*/ 66758 h 493098"/>
                  <a:gd name="connsiteX0" fmla="*/ 1485479 w 1515424"/>
                  <a:gd name="connsiteY0" fmla="*/ 66758 h 585249"/>
                  <a:gd name="connsiteX1" fmla="*/ 365747 w 1515424"/>
                  <a:gd name="connsiteY1" fmla="*/ 585131 h 585249"/>
                  <a:gd name="connsiteX2" fmla="*/ 123515 w 1515424"/>
                  <a:gd name="connsiteY2" fmla="*/ 107551 h 585249"/>
                  <a:gd name="connsiteX3" fmla="*/ 1484941 w 1515424"/>
                  <a:gd name="connsiteY3" fmla="*/ 39260 h 585249"/>
                  <a:gd name="connsiteX4" fmla="*/ 1485479 w 1515424"/>
                  <a:gd name="connsiteY4" fmla="*/ 66758 h 585249"/>
                  <a:gd name="connsiteX0" fmla="*/ 1471559 w 1501504"/>
                  <a:gd name="connsiteY0" fmla="*/ 66758 h 585146"/>
                  <a:gd name="connsiteX1" fmla="*/ 351827 w 1501504"/>
                  <a:gd name="connsiteY1" fmla="*/ 585131 h 585146"/>
                  <a:gd name="connsiteX2" fmla="*/ 126590 w 1501504"/>
                  <a:gd name="connsiteY2" fmla="*/ 47411 h 585146"/>
                  <a:gd name="connsiteX3" fmla="*/ 1471021 w 1501504"/>
                  <a:gd name="connsiteY3" fmla="*/ 39260 h 585146"/>
                  <a:gd name="connsiteX4" fmla="*/ 1471559 w 1501504"/>
                  <a:gd name="connsiteY4" fmla="*/ 66758 h 585146"/>
                  <a:gd name="connsiteX0" fmla="*/ 1068579 w 1471937"/>
                  <a:gd name="connsiteY0" fmla="*/ 329549 h 589286"/>
                  <a:gd name="connsiteX1" fmla="*/ 340301 w 1471937"/>
                  <a:gd name="connsiteY1" fmla="*/ 583810 h 589286"/>
                  <a:gd name="connsiteX2" fmla="*/ 115064 w 1471937"/>
                  <a:gd name="connsiteY2" fmla="*/ 46090 h 589286"/>
                  <a:gd name="connsiteX3" fmla="*/ 1459495 w 1471937"/>
                  <a:gd name="connsiteY3" fmla="*/ 37939 h 589286"/>
                  <a:gd name="connsiteX4" fmla="*/ 1068579 w 1471937"/>
                  <a:gd name="connsiteY4" fmla="*/ 329549 h 589286"/>
                  <a:gd name="connsiteX0" fmla="*/ 1068579 w 1076325"/>
                  <a:gd name="connsiteY0" fmla="*/ 346182 h 605919"/>
                  <a:gd name="connsiteX1" fmla="*/ 340301 w 1076325"/>
                  <a:gd name="connsiteY1" fmla="*/ 600443 h 605919"/>
                  <a:gd name="connsiteX2" fmla="*/ 115064 w 1076325"/>
                  <a:gd name="connsiteY2" fmla="*/ 62723 h 605919"/>
                  <a:gd name="connsiteX3" fmla="*/ 1042562 w 1076325"/>
                  <a:gd name="connsiteY3" fmla="*/ 11342 h 605919"/>
                  <a:gd name="connsiteX4" fmla="*/ 1068579 w 1076325"/>
                  <a:gd name="connsiteY4" fmla="*/ 346182 h 605919"/>
                  <a:gd name="connsiteX0" fmla="*/ 1092834 w 1100580"/>
                  <a:gd name="connsiteY0" fmla="*/ 346182 h 527662"/>
                  <a:gd name="connsiteX1" fmla="*/ 254700 w 1100580"/>
                  <a:gd name="connsiteY1" fmla="*/ 520251 h 527662"/>
                  <a:gd name="connsiteX2" fmla="*/ 139319 w 1100580"/>
                  <a:gd name="connsiteY2" fmla="*/ 62723 h 527662"/>
                  <a:gd name="connsiteX3" fmla="*/ 1066817 w 1100580"/>
                  <a:gd name="connsiteY3" fmla="*/ 11342 h 527662"/>
                  <a:gd name="connsiteX4" fmla="*/ 1092834 w 1100580"/>
                  <a:gd name="connsiteY4" fmla="*/ 346182 h 527662"/>
                  <a:gd name="connsiteX0" fmla="*/ 1091204 w 1100298"/>
                  <a:gd name="connsiteY0" fmla="*/ 290140 h 524304"/>
                  <a:gd name="connsiteX1" fmla="*/ 254642 w 1100298"/>
                  <a:gd name="connsiteY1" fmla="*/ 520251 h 524304"/>
                  <a:gd name="connsiteX2" fmla="*/ 139261 w 1100298"/>
                  <a:gd name="connsiteY2" fmla="*/ 62723 h 524304"/>
                  <a:gd name="connsiteX3" fmla="*/ 1066759 w 1100298"/>
                  <a:gd name="connsiteY3" fmla="*/ 11342 h 524304"/>
                  <a:gd name="connsiteX4" fmla="*/ 1091204 w 1100298"/>
                  <a:gd name="connsiteY4" fmla="*/ 290140 h 524304"/>
                  <a:gd name="connsiteX0" fmla="*/ 1091204 w 1107305"/>
                  <a:gd name="connsiteY0" fmla="*/ 291399 h 525563"/>
                  <a:gd name="connsiteX1" fmla="*/ 254642 w 1107305"/>
                  <a:gd name="connsiteY1" fmla="*/ 521510 h 525563"/>
                  <a:gd name="connsiteX2" fmla="*/ 139261 w 1107305"/>
                  <a:gd name="connsiteY2" fmla="*/ 63982 h 525563"/>
                  <a:gd name="connsiteX3" fmla="*/ 1074873 w 1107305"/>
                  <a:gd name="connsiteY3" fmla="*/ 10204 h 525563"/>
                  <a:gd name="connsiteX4" fmla="*/ 1091204 w 1107305"/>
                  <a:gd name="connsiteY4" fmla="*/ 291399 h 525563"/>
                  <a:gd name="connsiteX0" fmla="*/ 1091204 w 1091204"/>
                  <a:gd name="connsiteY0" fmla="*/ 291399 h 525563"/>
                  <a:gd name="connsiteX1" fmla="*/ 254642 w 1091204"/>
                  <a:gd name="connsiteY1" fmla="*/ 521510 h 525563"/>
                  <a:gd name="connsiteX2" fmla="*/ 139261 w 1091204"/>
                  <a:gd name="connsiteY2" fmla="*/ 63982 h 525563"/>
                  <a:gd name="connsiteX3" fmla="*/ 1074873 w 1091204"/>
                  <a:gd name="connsiteY3" fmla="*/ 10204 h 525563"/>
                  <a:gd name="connsiteX4" fmla="*/ 1091204 w 1091204"/>
                  <a:gd name="connsiteY4" fmla="*/ 291399 h 525563"/>
                  <a:gd name="connsiteX0" fmla="*/ 1091204 w 1091204"/>
                  <a:gd name="connsiteY0" fmla="*/ 291399 h 525563"/>
                  <a:gd name="connsiteX1" fmla="*/ 254642 w 1091204"/>
                  <a:gd name="connsiteY1" fmla="*/ 521510 h 525563"/>
                  <a:gd name="connsiteX2" fmla="*/ 139261 w 1091204"/>
                  <a:gd name="connsiteY2" fmla="*/ 63982 h 525563"/>
                  <a:gd name="connsiteX3" fmla="*/ 1074873 w 1091204"/>
                  <a:gd name="connsiteY3" fmla="*/ 10204 h 525563"/>
                  <a:gd name="connsiteX4" fmla="*/ 1091204 w 1091204"/>
                  <a:gd name="connsiteY4" fmla="*/ 291399 h 525563"/>
                  <a:gd name="connsiteX0" fmla="*/ 1091204 w 1096302"/>
                  <a:gd name="connsiteY0" fmla="*/ 291399 h 525563"/>
                  <a:gd name="connsiteX1" fmla="*/ 254642 w 1096302"/>
                  <a:gd name="connsiteY1" fmla="*/ 521510 h 525563"/>
                  <a:gd name="connsiteX2" fmla="*/ 139261 w 1096302"/>
                  <a:gd name="connsiteY2" fmla="*/ 63982 h 525563"/>
                  <a:gd name="connsiteX3" fmla="*/ 1074873 w 1096302"/>
                  <a:gd name="connsiteY3" fmla="*/ 10204 h 525563"/>
                  <a:gd name="connsiteX4" fmla="*/ 1091204 w 1096302"/>
                  <a:gd name="connsiteY4" fmla="*/ 291399 h 525563"/>
                  <a:gd name="connsiteX0" fmla="*/ 1091204 w 1200477"/>
                  <a:gd name="connsiteY0" fmla="*/ 291399 h 525563"/>
                  <a:gd name="connsiteX1" fmla="*/ 254642 w 1200477"/>
                  <a:gd name="connsiteY1" fmla="*/ 521510 h 525563"/>
                  <a:gd name="connsiteX2" fmla="*/ 139261 w 1200477"/>
                  <a:gd name="connsiteY2" fmla="*/ 63982 h 525563"/>
                  <a:gd name="connsiteX3" fmla="*/ 1074873 w 1200477"/>
                  <a:gd name="connsiteY3" fmla="*/ 10204 h 525563"/>
                  <a:gd name="connsiteX4" fmla="*/ 1200477 w 1200477"/>
                  <a:gd name="connsiteY4" fmla="*/ 381279 h 525563"/>
                  <a:gd name="connsiteX0" fmla="*/ 1091204 w 1127701"/>
                  <a:gd name="connsiteY0" fmla="*/ 291399 h 525563"/>
                  <a:gd name="connsiteX1" fmla="*/ 254642 w 1127701"/>
                  <a:gd name="connsiteY1" fmla="*/ 521510 h 525563"/>
                  <a:gd name="connsiteX2" fmla="*/ 139261 w 1127701"/>
                  <a:gd name="connsiteY2" fmla="*/ 63982 h 525563"/>
                  <a:gd name="connsiteX3" fmla="*/ 1074873 w 1127701"/>
                  <a:gd name="connsiteY3" fmla="*/ 10204 h 525563"/>
                  <a:gd name="connsiteX4" fmla="*/ 1127701 w 1127701"/>
                  <a:gd name="connsiteY4" fmla="*/ 227807 h 525563"/>
                  <a:gd name="connsiteX0" fmla="*/ 1091204 w 1127701"/>
                  <a:gd name="connsiteY0" fmla="*/ 235851 h 470015"/>
                  <a:gd name="connsiteX1" fmla="*/ 254642 w 1127701"/>
                  <a:gd name="connsiteY1" fmla="*/ 465962 h 470015"/>
                  <a:gd name="connsiteX2" fmla="*/ 139261 w 1127701"/>
                  <a:gd name="connsiteY2" fmla="*/ 8434 h 470015"/>
                  <a:gd name="connsiteX3" fmla="*/ 1127701 w 1127701"/>
                  <a:gd name="connsiteY3" fmla="*/ 172259 h 470015"/>
                  <a:gd name="connsiteX0" fmla="*/ 1091204 w 1091204"/>
                  <a:gd name="connsiteY0" fmla="*/ 241024 h 475188"/>
                  <a:gd name="connsiteX1" fmla="*/ 254642 w 1091204"/>
                  <a:gd name="connsiteY1" fmla="*/ 471135 h 475188"/>
                  <a:gd name="connsiteX2" fmla="*/ 139261 w 1091204"/>
                  <a:gd name="connsiteY2" fmla="*/ 13607 h 475188"/>
                  <a:gd name="connsiteX3" fmla="*/ 1059529 w 1091204"/>
                  <a:gd name="connsiteY3" fmla="*/ 95057 h 475188"/>
                  <a:gd name="connsiteX0" fmla="*/ 1099151 w 1099151"/>
                  <a:gd name="connsiteY0" fmla="*/ 241073 h 475190"/>
                  <a:gd name="connsiteX1" fmla="*/ 254928 w 1099151"/>
                  <a:gd name="connsiteY1" fmla="*/ 471135 h 475190"/>
                  <a:gd name="connsiteX2" fmla="*/ 139547 w 1099151"/>
                  <a:gd name="connsiteY2" fmla="*/ 13607 h 475190"/>
                  <a:gd name="connsiteX3" fmla="*/ 1059815 w 1099151"/>
                  <a:gd name="connsiteY3" fmla="*/ 95057 h 475190"/>
                  <a:gd name="connsiteX0" fmla="*/ 1218234 w 1218235"/>
                  <a:gd name="connsiteY0" fmla="*/ 267027 h 476546"/>
                  <a:gd name="connsiteX1" fmla="*/ 259324 w 1218235"/>
                  <a:gd name="connsiteY1" fmla="*/ 471135 h 476546"/>
                  <a:gd name="connsiteX2" fmla="*/ 143943 w 1218235"/>
                  <a:gd name="connsiteY2" fmla="*/ 13607 h 476546"/>
                  <a:gd name="connsiteX3" fmla="*/ 1064211 w 1218235"/>
                  <a:gd name="connsiteY3" fmla="*/ 95057 h 476546"/>
                  <a:gd name="connsiteX0" fmla="*/ 1218234 w 1218234"/>
                  <a:gd name="connsiteY0" fmla="*/ 274844 h 484363"/>
                  <a:gd name="connsiteX1" fmla="*/ 259324 w 1218234"/>
                  <a:gd name="connsiteY1" fmla="*/ 478952 h 484363"/>
                  <a:gd name="connsiteX2" fmla="*/ 143943 w 1218234"/>
                  <a:gd name="connsiteY2" fmla="*/ 21424 h 484363"/>
                  <a:gd name="connsiteX3" fmla="*/ 1127843 w 1218234"/>
                  <a:gd name="connsiteY3" fmla="*/ 52215 h 484363"/>
                  <a:gd name="connsiteX0" fmla="*/ 1176697 w 1176696"/>
                  <a:gd name="connsiteY0" fmla="*/ 206101 h 481349"/>
                  <a:gd name="connsiteX1" fmla="*/ 257772 w 1176696"/>
                  <a:gd name="connsiteY1" fmla="*/ 478952 h 481349"/>
                  <a:gd name="connsiteX2" fmla="*/ 142391 w 1176696"/>
                  <a:gd name="connsiteY2" fmla="*/ 21424 h 481349"/>
                  <a:gd name="connsiteX3" fmla="*/ 1126291 w 1176696"/>
                  <a:gd name="connsiteY3" fmla="*/ 52215 h 481349"/>
                  <a:gd name="connsiteX0" fmla="*/ 1301468 w 1301468"/>
                  <a:gd name="connsiteY0" fmla="*/ 206101 h 400068"/>
                  <a:gd name="connsiteX1" fmla="*/ 103746 w 1301468"/>
                  <a:gd name="connsiteY1" fmla="*/ 396755 h 400068"/>
                  <a:gd name="connsiteX2" fmla="*/ 267162 w 1301468"/>
                  <a:gd name="connsiteY2" fmla="*/ 21424 h 400068"/>
                  <a:gd name="connsiteX3" fmla="*/ 1251062 w 1301468"/>
                  <a:gd name="connsiteY3" fmla="*/ 52215 h 400068"/>
                  <a:gd name="connsiteX0" fmla="*/ 1438536 w 1438536"/>
                  <a:gd name="connsiteY0" fmla="*/ 270566 h 467156"/>
                  <a:gd name="connsiteX1" fmla="*/ 240814 w 1438536"/>
                  <a:gd name="connsiteY1" fmla="*/ 461220 h 467156"/>
                  <a:gd name="connsiteX2" fmla="*/ 164516 w 1438536"/>
                  <a:gd name="connsiteY2" fmla="*/ 11582 h 467156"/>
                  <a:gd name="connsiteX3" fmla="*/ 1388130 w 1438536"/>
                  <a:gd name="connsiteY3" fmla="*/ 116680 h 467156"/>
                  <a:gd name="connsiteX0" fmla="*/ 1441178 w 1441178"/>
                  <a:gd name="connsiteY0" fmla="*/ 270566 h 568781"/>
                  <a:gd name="connsiteX1" fmla="*/ 235794 w 1441178"/>
                  <a:gd name="connsiteY1" fmla="*/ 564653 h 568781"/>
                  <a:gd name="connsiteX2" fmla="*/ 167158 w 1441178"/>
                  <a:gd name="connsiteY2" fmla="*/ 11582 h 568781"/>
                  <a:gd name="connsiteX3" fmla="*/ 1390772 w 1441178"/>
                  <a:gd name="connsiteY3" fmla="*/ 116680 h 568781"/>
                  <a:gd name="connsiteX0" fmla="*/ 1424413 w 1424413"/>
                  <a:gd name="connsiteY0" fmla="*/ 305684 h 605012"/>
                  <a:gd name="connsiteX1" fmla="*/ 219029 w 1424413"/>
                  <a:gd name="connsiteY1" fmla="*/ 599771 h 605012"/>
                  <a:gd name="connsiteX2" fmla="*/ 174796 w 1424413"/>
                  <a:gd name="connsiteY2" fmla="*/ 9363 h 605012"/>
                  <a:gd name="connsiteX3" fmla="*/ 1374007 w 1424413"/>
                  <a:gd name="connsiteY3" fmla="*/ 151798 h 605012"/>
                  <a:gd name="connsiteX0" fmla="*/ 1431330 w 1431330"/>
                  <a:gd name="connsiteY0" fmla="*/ 305684 h 579326"/>
                  <a:gd name="connsiteX1" fmla="*/ 208047 w 1431330"/>
                  <a:gd name="connsiteY1" fmla="*/ 573662 h 579326"/>
                  <a:gd name="connsiteX2" fmla="*/ 181713 w 1431330"/>
                  <a:gd name="connsiteY2" fmla="*/ 9363 h 579326"/>
                  <a:gd name="connsiteX3" fmla="*/ 1380924 w 1431330"/>
                  <a:gd name="connsiteY3" fmla="*/ 151798 h 579326"/>
                  <a:gd name="connsiteX0" fmla="*/ 1447277 w 1447278"/>
                  <a:gd name="connsiteY0" fmla="*/ 400237 h 586118"/>
                  <a:gd name="connsiteX1" fmla="*/ 208851 w 1447278"/>
                  <a:gd name="connsiteY1" fmla="*/ 573662 h 586118"/>
                  <a:gd name="connsiteX2" fmla="*/ 182517 w 1447278"/>
                  <a:gd name="connsiteY2" fmla="*/ 9363 h 586118"/>
                  <a:gd name="connsiteX3" fmla="*/ 1381728 w 1447278"/>
                  <a:gd name="connsiteY3" fmla="*/ 151798 h 586118"/>
                  <a:gd name="connsiteX0" fmla="*/ 1447277 w 1447277"/>
                  <a:gd name="connsiteY0" fmla="*/ 412945 h 598826"/>
                  <a:gd name="connsiteX1" fmla="*/ 208851 w 1447277"/>
                  <a:gd name="connsiteY1" fmla="*/ 586370 h 598826"/>
                  <a:gd name="connsiteX2" fmla="*/ 182517 w 1447277"/>
                  <a:gd name="connsiteY2" fmla="*/ 22071 h 598826"/>
                  <a:gd name="connsiteX3" fmla="*/ 1362306 w 1447277"/>
                  <a:gd name="connsiteY3" fmla="*/ 50168 h 598826"/>
                  <a:gd name="connsiteX0" fmla="*/ 1447277 w 1447277"/>
                  <a:gd name="connsiteY0" fmla="*/ 409195 h 595076"/>
                  <a:gd name="connsiteX1" fmla="*/ 208851 w 1447277"/>
                  <a:gd name="connsiteY1" fmla="*/ 582620 h 595076"/>
                  <a:gd name="connsiteX2" fmla="*/ 182517 w 1447277"/>
                  <a:gd name="connsiteY2" fmla="*/ 18321 h 595076"/>
                  <a:gd name="connsiteX3" fmla="*/ 1362306 w 1447277"/>
                  <a:gd name="connsiteY3" fmla="*/ 46418 h 595076"/>
                  <a:gd name="connsiteX0" fmla="*/ 1238587 w 1238587"/>
                  <a:gd name="connsiteY0" fmla="*/ 362777 h 547275"/>
                  <a:gd name="connsiteX1" fmla="*/ 161 w 1238587"/>
                  <a:gd name="connsiteY1" fmla="*/ 536202 h 547275"/>
                  <a:gd name="connsiteX2" fmla="*/ 1153616 w 1238587"/>
                  <a:gd name="connsiteY2" fmla="*/ 0 h 547275"/>
                  <a:gd name="connsiteX0" fmla="*/ 1435503 w 1435503"/>
                  <a:gd name="connsiteY0" fmla="*/ 362777 h 370069"/>
                  <a:gd name="connsiteX1" fmla="*/ 132 w 1435503"/>
                  <a:gd name="connsiteY1" fmla="*/ 271267 h 370069"/>
                  <a:gd name="connsiteX2" fmla="*/ 1350532 w 1435503"/>
                  <a:gd name="connsiteY2" fmla="*/ 0 h 370069"/>
                  <a:gd name="connsiteX0" fmla="*/ 1435378 w 1435378"/>
                  <a:gd name="connsiteY0" fmla="*/ 362777 h 442286"/>
                  <a:gd name="connsiteX1" fmla="*/ 7 w 1435378"/>
                  <a:gd name="connsiteY1" fmla="*/ 271267 h 442286"/>
                  <a:gd name="connsiteX2" fmla="*/ 1350407 w 1435378"/>
                  <a:gd name="connsiteY2" fmla="*/ 0 h 442286"/>
                  <a:gd name="connsiteX0" fmla="*/ 1435489 w 1435489"/>
                  <a:gd name="connsiteY0" fmla="*/ 362777 h 396265"/>
                  <a:gd name="connsiteX1" fmla="*/ 118 w 1435489"/>
                  <a:gd name="connsiteY1" fmla="*/ 271267 h 396265"/>
                  <a:gd name="connsiteX2" fmla="*/ 1350518 w 1435489"/>
                  <a:gd name="connsiteY2" fmla="*/ 0 h 396265"/>
                  <a:gd name="connsiteX0" fmla="*/ 1435462 w 1435462"/>
                  <a:gd name="connsiteY0" fmla="*/ 392415 h 400106"/>
                  <a:gd name="connsiteX1" fmla="*/ 91 w 1435462"/>
                  <a:gd name="connsiteY1" fmla="*/ 300905 h 400106"/>
                  <a:gd name="connsiteX2" fmla="*/ 1364993 w 1435462"/>
                  <a:gd name="connsiteY2" fmla="*/ 0 h 400106"/>
                  <a:gd name="connsiteX0" fmla="*/ 1435462 w 1539585"/>
                  <a:gd name="connsiteY0" fmla="*/ 392415 h 409779"/>
                  <a:gd name="connsiteX1" fmla="*/ 1432629 w 1539585"/>
                  <a:gd name="connsiteY1" fmla="*/ 404970 h 409779"/>
                  <a:gd name="connsiteX2" fmla="*/ 91 w 1539585"/>
                  <a:gd name="connsiteY2" fmla="*/ 300905 h 409779"/>
                  <a:gd name="connsiteX3" fmla="*/ 1364993 w 1539585"/>
                  <a:gd name="connsiteY3" fmla="*/ 0 h 409779"/>
                  <a:gd name="connsiteX0" fmla="*/ 1436500 w 1693973"/>
                  <a:gd name="connsiteY0" fmla="*/ 392415 h 559672"/>
                  <a:gd name="connsiteX1" fmla="*/ 1620802 w 1693973"/>
                  <a:gd name="connsiteY1" fmla="*/ 558753 h 559672"/>
                  <a:gd name="connsiteX2" fmla="*/ 1129 w 1693973"/>
                  <a:gd name="connsiteY2" fmla="*/ 300905 h 559672"/>
                  <a:gd name="connsiteX3" fmla="*/ 1366031 w 1693973"/>
                  <a:gd name="connsiteY3" fmla="*/ 0 h 559672"/>
                  <a:gd name="connsiteX0" fmla="*/ 1808835 w 1813225"/>
                  <a:gd name="connsiteY0" fmla="*/ 515668 h 561372"/>
                  <a:gd name="connsiteX1" fmla="*/ 1620802 w 1813225"/>
                  <a:gd name="connsiteY1" fmla="*/ 558753 h 561372"/>
                  <a:gd name="connsiteX2" fmla="*/ 1129 w 1813225"/>
                  <a:gd name="connsiteY2" fmla="*/ 300905 h 561372"/>
                  <a:gd name="connsiteX3" fmla="*/ 1366031 w 1813225"/>
                  <a:gd name="connsiteY3" fmla="*/ 0 h 561372"/>
                  <a:gd name="connsiteX0" fmla="*/ 1807771 w 1807771"/>
                  <a:gd name="connsiteY0" fmla="*/ 515668 h 515697"/>
                  <a:gd name="connsiteX1" fmla="*/ 1424463 w 1807771"/>
                  <a:gd name="connsiteY1" fmla="*/ 393094 h 515697"/>
                  <a:gd name="connsiteX2" fmla="*/ 65 w 1807771"/>
                  <a:gd name="connsiteY2" fmla="*/ 300905 h 515697"/>
                  <a:gd name="connsiteX3" fmla="*/ 1364967 w 1807771"/>
                  <a:gd name="connsiteY3" fmla="*/ 0 h 515697"/>
                  <a:gd name="connsiteX0" fmla="*/ 1807853 w 1807853"/>
                  <a:gd name="connsiteY0" fmla="*/ 449670 h 449699"/>
                  <a:gd name="connsiteX1" fmla="*/ 1424545 w 1807853"/>
                  <a:gd name="connsiteY1" fmla="*/ 327096 h 449699"/>
                  <a:gd name="connsiteX2" fmla="*/ 147 w 1807853"/>
                  <a:gd name="connsiteY2" fmla="*/ 234907 h 449699"/>
                  <a:gd name="connsiteX3" fmla="*/ 1335548 w 1807853"/>
                  <a:gd name="connsiteY3" fmla="*/ 0 h 449699"/>
                  <a:gd name="connsiteX0" fmla="*/ 1807853 w 1807853"/>
                  <a:gd name="connsiteY0" fmla="*/ 470232 h 470261"/>
                  <a:gd name="connsiteX1" fmla="*/ 1424545 w 1807853"/>
                  <a:gd name="connsiteY1" fmla="*/ 347658 h 470261"/>
                  <a:gd name="connsiteX2" fmla="*/ 147 w 1807853"/>
                  <a:gd name="connsiteY2" fmla="*/ 255469 h 470261"/>
                  <a:gd name="connsiteX3" fmla="*/ 1335548 w 1807853"/>
                  <a:gd name="connsiteY3" fmla="*/ 20562 h 470261"/>
                  <a:gd name="connsiteX4" fmla="*/ 1363378 w 1807853"/>
                  <a:gd name="connsiteY4" fmla="*/ 10576 h 470261"/>
                  <a:gd name="connsiteX0" fmla="*/ 1807853 w 1807853"/>
                  <a:gd name="connsiteY0" fmla="*/ 456195 h 456224"/>
                  <a:gd name="connsiteX1" fmla="*/ 1424545 w 1807853"/>
                  <a:gd name="connsiteY1" fmla="*/ 333621 h 456224"/>
                  <a:gd name="connsiteX2" fmla="*/ 147 w 1807853"/>
                  <a:gd name="connsiteY2" fmla="*/ 241432 h 456224"/>
                  <a:gd name="connsiteX3" fmla="*/ 1335548 w 1807853"/>
                  <a:gd name="connsiteY3" fmla="*/ 6525 h 456224"/>
                  <a:gd name="connsiteX4" fmla="*/ 1301976 w 1807853"/>
                  <a:gd name="connsiteY4" fmla="*/ 127741 h 456224"/>
                  <a:gd name="connsiteX0" fmla="*/ 1807846 w 1807846"/>
                  <a:gd name="connsiteY0" fmla="*/ 444376 h 444405"/>
                  <a:gd name="connsiteX1" fmla="*/ 1424538 w 1807846"/>
                  <a:gd name="connsiteY1" fmla="*/ 321802 h 444405"/>
                  <a:gd name="connsiteX2" fmla="*/ 140 w 1807846"/>
                  <a:gd name="connsiteY2" fmla="*/ 229613 h 444405"/>
                  <a:gd name="connsiteX3" fmla="*/ 1337913 w 1807846"/>
                  <a:gd name="connsiteY3" fmla="*/ 6971 h 444405"/>
                  <a:gd name="connsiteX4" fmla="*/ 1301969 w 1807846"/>
                  <a:gd name="connsiteY4" fmla="*/ 115922 h 444405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56 w 1807856"/>
                  <a:gd name="connsiteY0" fmla="*/ 541124 h 541153"/>
                  <a:gd name="connsiteX1" fmla="*/ 1424548 w 1807856"/>
                  <a:gd name="connsiteY1" fmla="*/ 418550 h 541153"/>
                  <a:gd name="connsiteX2" fmla="*/ 150 w 1807856"/>
                  <a:gd name="connsiteY2" fmla="*/ 326361 h 541153"/>
                  <a:gd name="connsiteX3" fmla="*/ 1337923 w 1807856"/>
                  <a:gd name="connsiteY3" fmla="*/ 103719 h 541153"/>
                  <a:gd name="connsiteX4" fmla="*/ 1366958 w 1807856"/>
                  <a:gd name="connsiteY4" fmla="*/ 0 h 541153"/>
                  <a:gd name="connsiteX0" fmla="*/ 1807856 w 1807856"/>
                  <a:gd name="connsiteY0" fmla="*/ 763438 h 763467"/>
                  <a:gd name="connsiteX1" fmla="*/ 1424548 w 1807856"/>
                  <a:gd name="connsiteY1" fmla="*/ 640864 h 763467"/>
                  <a:gd name="connsiteX2" fmla="*/ 150 w 1807856"/>
                  <a:gd name="connsiteY2" fmla="*/ 548675 h 763467"/>
                  <a:gd name="connsiteX3" fmla="*/ 1337923 w 1807856"/>
                  <a:gd name="connsiteY3" fmla="*/ 326033 h 763467"/>
                  <a:gd name="connsiteX4" fmla="*/ 660691 w 1807856"/>
                  <a:gd name="connsiteY4" fmla="*/ 0 h 763467"/>
                  <a:gd name="connsiteX0" fmla="*/ 1807856 w 1807856"/>
                  <a:gd name="connsiteY0" fmla="*/ 763438 h 763467"/>
                  <a:gd name="connsiteX1" fmla="*/ 1424548 w 1807856"/>
                  <a:gd name="connsiteY1" fmla="*/ 640864 h 763467"/>
                  <a:gd name="connsiteX2" fmla="*/ 150 w 1807856"/>
                  <a:gd name="connsiteY2" fmla="*/ 548675 h 763467"/>
                  <a:gd name="connsiteX3" fmla="*/ 1337923 w 1807856"/>
                  <a:gd name="connsiteY3" fmla="*/ 326033 h 763467"/>
                  <a:gd name="connsiteX4" fmla="*/ 660691 w 1807856"/>
                  <a:gd name="connsiteY4" fmla="*/ 0 h 763467"/>
                  <a:gd name="connsiteX0" fmla="*/ 1807856 w 1807856"/>
                  <a:gd name="connsiteY0" fmla="*/ 605919 h 605948"/>
                  <a:gd name="connsiteX1" fmla="*/ 1424548 w 1807856"/>
                  <a:gd name="connsiteY1" fmla="*/ 483345 h 605948"/>
                  <a:gd name="connsiteX2" fmla="*/ 150 w 1807856"/>
                  <a:gd name="connsiteY2" fmla="*/ 391156 h 605948"/>
                  <a:gd name="connsiteX3" fmla="*/ 1337923 w 1807856"/>
                  <a:gd name="connsiteY3" fmla="*/ 168514 h 605948"/>
                  <a:gd name="connsiteX4" fmla="*/ 1178154 w 1807856"/>
                  <a:gd name="connsiteY4" fmla="*/ 0 h 605948"/>
                  <a:gd name="connsiteX0" fmla="*/ 1807856 w 1807856"/>
                  <a:gd name="connsiteY0" fmla="*/ 607439 h 607468"/>
                  <a:gd name="connsiteX1" fmla="*/ 1424548 w 1807856"/>
                  <a:gd name="connsiteY1" fmla="*/ 484865 h 607468"/>
                  <a:gd name="connsiteX2" fmla="*/ 150 w 1807856"/>
                  <a:gd name="connsiteY2" fmla="*/ 392676 h 607468"/>
                  <a:gd name="connsiteX3" fmla="*/ 1337923 w 1807856"/>
                  <a:gd name="connsiteY3" fmla="*/ 170034 h 607468"/>
                  <a:gd name="connsiteX4" fmla="*/ 1178154 w 1807856"/>
                  <a:gd name="connsiteY4" fmla="*/ 1520 h 607468"/>
                  <a:gd name="connsiteX0" fmla="*/ 1807856 w 1807856"/>
                  <a:gd name="connsiteY0" fmla="*/ 542994 h 543023"/>
                  <a:gd name="connsiteX1" fmla="*/ 1424548 w 1807856"/>
                  <a:gd name="connsiteY1" fmla="*/ 420420 h 543023"/>
                  <a:gd name="connsiteX2" fmla="*/ 150 w 1807856"/>
                  <a:gd name="connsiteY2" fmla="*/ 328231 h 543023"/>
                  <a:gd name="connsiteX3" fmla="*/ 1337923 w 1807856"/>
                  <a:gd name="connsiteY3" fmla="*/ 105589 h 543023"/>
                  <a:gd name="connsiteX4" fmla="*/ 1370766 w 1807856"/>
                  <a:gd name="connsiteY4" fmla="*/ 16906 h 543023"/>
                  <a:gd name="connsiteX0" fmla="*/ 1807856 w 1807856"/>
                  <a:gd name="connsiteY0" fmla="*/ 526648 h 526677"/>
                  <a:gd name="connsiteX1" fmla="*/ 1424548 w 1807856"/>
                  <a:gd name="connsiteY1" fmla="*/ 404074 h 526677"/>
                  <a:gd name="connsiteX2" fmla="*/ 150 w 1807856"/>
                  <a:gd name="connsiteY2" fmla="*/ 311885 h 526677"/>
                  <a:gd name="connsiteX3" fmla="*/ 1337923 w 1807856"/>
                  <a:gd name="connsiteY3" fmla="*/ 89243 h 526677"/>
                  <a:gd name="connsiteX4" fmla="*/ 1370766 w 1807856"/>
                  <a:gd name="connsiteY4" fmla="*/ 560 h 526677"/>
                  <a:gd name="connsiteX0" fmla="*/ 1807856 w 1807856"/>
                  <a:gd name="connsiteY0" fmla="*/ 526651 h 526680"/>
                  <a:gd name="connsiteX1" fmla="*/ 1424548 w 1807856"/>
                  <a:gd name="connsiteY1" fmla="*/ 404077 h 526680"/>
                  <a:gd name="connsiteX2" fmla="*/ 150 w 1807856"/>
                  <a:gd name="connsiteY2" fmla="*/ 311888 h 526680"/>
                  <a:gd name="connsiteX3" fmla="*/ 1337923 w 1807856"/>
                  <a:gd name="connsiteY3" fmla="*/ 89246 h 526680"/>
                  <a:gd name="connsiteX4" fmla="*/ 1370766 w 1807856"/>
                  <a:gd name="connsiteY4" fmla="*/ 563 h 526680"/>
                  <a:gd name="connsiteX0" fmla="*/ 1807856 w 1807856"/>
                  <a:gd name="connsiteY0" fmla="*/ 514466 h 514495"/>
                  <a:gd name="connsiteX1" fmla="*/ 1424548 w 1807856"/>
                  <a:gd name="connsiteY1" fmla="*/ 391892 h 514495"/>
                  <a:gd name="connsiteX2" fmla="*/ 150 w 1807856"/>
                  <a:gd name="connsiteY2" fmla="*/ 299703 h 514495"/>
                  <a:gd name="connsiteX3" fmla="*/ 1337923 w 1807856"/>
                  <a:gd name="connsiteY3" fmla="*/ 77061 h 514495"/>
                  <a:gd name="connsiteX4" fmla="*/ 1373139 w 1807856"/>
                  <a:gd name="connsiteY4" fmla="*/ 645 h 514495"/>
                  <a:gd name="connsiteX0" fmla="*/ 1808121 w 1808121"/>
                  <a:gd name="connsiteY0" fmla="*/ 514402 h 514431"/>
                  <a:gd name="connsiteX1" fmla="*/ 1424813 w 1808121"/>
                  <a:gd name="connsiteY1" fmla="*/ 391828 h 514431"/>
                  <a:gd name="connsiteX2" fmla="*/ 415 w 1808121"/>
                  <a:gd name="connsiteY2" fmla="*/ 299639 h 514431"/>
                  <a:gd name="connsiteX3" fmla="*/ 1283349 w 1808121"/>
                  <a:gd name="connsiteY3" fmla="*/ 86395 h 514431"/>
                  <a:gd name="connsiteX4" fmla="*/ 1373404 w 1808121"/>
                  <a:gd name="connsiteY4" fmla="*/ 581 h 514431"/>
                  <a:gd name="connsiteX0" fmla="*/ 1808000 w 1808000"/>
                  <a:gd name="connsiteY0" fmla="*/ 514429 h 514458"/>
                  <a:gd name="connsiteX1" fmla="*/ 1424692 w 1808000"/>
                  <a:gd name="connsiteY1" fmla="*/ 391855 h 514458"/>
                  <a:gd name="connsiteX2" fmla="*/ 294 w 1808000"/>
                  <a:gd name="connsiteY2" fmla="*/ 299666 h 514458"/>
                  <a:gd name="connsiteX3" fmla="*/ 1304876 w 1808000"/>
                  <a:gd name="connsiteY3" fmla="*/ 82108 h 514458"/>
                  <a:gd name="connsiteX4" fmla="*/ 1373283 w 1808000"/>
                  <a:gd name="connsiteY4" fmla="*/ 608 h 514458"/>
                  <a:gd name="connsiteX0" fmla="*/ 1807965 w 1807965"/>
                  <a:gd name="connsiteY0" fmla="*/ 514429 h 514458"/>
                  <a:gd name="connsiteX1" fmla="*/ 1424657 w 1807965"/>
                  <a:gd name="connsiteY1" fmla="*/ 391855 h 514458"/>
                  <a:gd name="connsiteX2" fmla="*/ 259 w 1807965"/>
                  <a:gd name="connsiteY2" fmla="*/ 299666 h 514458"/>
                  <a:gd name="connsiteX3" fmla="*/ 1304841 w 1807965"/>
                  <a:gd name="connsiteY3" fmla="*/ 82108 h 514458"/>
                  <a:gd name="connsiteX4" fmla="*/ 1373248 w 1807965"/>
                  <a:gd name="connsiteY4" fmla="*/ 608 h 514458"/>
                  <a:gd name="connsiteX0" fmla="*/ 1807965 w 1807965"/>
                  <a:gd name="connsiteY0" fmla="*/ 514429 h 518745"/>
                  <a:gd name="connsiteX1" fmla="*/ 1424657 w 1807965"/>
                  <a:gd name="connsiteY1" fmla="*/ 391855 h 518745"/>
                  <a:gd name="connsiteX2" fmla="*/ 259 w 1807965"/>
                  <a:gd name="connsiteY2" fmla="*/ 299666 h 518745"/>
                  <a:gd name="connsiteX3" fmla="*/ 1304841 w 1807965"/>
                  <a:gd name="connsiteY3" fmla="*/ 82108 h 518745"/>
                  <a:gd name="connsiteX4" fmla="*/ 1373248 w 1807965"/>
                  <a:gd name="connsiteY4" fmla="*/ 608 h 518745"/>
                  <a:gd name="connsiteX0" fmla="*/ 1827652 w 1827652"/>
                  <a:gd name="connsiteY0" fmla="*/ 525538 h 527750"/>
                  <a:gd name="connsiteX1" fmla="*/ 1424657 w 1827652"/>
                  <a:gd name="connsiteY1" fmla="*/ 391855 h 527750"/>
                  <a:gd name="connsiteX2" fmla="*/ 259 w 1827652"/>
                  <a:gd name="connsiteY2" fmla="*/ 299666 h 527750"/>
                  <a:gd name="connsiteX3" fmla="*/ 1304841 w 1827652"/>
                  <a:gd name="connsiteY3" fmla="*/ 82108 h 527750"/>
                  <a:gd name="connsiteX4" fmla="*/ 1373248 w 1827652"/>
                  <a:gd name="connsiteY4" fmla="*/ 608 h 527750"/>
                  <a:gd name="connsiteX0" fmla="*/ 1827652 w 1849903"/>
                  <a:gd name="connsiteY0" fmla="*/ 525538 h 534436"/>
                  <a:gd name="connsiteX1" fmla="*/ 1817644 w 1849903"/>
                  <a:gd name="connsiteY1" fmla="*/ 524236 h 534436"/>
                  <a:gd name="connsiteX2" fmla="*/ 1424657 w 1849903"/>
                  <a:gd name="connsiteY2" fmla="*/ 391855 h 534436"/>
                  <a:gd name="connsiteX3" fmla="*/ 259 w 1849903"/>
                  <a:gd name="connsiteY3" fmla="*/ 299666 h 534436"/>
                  <a:gd name="connsiteX4" fmla="*/ 1304841 w 1849903"/>
                  <a:gd name="connsiteY4" fmla="*/ 82108 h 534436"/>
                  <a:gd name="connsiteX5" fmla="*/ 1373248 w 1849903"/>
                  <a:gd name="connsiteY5" fmla="*/ 608 h 534436"/>
                  <a:gd name="connsiteX0" fmla="*/ 1827652 w 1827652"/>
                  <a:gd name="connsiteY0" fmla="*/ 525538 h 536331"/>
                  <a:gd name="connsiteX1" fmla="*/ 1693581 w 1827652"/>
                  <a:gd name="connsiteY1" fmla="*/ 526789 h 536331"/>
                  <a:gd name="connsiteX2" fmla="*/ 1424657 w 1827652"/>
                  <a:gd name="connsiteY2" fmla="*/ 391855 h 536331"/>
                  <a:gd name="connsiteX3" fmla="*/ 259 w 1827652"/>
                  <a:gd name="connsiteY3" fmla="*/ 299666 h 536331"/>
                  <a:gd name="connsiteX4" fmla="*/ 1304841 w 1827652"/>
                  <a:gd name="connsiteY4" fmla="*/ 82108 h 536331"/>
                  <a:gd name="connsiteX5" fmla="*/ 1373248 w 1827652"/>
                  <a:gd name="connsiteY5" fmla="*/ 608 h 536331"/>
                  <a:gd name="connsiteX0" fmla="*/ 2095144 w 2095144"/>
                  <a:gd name="connsiteY0" fmla="*/ 469445 h 530714"/>
                  <a:gd name="connsiteX1" fmla="*/ 1693581 w 2095144"/>
                  <a:gd name="connsiteY1" fmla="*/ 526789 h 530714"/>
                  <a:gd name="connsiteX2" fmla="*/ 1424657 w 2095144"/>
                  <a:gd name="connsiteY2" fmla="*/ 391855 h 530714"/>
                  <a:gd name="connsiteX3" fmla="*/ 259 w 2095144"/>
                  <a:gd name="connsiteY3" fmla="*/ 299666 h 530714"/>
                  <a:gd name="connsiteX4" fmla="*/ 1304841 w 2095144"/>
                  <a:gd name="connsiteY4" fmla="*/ 82108 h 530714"/>
                  <a:gd name="connsiteX5" fmla="*/ 1373248 w 2095144"/>
                  <a:gd name="connsiteY5" fmla="*/ 608 h 530714"/>
                  <a:gd name="connsiteX0" fmla="*/ 2095144 w 2095144"/>
                  <a:gd name="connsiteY0" fmla="*/ 469445 h 530714"/>
                  <a:gd name="connsiteX1" fmla="*/ 1693581 w 2095144"/>
                  <a:gd name="connsiteY1" fmla="*/ 526789 h 530714"/>
                  <a:gd name="connsiteX2" fmla="*/ 1424657 w 2095144"/>
                  <a:gd name="connsiteY2" fmla="*/ 391855 h 530714"/>
                  <a:gd name="connsiteX3" fmla="*/ 259 w 2095144"/>
                  <a:gd name="connsiteY3" fmla="*/ 299666 h 530714"/>
                  <a:gd name="connsiteX4" fmla="*/ 1304841 w 2095144"/>
                  <a:gd name="connsiteY4" fmla="*/ 82108 h 530714"/>
                  <a:gd name="connsiteX5" fmla="*/ 1373248 w 2095144"/>
                  <a:gd name="connsiteY5" fmla="*/ 608 h 530714"/>
                  <a:gd name="connsiteX0" fmla="*/ 2095144 w 2095144"/>
                  <a:gd name="connsiteY0" fmla="*/ 469445 h 541117"/>
                  <a:gd name="connsiteX1" fmla="*/ 1693581 w 2095144"/>
                  <a:gd name="connsiteY1" fmla="*/ 526789 h 541117"/>
                  <a:gd name="connsiteX2" fmla="*/ 1424657 w 2095144"/>
                  <a:gd name="connsiteY2" fmla="*/ 391855 h 541117"/>
                  <a:gd name="connsiteX3" fmla="*/ 259 w 2095144"/>
                  <a:gd name="connsiteY3" fmla="*/ 299666 h 541117"/>
                  <a:gd name="connsiteX4" fmla="*/ 1304841 w 2095144"/>
                  <a:gd name="connsiteY4" fmla="*/ 82108 h 541117"/>
                  <a:gd name="connsiteX5" fmla="*/ 1373248 w 2095144"/>
                  <a:gd name="connsiteY5" fmla="*/ 608 h 541117"/>
                  <a:gd name="connsiteX0" fmla="*/ 2095144 w 2095144"/>
                  <a:gd name="connsiteY0" fmla="*/ 469445 h 541117"/>
                  <a:gd name="connsiteX1" fmla="*/ 1693581 w 2095144"/>
                  <a:gd name="connsiteY1" fmla="*/ 526789 h 541117"/>
                  <a:gd name="connsiteX2" fmla="*/ 1424657 w 2095144"/>
                  <a:gd name="connsiteY2" fmla="*/ 391855 h 541117"/>
                  <a:gd name="connsiteX3" fmla="*/ 259 w 2095144"/>
                  <a:gd name="connsiteY3" fmla="*/ 299666 h 541117"/>
                  <a:gd name="connsiteX4" fmla="*/ 1304841 w 2095144"/>
                  <a:gd name="connsiteY4" fmla="*/ 82108 h 541117"/>
                  <a:gd name="connsiteX5" fmla="*/ 1373248 w 2095144"/>
                  <a:gd name="connsiteY5" fmla="*/ 608 h 541117"/>
                  <a:gd name="connsiteX0" fmla="*/ 2095144 w 2095144"/>
                  <a:gd name="connsiteY0" fmla="*/ 469445 h 541719"/>
                  <a:gd name="connsiteX1" fmla="*/ 1693581 w 2095144"/>
                  <a:gd name="connsiteY1" fmla="*/ 526789 h 541719"/>
                  <a:gd name="connsiteX2" fmla="*/ 1424657 w 2095144"/>
                  <a:gd name="connsiteY2" fmla="*/ 391855 h 541719"/>
                  <a:gd name="connsiteX3" fmla="*/ 259 w 2095144"/>
                  <a:gd name="connsiteY3" fmla="*/ 299666 h 541719"/>
                  <a:gd name="connsiteX4" fmla="*/ 1304841 w 2095144"/>
                  <a:gd name="connsiteY4" fmla="*/ 82108 h 541719"/>
                  <a:gd name="connsiteX5" fmla="*/ 1373248 w 2095144"/>
                  <a:gd name="connsiteY5" fmla="*/ 608 h 541719"/>
                  <a:gd name="connsiteX0" fmla="*/ 2095143 w 2095143"/>
                  <a:gd name="connsiteY0" fmla="*/ 469445 h 541719"/>
                  <a:gd name="connsiteX1" fmla="*/ 1693581 w 2095143"/>
                  <a:gd name="connsiteY1" fmla="*/ 526789 h 541719"/>
                  <a:gd name="connsiteX2" fmla="*/ 1424657 w 2095143"/>
                  <a:gd name="connsiteY2" fmla="*/ 391855 h 541719"/>
                  <a:gd name="connsiteX3" fmla="*/ 259 w 2095143"/>
                  <a:gd name="connsiteY3" fmla="*/ 299666 h 541719"/>
                  <a:gd name="connsiteX4" fmla="*/ 1304841 w 2095143"/>
                  <a:gd name="connsiteY4" fmla="*/ 82108 h 541719"/>
                  <a:gd name="connsiteX5" fmla="*/ 1373248 w 2095143"/>
                  <a:gd name="connsiteY5" fmla="*/ 608 h 541719"/>
                  <a:gd name="connsiteX0" fmla="*/ 2095143 w 2115889"/>
                  <a:gd name="connsiteY0" fmla="*/ 469445 h 528084"/>
                  <a:gd name="connsiteX1" fmla="*/ 2083230 w 2115889"/>
                  <a:gd name="connsiteY1" fmla="*/ 460623 h 528084"/>
                  <a:gd name="connsiteX2" fmla="*/ 1693581 w 2115889"/>
                  <a:gd name="connsiteY2" fmla="*/ 526789 h 528084"/>
                  <a:gd name="connsiteX3" fmla="*/ 1424657 w 2115889"/>
                  <a:gd name="connsiteY3" fmla="*/ 391855 h 528084"/>
                  <a:gd name="connsiteX4" fmla="*/ 259 w 2115889"/>
                  <a:gd name="connsiteY4" fmla="*/ 299666 h 528084"/>
                  <a:gd name="connsiteX5" fmla="*/ 1304841 w 2115889"/>
                  <a:gd name="connsiteY5" fmla="*/ 82108 h 528084"/>
                  <a:gd name="connsiteX6" fmla="*/ 1373248 w 2115889"/>
                  <a:gd name="connsiteY6" fmla="*/ 608 h 528084"/>
                  <a:gd name="connsiteX0" fmla="*/ 2095143 w 2095143"/>
                  <a:gd name="connsiteY0" fmla="*/ 469445 h 529858"/>
                  <a:gd name="connsiteX1" fmla="*/ 1933094 w 2095143"/>
                  <a:gd name="connsiteY1" fmla="*/ 505054 h 529858"/>
                  <a:gd name="connsiteX2" fmla="*/ 1693581 w 2095143"/>
                  <a:gd name="connsiteY2" fmla="*/ 526789 h 529858"/>
                  <a:gd name="connsiteX3" fmla="*/ 1424657 w 2095143"/>
                  <a:gd name="connsiteY3" fmla="*/ 391855 h 529858"/>
                  <a:gd name="connsiteX4" fmla="*/ 259 w 2095143"/>
                  <a:gd name="connsiteY4" fmla="*/ 299666 h 529858"/>
                  <a:gd name="connsiteX5" fmla="*/ 1304841 w 2095143"/>
                  <a:gd name="connsiteY5" fmla="*/ 82108 h 529858"/>
                  <a:gd name="connsiteX6" fmla="*/ 1373248 w 2095143"/>
                  <a:gd name="connsiteY6" fmla="*/ 608 h 529858"/>
                  <a:gd name="connsiteX0" fmla="*/ 2273051 w 2273051"/>
                  <a:gd name="connsiteY0" fmla="*/ 282680 h 529858"/>
                  <a:gd name="connsiteX1" fmla="*/ 1933094 w 2273051"/>
                  <a:gd name="connsiteY1" fmla="*/ 505054 h 529858"/>
                  <a:gd name="connsiteX2" fmla="*/ 1693581 w 2273051"/>
                  <a:gd name="connsiteY2" fmla="*/ 526789 h 529858"/>
                  <a:gd name="connsiteX3" fmla="*/ 1424657 w 2273051"/>
                  <a:gd name="connsiteY3" fmla="*/ 391855 h 529858"/>
                  <a:gd name="connsiteX4" fmla="*/ 259 w 2273051"/>
                  <a:gd name="connsiteY4" fmla="*/ 299666 h 529858"/>
                  <a:gd name="connsiteX5" fmla="*/ 1304841 w 2273051"/>
                  <a:gd name="connsiteY5" fmla="*/ 82108 h 529858"/>
                  <a:gd name="connsiteX6" fmla="*/ 1373248 w 2273051"/>
                  <a:gd name="connsiteY6" fmla="*/ 608 h 529858"/>
                  <a:gd name="connsiteX0" fmla="*/ 2273051 w 2273051"/>
                  <a:gd name="connsiteY0" fmla="*/ 282680 h 529538"/>
                  <a:gd name="connsiteX1" fmla="*/ 2004749 w 2273051"/>
                  <a:gd name="connsiteY1" fmla="*/ 501224 h 529538"/>
                  <a:gd name="connsiteX2" fmla="*/ 1693581 w 2273051"/>
                  <a:gd name="connsiteY2" fmla="*/ 526789 h 529538"/>
                  <a:gd name="connsiteX3" fmla="*/ 1424657 w 2273051"/>
                  <a:gd name="connsiteY3" fmla="*/ 391855 h 529538"/>
                  <a:gd name="connsiteX4" fmla="*/ 259 w 2273051"/>
                  <a:gd name="connsiteY4" fmla="*/ 299666 h 529538"/>
                  <a:gd name="connsiteX5" fmla="*/ 1304841 w 2273051"/>
                  <a:gd name="connsiteY5" fmla="*/ 82108 h 529538"/>
                  <a:gd name="connsiteX6" fmla="*/ 1373248 w 2273051"/>
                  <a:gd name="connsiteY6" fmla="*/ 608 h 529538"/>
                  <a:gd name="connsiteX0" fmla="*/ 2273051 w 2273051"/>
                  <a:gd name="connsiteY0" fmla="*/ 282680 h 531079"/>
                  <a:gd name="connsiteX1" fmla="*/ 2004749 w 2273051"/>
                  <a:gd name="connsiteY1" fmla="*/ 501224 h 531079"/>
                  <a:gd name="connsiteX2" fmla="*/ 1693581 w 2273051"/>
                  <a:gd name="connsiteY2" fmla="*/ 526789 h 531079"/>
                  <a:gd name="connsiteX3" fmla="*/ 1424657 w 2273051"/>
                  <a:gd name="connsiteY3" fmla="*/ 391855 h 531079"/>
                  <a:gd name="connsiteX4" fmla="*/ 259 w 2273051"/>
                  <a:gd name="connsiteY4" fmla="*/ 299666 h 531079"/>
                  <a:gd name="connsiteX5" fmla="*/ 1304841 w 2273051"/>
                  <a:gd name="connsiteY5" fmla="*/ 82108 h 531079"/>
                  <a:gd name="connsiteX6" fmla="*/ 1373248 w 2273051"/>
                  <a:gd name="connsiteY6" fmla="*/ 608 h 531079"/>
                  <a:gd name="connsiteX0" fmla="*/ 2273051 w 2273051"/>
                  <a:gd name="connsiteY0" fmla="*/ 282680 h 531079"/>
                  <a:gd name="connsiteX1" fmla="*/ 2004749 w 2273051"/>
                  <a:gd name="connsiteY1" fmla="*/ 501224 h 531079"/>
                  <a:gd name="connsiteX2" fmla="*/ 1693581 w 2273051"/>
                  <a:gd name="connsiteY2" fmla="*/ 526789 h 531079"/>
                  <a:gd name="connsiteX3" fmla="*/ 1424657 w 2273051"/>
                  <a:gd name="connsiteY3" fmla="*/ 391855 h 531079"/>
                  <a:gd name="connsiteX4" fmla="*/ 259 w 2273051"/>
                  <a:gd name="connsiteY4" fmla="*/ 299666 h 531079"/>
                  <a:gd name="connsiteX5" fmla="*/ 1304841 w 2273051"/>
                  <a:gd name="connsiteY5" fmla="*/ 82108 h 531079"/>
                  <a:gd name="connsiteX6" fmla="*/ 1373248 w 2273051"/>
                  <a:gd name="connsiteY6" fmla="*/ 608 h 531079"/>
                  <a:gd name="connsiteX0" fmla="*/ 2273051 w 2273051"/>
                  <a:gd name="connsiteY0" fmla="*/ 282680 h 530372"/>
                  <a:gd name="connsiteX1" fmla="*/ 2037940 w 2273051"/>
                  <a:gd name="connsiteY1" fmla="*/ 496139 h 530372"/>
                  <a:gd name="connsiteX2" fmla="*/ 1693581 w 2273051"/>
                  <a:gd name="connsiteY2" fmla="*/ 526789 h 530372"/>
                  <a:gd name="connsiteX3" fmla="*/ 1424657 w 2273051"/>
                  <a:gd name="connsiteY3" fmla="*/ 391855 h 530372"/>
                  <a:gd name="connsiteX4" fmla="*/ 259 w 2273051"/>
                  <a:gd name="connsiteY4" fmla="*/ 299666 h 530372"/>
                  <a:gd name="connsiteX5" fmla="*/ 1304841 w 2273051"/>
                  <a:gd name="connsiteY5" fmla="*/ 82108 h 530372"/>
                  <a:gd name="connsiteX6" fmla="*/ 1373248 w 2273051"/>
                  <a:gd name="connsiteY6" fmla="*/ 608 h 530372"/>
                  <a:gd name="connsiteX0" fmla="*/ 2262476 w 2262476"/>
                  <a:gd name="connsiteY0" fmla="*/ 281476 h 530372"/>
                  <a:gd name="connsiteX1" fmla="*/ 2037940 w 2262476"/>
                  <a:gd name="connsiteY1" fmla="*/ 496139 h 530372"/>
                  <a:gd name="connsiteX2" fmla="*/ 1693581 w 2262476"/>
                  <a:gd name="connsiteY2" fmla="*/ 526789 h 530372"/>
                  <a:gd name="connsiteX3" fmla="*/ 1424657 w 2262476"/>
                  <a:gd name="connsiteY3" fmla="*/ 391855 h 530372"/>
                  <a:gd name="connsiteX4" fmla="*/ 259 w 2262476"/>
                  <a:gd name="connsiteY4" fmla="*/ 299666 h 530372"/>
                  <a:gd name="connsiteX5" fmla="*/ 1304841 w 2262476"/>
                  <a:gd name="connsiteY5" fmla="*/ 82108 h 530372"/>
                  <a:gd name="connsiteX6" fmla="*/ 1373248 w 2262476"/>
                  <a:gd name="connsiteY6" fmla="*/ 608 h 530372"/>
                  <a:gd name="connsiteX0" fmla="*/ 2262476 w 2262476"/>
                  <a:gd name="connsiteY0" fmla="*/ 281476 h 530372"/>
                  <a:gd name="connsiteX1" fmla="*/ 2037940 w 2262476"/>
                  <a:gd name="connsiteY1" fmla="*/ 496139 h 530372"/>
                  <a:gd name="connsiteX2" fmla="*/ 1693581 w 2262476"/>
                  <a:gd name="connsiteY2" fmla="*/ 526789 h 530372"/>
                  <a:gd name="connsiteX3" fmla="*/ 1424657 w 2262476"/>
                  <a:gd name="connsiteY3" fmla="*/ 391855 h 530372"/>
                  <a:gd name="connsiteX4" fmla="*/ 259 w 2262476"/>
                  <a:gd name="connsiteY4" fmla="*/ 299666 h 530372"/>
                  <a:gd name="connsiteX5" fmla="*/ 1304841 w 2262476"/>
                  <a:gd name="connsiteY5" fmla="*/ 82108 h 530372"/>
                  <a:gd name="connsiteX6" fmla="*/ 1373248 w 2262476"/>
                  <a:gd name="connsiteY6" fmla="*/ 608 h 530372"/>
                  <a:gd name="connsiteX7" fmla="*/ 2262476 w 2262476"/>
                  <a:gd name="connsiteY7" fmla="*/ 281476 h 530372"/>
                  <a:gd name="connsiteX0" fmla="*/ 2263405 w 2263405"/>
                  <a:gd name="connsiteY0" fmla="*/ 281717 h 530613"/>
                  <a:gd name="connsiteX1" fmla="*/ 2038869 w 2263405"/>
                  <a:gd name="connsiteY1" fmla="*/ 496380 h 530613"/>
                  <a:gd name="connsiteX2" fmla="*/ 1694510 w 2263405"/>
                  <a:gd name="connsiteY2" fmla="*/ 527030 h 530613"/>
                  <a:gd name="connsiteX3" fmla="*/ 1425586 w 2263405"/>
                  <a:gd name="connsiteY3" fmla="*/ 392096 h 530613"/>
                  <a:gd name="connsiteX4" fmla="*/ 1188 w 2263405"/>
                  <a:gd name="connsiteY4" fmla="*/ 299907 h 530613"/>
                  <a:gd name="connsiteX5" fmla="*/ 1178895 w 2263405"/>
                  <a:gd name="connsiteY5" fmla="*/ 56422 h 530613"/>
                  <a:gd name="connsiteX6" fmla="*/ 1374177 w 2263405"/>
                  <a:gd name="connsiteY6" fmla="*/ 849 h 530613"/>
                  <a:gd name="connsiteX7" fmla="*/ 2263405 w 2263405"/>
                  <a:gd name="connsiteY7" fmla="*/ 281717 h 530613"/>
                  <a:gd name="connsiteX0" fmla="*/ 2263405 w 2263405"/>
                  <a:gd name="connsiteY0" fmla="*/ 282103 h 530999"/>
                  <a:gd name="connsiteX1" fmla="*/ 2038869 w 2263405"/>
                  <a:gd name="connsiteY1" fmla="*/ 496766 h 530999"/>
                  <a:gd name="connsiteX2" fmla="*/ 1694510 w 2263405"/>
                  <a:gd name="connsiteY2" fmla="*/ 527416 h 530999"/>
                  <a:gd name="connsiteX3" fmla="*/ 1425586 w 2263405"/>
                  <a:gd name="connsiteY3" fmla="*/ 392482 h 530999"/>
                  <a:gd name="connsiteX4" fmla="*/ 1188 w 2263405"/>
                  <a:gd name="connsiteY4" fmla="*/ 300293 h 530999"/>
                  <a:gd name="connsiteX5" fmla="*/ 1178895 w 2263405"/>
                  <a:gd name="connsiteY5" fmla="*/ 56808 h 530999"/>
                  <a:gd name="connsiteX6" fmla="*/ 1374177 w 2263405"/>
                  <a:gd name="connsiteY6" fmla="*/ 1235 h 530999"/>
                  <a:gd name="connsiteX7" fmla="*/ 2263405 w 2263405"/>
                  <a:gd name="connsiteY7" fmla="*/ 282103 h 530999"/>
                  <a:gd name="connsiteX0" fmla="*/ 2267242 w 2267242"/>
                  <a:gd name="connsiteY0" fmla="*/ 285668 h 530999"/>
                  <a:gd name="connsiteX1" fmla="*/ 2038869 w 2267242"/>
                  <a:gd name="connsiteY1" fmla="*/ 496766 h 530999"/>
                  <a:gd name="connsiteX2" fmla="*/ 1694510 w 2267242"/>
                  <a:gd name="connsiteY2" fmla="*/ 527416 h 530999"/>
                  <a:gd name="connsiteX3" fmla="*/ 1425586 w 2267242"/>
                  <a:gd name="connsiteY3" fmla="*/ 392482 h 530999"/>
                  <a:gd name="connsiteX4" fmla="*/ 1188 w 2267242"/>
                  <a:gd name="connsiteY4" fmla="*/ 300293 h 530999"/>
                  <a:gd name="connsiteX5" fmla="*/ 1178895 w 2267242"/>
                  <a:gd name="connsiteY5" fmla="*/ 56808 h 530999"/>
                  <a:gd name="connsiteX6" fmla="*/ 1374177 w 2267242"/>
                  <a:gd name="connsiteY6" fmla="*/ 1235 h 530999"/>
                  <a:gd name="connsiteX7" fmla="*/ 2267242 w 2267242"/>
                  <a:gd name="connsiteY7" fmla="*/ 285668 h 530999"/>
                  <a:gd name="connsiteX0" fmla="*/ 2195937 w 2195937"/>
                  <a:gd name="connsiteY0" fmla="*/ 340125 h 530999"/>
                  <a:gd name="connsiteX1" fmla="*/ 2038869 w 2195937"/>
                  <a:gd name="connsiteY1" fmla="*/ 496766 h 530999"/>
                  <a:gd name="connsiteX2" fmla="*/ 1694510 w 2195937"/>
                  <a:gd name="connsiteY2" fmla="*/ 527416 h 530999"/>
                  <a:gd name="connsiteX3" fmla="*/ 1425586 w 2195937"/>
                  <a:gd name="connsiteY3" fmla="*/ 392482 h 530999"/>
                  <a:gd name="connsiteX4" fmla="*/ 1188 w 2195937"/>
                  <a:gd name="connsiteY4" fmla="*/ 300293 h 530999"/>
                  <a:gd name="connsiteX5" fmla="*/ 1178895 w 2195937"/>
                  <a:gd name="connsiteY5" fmla="*/ 56808 h 530999"/>
                  <a:gd name="connsiteX6" fmla="*/ 1374177 w 2195937"/>
                  <a:gd name="connsiteY6" fmla="*/ 1235 h 530999"/>
                  <a:gd name="connsiteX7" fmla="*/ 2195937 w 2195937"/>
                  <a:gd name="connsiteY7" fmla="*/ 340125 h 530999"/>
                  <a:gd name="connsiteX0" fmla="*/ 2203789 w 2203789"/>
                  <a:gd name="connsiteY0" fmla="*/ 278440 h 530999"/>
                  <a:gd name="connsiteX1" fmla="*/ 2038869 w 2203789"/>
                  <a:gd name="connsiteY1" fmla="*/ 496766 h 530999"/>
                  <a:gd name="connsiteX2" fmla="*/ 1694510 w 2203789"/>
                  <a:gd name="connsiteY2" fmla="*/ 527416 h 530999"/>
                  <a:gd name="connsiteX3" fmla="*/ 1425586 w 2203789"/>
                  <a:gd name="connsiteY3" fmla="*/ 392482 h 530999"/>
                  <a:gd name="connsiteX4" fmla="*/ 1188 w 2203789"/>
                  <a:gd name="connsiteY4" fmla="*/ 300293 h 530999"/>
                  <a:gd name="connsiteX5" fmla="*/ 1178895 w 2203789"/>
                  <a:gd name="connsiteY5" fmla="*/ 56808 h 530999"/>
                  <a:gd name="connsiteX6" fmla="*/ 1374177 w 2203789"/>
                  <a:gd name="connsiteY6" fmla="*/ 1235 h 530999"/>
                  <a:gd name="connsiteX7" fmla="*/ 2203789 w 2203789"/>
                  <a:gd name="connsiteY7" fmla="*/ 278440 h 530999"/>
                  <a:gd name="connsiteX0" fmla="*/ 2125954 w 2132024"/>
                  <a:gd name="connsiteY0" fmla="*/ 254970 h 530999"/>
                  <a:gd name="connsiteX1" fmla="*/ 2038869 w 2132024"/>
                  <a:gd name="connsiteY1" fmla="*/ 496766 h 530999"/>
                  <a:gd name="connsiteX2" fmla="*/ 1694510 w 2132024"/>
                  <a:gd name="connsiteY2" fmla="*/ 527416 h 530999"/>
                  <a:gd name="connsiteX3" fmla="*/ 1425586 w 2132024"/>
                  <a:gd name="connsiteY3" fmla="*/ 392482 h 530999"/>
                  <a:gd name="connsiteX4" fmla="*/ 1188 w 2132024"/>
                  <a:gd name="connsiteY4" fmla="*/ 300293 h 530999"/>
                  <a:gd name="connsiteX5" fmla="*/ 1178895 w 2132024"/>
                  <a:gd name="connsiteY5" fmla="*/ 56808 h 530999"/>
                  <a:gd name="connsiteX6" fmla="*/ 1374177 w 2132024"/>
                  <a:gd name="connsiteY6" fmla="*/ 1235 h 530999"/>
                  <a:gd name="connsiteX7" fmla="*/ 2125954 w 2132024"/>
                  <a:gd name="connsiteY7" fmla="*/ 254970 h 530999"/>
                  <a:gd name="connsiteX0" fmla="*/ 2224882 w 2224882"/>
                  <a:gd name="connsiteY0" fmla="*/ 303789 h 530999"/>
                  <a:gd name="connsiteX1" fmla="*/ 2038869 w 2224882"/>
                  <a:gd name="connsiteY1" fmla="*/ 496766 h 530999"/>
                  <a:gd name="connsiteX2" fmla="*/ 1694510 w 2224882"/>
                  <a:gd name="connsiteY2" fmla="*/ 527416 h 530999"/>
                  <a:gd name="connsiteX3" fmla="*/ 1425586 w 2224882"/>
                  <a:gd name="connsiteY3" fmla="*/ 392482 h 530999"/>
                  <a:gd name="connsiteX4" fmla="*/ 1188 w 2224882"/>
                  <a:gd name="connsiteY4" fmla="*/ 300293 h 530999"/>
                  <a:gd name="connsiteX5" fmla="*/ 1178895 w 2224882"/>
                  <a:gd name="connsiteY5" fmla="*/ 56808 h 530999"/>
                  <a:gd name="connsiteX6" fmla="*/ 1374177 w 2224882"/>
                  <a:gd name="connsiteY6" fmla="*/ 1235 h 530999"/>
                  <a:gd name="connsiteX7" fmla="*/ 2224882 w 2224882"/>
                  <a:gd name="connsiteY7" fmla="*/ 303789 h 530999"/>
                  <a:gd name="connsiteX0" fmla="*/ 2217120 w 2217120"/>
                  <a:gd name="connsiteY0" fmla="*/ 331066 h 530999"/>
                  <a:gd name="connsiteX1" fmla="*/ 2038869 w 2217120"/>
                  <a:gd name="connsiteY1" fmla="*/ 496766 h 530999"/>
                  <a:gd name="connsiteX2" fmla="*/ 1694510 w 2217120"/>
                  <a:gd name="connsiteY2" fmla="*/ 527416 h 530999"/>
                  <a:gd name="connsiteX3" fmla="*/ 1425586 w 2217120"/>
                  <a:gd name="connsiteY3" fmla="*/ 392482 h 530999"/>
                  <a:gd name="connsiteX4" fmla="*/ 1188 w 2217120"/>
                  <a:gd name="connsiteY4" fmla="*/ 300293 h 530999"/>
                  <a:gd name="connsiteX5" fmla="*/ 1178895 w 2217120"/>
                  <a:gd name="connsiteY5" fmla="*/ 56808 h 530999"/>
                  <a:gd name="connsiteX6" fmla="*/ 1374177 w 2217120"/>
                  <a:gd name="connsiteY6" fmla="*/ 1235 h 530999"/>
                  <a:gd name="connsiteX7" fmla="*/ 2217120 w 2217120"/>
                  <a:gd name="connsiteY7" fmla="*/ 331066 h 530999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4340"/>
                  <a:gd name="connsiteX1" fmla="*/ 2038869 w 2217120"/>
                  <a:gd name="connsiteY1" fmla="*/ 496766 h 534340"/>
                  <a:gd name="connsiteX2" fmla="*/ 1694510 w 2217120"/>
                  <a:gd name="connsiteY2" fmla="*/ 527416 h 534340"/>
                  <a:gd name="connsiteX3" fmla="*/ 1425586 w 2217120"/>
                  <a:gd name="connsiteY3" fmla="*/ 392482 h 534340"/>
                  <a:gd name="connsiteX4" fmla="*/ 1188 w 2217120"/>
                  <a:gd name="connsiteY4" fmla="*/ 300293 h 534340"/>
                  <a:gd name="connsiteX5" fmla="*/ 1178895 w 2217120"/>
                  <a:gd name="connsiteY5" fmla="*/ 56808 h 534340"/>
                  <a:gd name="connsiteX6" fmla="*/ 1374177 w 2217120"/>
                  <a:gd name="connsiteY6" fmla="*/ 1235 h 534340"/>
                  <a:gd name="connsiteX7" fmla="*/ 2217120 w 2217120"/>
                  <a:gd name="connsiteY7" fmla="*/ 331066 h 534340"/>
                  <a:gd name="connsiteX0" fmla="*/ 2217120 w 2217120"/>
                  <a:gd name="connsiteY0" fmla="*/ 331066 h 551752"/>
                  <a:gd name="connsiteX1" fmla="*/ 2036379 w 2217120"/>
                  <a:gd name="connsiteY1" fmla="*/ 530380 h 551752"/>
                  <a:gd name="connsiteX2" fmla="*/ 1694510 w 2217120"/>
                  <a:gd name="connsiteY2" fmla="*/ 527416 h 551752"/>
                  <a:gd name="connsiteX3" fmla="*/ 1425586 w 2217120"/>
                  <a:gd name="connsiteY3" fmla="*/ 392482 h 551752"/>
                  <a:gd name="connsiteX4" fmla="*/ 1188 w 2217120"/>
                  <a:gd name="connsiteY4" fmla="*/ 300293 h 551752"/>
                  <a:gd name="connsiteX5" fmla="*/ 1178895 w 2217120"/>
                  <a:gd name="connsiteY5" fmla="*/ 56808 h 551752"/>
                  <a:gd name="connsiteX6" fmla="*/ 1374177 w 2217120"/>
                  <a:gd name="connsiteY6" fmla="*/ 1235 h 551752"/>
                  <a:gd name="connsiteX7" fmla="*/ 2217120 w 2217120"/>
                  <a:gd name="connsiteY7" fmla="*/ 331066 h 551752"/>
                  <a:gd name="connsiteX0" fmla="*/ 2127742 w 2135685"/>
                  <a:gd name="connsiteY0" fmla="*/ 308367 h 551752"/>
                  <a:gd name="connsiteX1" fmla="*/ 2036379 w 2135685"/>
                  <a:gd name="connsiteY1" fmla="*/ 530380 h 551752"/>
                  <a:gd name="connsiteX2" fmla="*/ 1694510 w 2135685"/>
                  <a:gd name="connsiteY2" fmla="*/ 527416 h 551752"/>
                  <a:gd name="connsiteX3" fmla="*/ 1425586 w 2135685"/>
                  <a:gd name="connsiteY3" fmla="*/ 392482 h 551752"/>
                  <a:gd name="connsiteX4" fmla="*/ 1188 w 2135685"/>
                  <a:gd name="connsiteY4" fmla="*/ 300293 h 551752"/>
                  <a:gd name="connsiteX5" fmla="*/ 1178895 w 2135685"/>
                  <a:gd name="connsiteY5" fmla="*/ 56808 h 551752"/>
                  <a:gd name="connsiteX6" fmla="*/ 1374177 w 2135685"/>
                  <a:gd name="connsiteY6" fmla="*/ 1235 h 551752"/>
                  <a:gd name="connsiteX7" fmla="*/ 2127742 w 2135685"/>
                  <a:gd name="connsiteY7" fmla="*/ 308367 h 551752"/>
                  <a:gd name="connsiteX0" fmla="*/ 2127742 w 2132536"/>
                  <a:gd name="connsiteY0" fmla="*/ 308367 h 551752"/>
                  <a:gd name="connsiteX1" fmla="*/ 2036379 w 2132536"/>
                  <a:gd name="connsiteY1" fmla="*/ 530380 h 551752"/>
                  <a:gd name="connsiteX2" fmla="*/ 1694510 w 2132536"/>
                  <a:gd name="connsiteY2" fmla="*/ 527416 h 551752"/>
                  <a:gd name="connsiteX3" fmla="*/ 1425586 w 2132536"/>
                  <a:gd name="connsiteY3" fmla="*/ 392482 h 551752"/>
                  <a:gd name="connsiteX4" fmla="*/ 1188 w 2132536"/>
                  <a:gd name="connsiteY4" fmla="*/ 300293 h 551752"/>
                  <a:gd name="connsiteX5" fmla="*/ 1178895 w 2132536"/>
                  <a:gd name="connsiteY5" fmla="*/ 56808 h 551752"/>
                  <a:gd name="connsiteX6" fmla="*/ 1374177 w 2132536"/>
                  <a:gd name="connsiteY6" fmla="*/ 1235 h 551752"/>
                  <a:gd name="connsiteX7" fmla="*/ 2127742 w 2132536"/>
                  <a:gd name="connsiteY7" fmla="*/ 308367 h 551752"/>
                  <a:gd name="connsiteX0" fmla="*/ 2250948 w 2250948"/>
                  <a:gd name="connsiteY0" fmla="*/ 275982 h 551752"/>
                  <a:gd name="connsiteX1" fmla="*/ 2036379 w 2250948"/>
                  <a:gd name="connsiteY1" fmla="*/ 530380 h 551752"/>
                  <a:gd name="connsiteX2" fmla="*/ 1694510 w 2250948"/>
                  <a:gd name="connsiteY2" fmla="*/ 527416 h 551752"/>
                  <a:gd name="connsiteX3" fmla="*/ 1425586 w 2250948"/>
                  <a:gd name="connsiteY3" fmla="*/ 392482 h 551752"/>
                  <a:gd name="connsiteX4" fmla="*/ 1188 w 2250948"/>
                  <a:gd name="connsiteY4" fmla="*/ 300293 h 551752"/>
                  <a:gd name="connsiteX5" fmla="*/ 1178895 w 2250948"/>
                  <a:gd name="connsiteY5" fmla="*/ 56808 h 551752"/>
                  <a:gd name="connsiteX6" fmla="*/ 1374177 w 2250948"/>
                  <a:gd name="connsiteY6" fmla="*/ 1235 h 551752"/>
                  <a:gd name="connsiteX7" fmla="*/ 2250948 w 2250948"/>
                  <a:gd name="connsiteY7" fmla="*/ 275982 h 551752"/>
                  <a:gd name="connsiteX0" fmla="*/ 2250948 w 2250948"/>
                  <a:gd name="connsiteY0" fmla="*/ 275982 h 551752"/>
                  <a:gd name="connsiteX1" fmla="*/ 2036379 w 2250948"/>
                  <a:gd name="connsiteY1" fmla="*/ 530380 h 551752"/>
                  <a:gd name="connsiteX2" fmla="*/ 1694510 w 2250948"/>
                  <a:gd name="connsiteY2" fmla="*/ 527416 h 551752"/>
                  <a:gd name="connsiteX3" fmla="*/ 1425586 w 2250948"/>
                  <a:gd name="connsiteY3" fmla="*/ 392482 h 551752"/>
                  <a:gd name="connsiteX4" fmla="*/ 1188 w 2250948"/>
                  <a:gd name="connsiteY4" fmla="*/ 300293 h 551752"/>
                  <a:gd name="connsiteX5" fmla="*/ 1178895 w 2250948"/>
                  <a:gd name="connsiteY5" fmla="*/ 56808 h 551752"/>
                  <a:gd name="connsiteX6" fmla="*/ 1374177 w 2250948"/>
                  <a:gd name="connsiteY6" fmla="*/ 1235 h 551752"/>
                  <a:gd name="connsiteX7" fmla="*/ 2250948 w 2250948"/>
                  <a:gd name="connsiteY7" fmla="*/ 275982 h 551752"/>
                  <a:gd name="connsiteX0" fmla="*/ 2250948 w 2250948"/>
                  <a:gd name="connsiteY0" fmla="*/ 275982 h 534702"/>
                  <a:gd name="connsiteX1" fmla="*/ 2026157 w 2250948"/>
                  <a:gd name="connsiteY1" fmla="*/ 497981 h 534702"/>
                  <a:gd name="connsiteX2" fmla="*/ 1694510 w 2250948"/>
                  <a:gd name="connsiteY2" fmla="*/ 527416 h 534702"/>
                  <a:gd name="connsiteX3" fmla="*/ 1425586 w 2250948"/>
                  <a:gd name="connsiteY3" fmla="*/ 392482 h 534702"/>
                  <a:gd name="connsiteX4" fmla="*/ 1188 w 2250948"/>
                  <a:gd name="connsiteY4" fmla="*/ 300293 h 534702"/>
                  <a:gd name="connsiteX5" fmla="*/ 1178895 w 2250948"/>
                  <a:gd name="connsiteY5" fmla="*/ 56808 h 534702"/>
                  <a:gd name="connsiteX6" fmla="*/ 1374177 w 2250948"/>
                  <a:gd name="connsiteY6" fmla="*/ 1235 h 534702"/>
                  <a:gd name="connsiteX7" fmla="*/ 2250948 w 2250948"/>
                  <a:gd name="connsiteY7" fmla="*/ 275982 h 534702"/>
                  <a:gd name="connsiteX0" fmla="*/ 2250948 w 2250948"/>
                  <a:gd name="connsiteY0" fmla="*/ 275982 h 534702"/>
                  <a:gd name="connsiteX1" fmla="*/ 2026157 w 2250948"/>
                  <a:gd name="connsiteY1" fmla="*/ 497981 h 534702"/>
                  <a:gd name="connsiteX2" fmla="*/ 1694510 w 2250948"/>
                  <a:gd name="connsiteY2" fmla="*/ 527416 h 534702"/>
                  <a:gd name="connsiteX3" fmla="*/ 1425586 w 2250948"/>
                  <a:gd name="connsiteY3" fmla="*/ 392482 h 534702"/>
                  <a:gd name="connsiteX4" fmla="*/ 1188 w 2250948"/>
                  <a:gd name="connsiteY4" fmla="*/ 300293 h 534702"/>
                  <a:gd name="connsiteX5" fmla="*/ 1178895 w 2250948"/>
                  <a:gd name="connsiteY5" fmla="*/ 56808 h 534702"/>
                  <a:gd name="connsiteX6" fmla="*/ 1374177 w 2250948"/>
                  <a:gd name="connsiteY6" fmla="*/ 1235 h 534702"/>
                  <a:gd name="connsiteX7" fmla="*/ 2250948 w 2250948"/>
                  <a:gd name="connsiteY7" fmla="*/ 275982 h 534702"/>
                  <a:gd name="connsiteX0" fmla="*/ 2250948 w 2250948"/>
                  <a:gd name="connsiteY0" fmla="*/ 275982 h 535948"/>
                  <a:gd name="connsiteX1" fmla="*/ 2026157 w 2250948"/>
                  <a:gd name="connsiteY1" fmla="*/ 497981 h 535948"/>
                  <a:gd name="connsiteX2" fmla="*/ 1694510 w 2250948"/>
                  <a:gd name="connsiteY2" fmla="*/ 527416 h 535948"/>
                  <a:gd name="connsiteX3" fmla="*/ 1425586 w 2250948"/>
                  <a:gd name="connsiteY3" fmla="*/ 392482 h 535948"/>
                  <a:gd name="connsiteX4" fmla="*/ 1188 w 2250948"/>
                  <a:gd name="connsiteY4" fmla="*/ 300293 h 535948"/>
                  <a:gd name="connsiteX5" fmla="*/ 1178895 w 2250948"/>
                  <a:gd name="connsiteY5" fmla="*/ 56808 h 535948"/>
                  <a:gd name="connsiteX6" fmla="*/ 1374177 w 2250948"/>
                  <a:gd name="connsiteY6" fmla="*/ 1235 h 535948"/>
                  <a:gd name="connsiteX7" fmla="*/ 2250948 w 2250948"/>
                  <a:gd name="connsiteY7" fmla="*/ 275982 h 535948"/>
                  <a:gd name="connsiteX0" fmla="*/ 2250948 w 2250948"/>
                  <a:gd name="connsiteY0" fmla="*/ 275982 h 500645"/>
                  <a:gd name="connsiteX1" fmla="*/ 2026157 w 2250948"/>
                  <a:gd name="connsiteY1" fmla="*/ 497981 h 500645"/>
                  <a:gd name="connsiteX2" fmla="*/ 1425586 w 2250948"/>
                  <a:gd name="connsiteY2" fmla="*/ 392482 h 500645"/>
                  <a:gd name="connsiteX3" fmla="*/ 1188 w 2250948"/>
                  <a:gd name="connsiteY3" fmla="*/ 300293 h 500645"/>
                  <a:gd name="connsiteX4" fmla="*/ 1178895 w 2250948"/>
                  <a:gd name="connsiteY4" fmla="*/ 56808 h 500645"/>
                  <a:gd name="connsiteX5" fmla="*/ 1374177 w 2250948"/>
                  <a:gd name="connsiteY5" fmla="*/ 1235 h 500645"/>
                  <a:gd name="connsiteX6" fmla="*/ 2250948 w 2250948"/>
                  <a:gd name="connsiteY6" fmla="*/ 275982 h 500645"/>
                  <a:gd name="connsiteX0" fmla="*/ 2250948 w 2250948"/>
                  <a:gd name="connsiteY0" fmla="*/ 275982 h 520802"/>
                  <a:gd name="connsiteX1" fmla="*/ 1615785 w 2250948"/>
                  <a:gd name="connsiteY1" fmla="*/ 518567 h 520802"/>
                  <a:gd name="connsiteX2" fmla="*/ 1425586 w 2250948"/>
                  <a:gd name="connsiteY2" fmla="*/ 392482 h 520802"/>
                  <a:gd name="connsiteX3" fmla="*/ 1188 w 2250948"/>
                  <a:gd name="connsiteY3" fmla="*/ 300293 h 520802"/>
                  <a:gd name="connsiteX4" fmla="*/ 1178895 w 2250948"/>
                  <a:gd name="connsiteY4" fmla="*/ 56808 h 520802"/>
                  <a:gd name="connsiteX5" fmla="*/ 1374177 w 2250948"/>
                  <a:gd name="connsiteY5" fmla="*/ 1235 h 520802"/>
                  <a:gd name="connsiteX6" fmla="*/ 2250948 w 2250948"/>
                  <a:gd name="connsiteY6" fmla="*/ 275982 h 520802"/>
                  <a:gd name="connsiteX0" fmla="*/ 2250948 w 2250948"/>
                  <a:gd name="connsiteY0" fmla="*/ 275982 h 518567"/>
                  <a:gd name="connsiteX1" fmla="*/ 1615785 w 2250948"/>
                  <a:gd name="connsiteY1" fmla="*/ 518567 h 518567"/>
                  <a:gd name="connsiteX2" fmla="*/ 1425586 w 2250948"/>
                  <a:gd name="connsiteY2" fmla="*/ 392482 h 518567"/>
                  <a:gd name="connsiteX3" fmla="*/ 1188 w 2250948"/>
                  <a:gd name="connsiteY3" fmla="*/ 300293 h 518567"/>
                  <a:gd name="connsiteX4" fmla="*/ 1178895 w 2250948"/>
                  <a:gd name="connsiteY4" fmla="*/ 56808 h 518567"/>
                  <a:gd name="connsiteX5" fmla="*/ 1374177 w 2250948"/>
                  <a:gd name="connsiteY5" fmla="*/ 1235 h 518567"/>
                  <a:gd name="connsiteX6" fmla="*/ 2250948 w 2250948"/>
                  <a:gd name="connsiteY6" fmla="*/ 275982 h 518567"/>
                  <a:gd name="connsiteX0" fmla="*/ 2250948 w 2250948"/>
                  <a:gd name="connsiteY0" fmla="*/ 275982 h 552217"/>
                  <a:gd name="connsiteX1" fmla="*/ 1615785 w 2250948"/>
                  <a:gd name="connsiteY1" fmla="*/ 518567 h 552217"/>
                  <a:gd name="connsiteX2" fmla="*/ 1425586 w 2250948"/>
                  <a:gd name="connsiteY2" fmla="*/ 392482 h 552217"/>
                  <a:gd name="connsiteX3" fmla="*/ 1188 w 2250948"/>
                  <a:gd name="connsiteY3" fmla="*/ 300293 h 552217"/>
                  <a:gd name="connsiteX4" fmla="*/ 1178895 w 2250948"/>
                  <a:gd name="connsiteY4" fmla="*/ 56808 h 552217"/>
                  <a:gd name="connsiteX5" fmla="*/ 1374177 w 2250948"/>
                  <a:gd name="connsiteY5" fmla="*/ 1235 h 552217"/>
                  <a:gd name="connsiteX6" fmla="*/ 2250948 w 2250948"/>
                  <a:gd name="connsiteY6" fmla="*/ 275982 h 552217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2067 w 2252067"/>
                  <a:gd name="connsiteY0" fmla="*/ 275982 h 550775"/>
                  <a:gd name="connsiteX1" fmla="*/ 1616904 w 2252067"/>
                  <a:gd name="connsiteY1" fmla="*/ 518567 h 550775"/>
                  <a:gd name="connsiteX2" fmla="*/ 1406102 w 2252067"/>
                  <a:gd name="connsiteY2" fmla="*/ 390709 h 550775"/>
                  <a:gd name="connsiteX3" fmla="*/ 2307 w 2252067"/>
                  <a:gd name="connsiteY3" fmla="*/ 300293 h 550775"/>
                  <a:gd name="connsiteX4" fmla="*/ 1180014 w 2252067"/>
                  <a:gd name="connsiteY4" fmla="*/ 56808 h 550775"/>
                  <a:gd name="connsiteX5" fmla="*/ 1375296 w 2252067"/>
                  <a:gd name="connsiteY5" fmla="*/ 1235 h 550775"/>
                  <a:gd name="connsiteX6" fmla="*/ 2252067 w 2252067"/>
                  <a:gd name="connsiteY6" fmla="*/ 275982 h 550775"/>
                  <a:gd name="connsiteX0" fmla="*/ 2046737 w 2046737"/>
                  <a:gd name="connsiteY0" fmla="*/ 275982 h 550775"/>
                  <a:gd name="connsiteX1" fmla="*/ 1411574 w 2046737"/>
                  <a:gd name="connsiteY1" fmla="*/ 518567 h 550775"/>
                  <a:gd name="connsiteX2" fmla="*/ 1200772 w 2046737"/>
                  <a:gd name="connsiteY2" fmla="*/ 390709 h 550775"/>
                  <a:gd name="connsiteX3" fmla="*/ 2840 w 2046737"/>
                  <a:gd name="connsiteY3" fmla="*/ 283917 h 550775"/>
                  <a:gd name="connsiteX4" fmla="*/ 974684 w 2046737"/>
                  <a:gd name="connsiteY4" fmla="*/ 56808 h 550775"/>
                  <a:gd name="connsiteX5" fmla="*/ 1169966 w 2046737"/>
                  <a:gd name="connsiteY5" fmla="*/ 1235 h 550775"/>
                  <a:gd name="connsiteX6" fmla="*/ 2046737 w 2046737"/>
                  <a:gd name="connsiteY6" fmla="*/ 275982 h 550775"/>
                  <a:gd name="connsiteX0" fmla="*/ 2044504 w 2044504"/>
                  <a:gd name="connsiteY0" fmla="*/ 275893 h 550686"/>
                  <a:gd name="connsiteX1" fmla="*/ 1409341 w 2044504"/>
                  <a:gd name="connsiteY1" fmla="*/ 518478 h 550686"/>
                  <a:gd name="connsiteX2" fmla="*/ 1198539 w 2044504"/>
                  <a:gd name="connsiteY2" fmla="*/ 390620 h 550686"/>
                  <a:gd name="connsiteX3" fmla="*/ 607 w 2044504"/>
                  <a:gd name="connsiteY3" fmla="*/ 283828 h 550686"/>
                  <a:gd name="connsiteX4" fmla="*/ 1036645 w 2044504"/>
                  <a:gd name="connsiteY4" fmla="*/ 60308 h 550686"/>
                  <a:gd name="connsiteX5" fmla="*/ 1167733 w 2044504"/>
                  <a:gd name="connsiteY5" fmla="*/ 1146 h 550686"/>
                  <a:gd name="connsiteX6" fmla="*/ 2044504 w 2044504"/>
                  <a:gd name="connsiteY6" fmla="*/ 275893 h 550686"/>
                  <a:gd name="connsiteX0" fmla="*/ 2044529 w 2044529"/>
                  <a:gd name="connsiteY0" fmla="*/ 275893 h 550686"/>
                  <a:gd name="connsiteX1" fmla="*/ 1409366 w 2044529"/>
                  <a:gd name="connsiteY1" fmla="*/ 518478 h 550686"/>
                  <a:gd name="connsiteX2" fmla="*/ 1198564 w 2044529"/>
                  <a:gd name="connsiteY2" fmla="*/ 390620 h 550686"/>
                  <a:gd name="connsiteX3" fmla="*/ 632 w 2044529"/>
                  <a:gd name="connsiteY3" fmla="*/ 283828 h 550686"/>
                  <a:gd name="connsiteX4" fmla="*/ 1036670 w 2044529"/>
                  <a:gd name="connsiteY4" fmla="*/ 60308 h 550686"/>
                  <a:gd name="connsiteX5" fmla="*/ 1167758 w 2044529"/>
                  <a:gd name="connsiteY5" fmla="*/ 1146 h 550686"/>
                  <a:gd name="connsiteX6" fmla="*/ 2044529 w 2044529"/>
                  <a:gd name="connsiteY6" fmla="*/ 275893 h 550686"/>
                  <a:gd name="connsiteX0" fmla="*/ 2044543 w 2044543"/>
                  <a:gd name="connsiteY0" fmla="*/ 275893 h 550686"/>
                  <a:gd name="connsiteX1" fmla="*/ 1409380 w 2044543"/>
                  <a:gd name="connsiteY1" fmla="*/ 518478 h 550686"/>
                  <a:gd name="connsiteX2" fmla="*/ 1198578 w 2044543"/>
                  <a:gd name="connsiteY2" fmla="*/ 390620 h 550686"/>
                  <a:gd name="connsiteX3" fmla="*/ 646 w 2044543"/>
                  <a:gd name="connsiteY3" fmla="*/ 283828 h 550686"/>
                  <a:gd name="connsiteX4" fmla="*/ 1036684 w 2044543"/>
                  <a:gd name="connsiteY4" fmla="*/ 60308 h 550686"/>
                  <a:gd name="connsiteX5" fmla="*/ 1167772 w 2044543"/>
                  <a:gd name="connsiteY5" fmla="*/ 1146 h 550686"/>
                  <a:gd name="connsiteX6" fmla="*/ 2044543 w 2044543"/>
                  <a:gd name="connsiteY6" fmla="*/ 275893 h 550686"/>
                  <a:gd name="connsiteX0" fmla="*/ 2045105 w 2045105"/>
                  <a:gd name="connsiteY0" fmla="*/ 275893 h 550686"/>
                  <a:gd name="connsiteX1" fmla="*/ 1409942 w 2045105"/>
                  <a:gd name="connsiteY1" fmla="*/ 518478 h 550686"/>
                  <a:gd name="connsiteX2" fmla="*/ 1199140 w 2045105"/>
                  <a:gd name="connsiteY2" fmla="*/ 390620 h 550686"/>
                  <a:gd name="connsiteX3" fmla="*/ 1208 w 2045105"/>
                  <a:gd name="connsiteY3" fmla="*/ 283828 h 550686"/>
                  <a:gd name="connsiteX4" fmla="*/ 1037246 w 2045105"/>
                  <a:gd name="connsiteY4" fmla="*/ 60308 h 550686"/>
                  <a:gd name="connsiteX5" fmla="*/ 1168334 w 2045105"/>
                  <a:gd name="connsiteY5" fmla="*/ 1146 h 550686"/>
                  <a:gd name="connsiteX6" fmla="*/ 2045105 w 2045105"/>
                  <a:gd name="connsiteY6" fmla="*/ 275893 h 550686"/>
                  <a:gd name="connsiteX0" fmla="*/ 2046437 w 2046437"/>
                  <a:gd name="connsiteY0" fmla="*/ 275893 h 550686"/>
                  <a:gd name="connsiteX1" fmla="*/ 1411274 w 2046437"/>
                  <a:gd name="connsiteY1" fmla="*/ 518478 h 550686"/>
                  <a:gd name="connsiteX2" fmla="*/ 1200472 w 2046437"/>
                  <a:gd name="connsiteY2" fmla="*/ 390620 h 550686"/>
                  <a:gd name="connsiteX3" fmla="*/ 2540 w 2046437"/>
                  <a:gd name="connsiteY3" fmla="*/ 283828 h 550686"/>
                  <a:gd name="connsiteX4" fmla="*/ 1038578 w 2046437"/>
                  <a:gd name="connsiteY4" fmla="*/ 60308 h 550686"/>
                  <a:gd name="connsiteX5" fmla="*/ 1169666 w 2046437"/>
                  <a:gd name="connsiteY5" fmla="*/ 1146 h 550686"/>
                  <a:gd name="connsiteX6" fmla="*/ 2046437 w 2046437"/>
                  <a:gd name="connsiteY6" fmla="*/ 275893 h 550686"/>
                  <a:gd name="connsiteX0" fmla="*/ 2044194 w 2044194"/>
                  <a:gd name="connsiteY0" fmla="*/ 275738 h 550531"/>
                  <a:gd name="connsiteX1" fmla="*/ 1409031 w 2044194"/>
                  <a:gd name="connsiteY1" fmla="*/ 518323 h 550531"/>
                  <a:gd name="connsiteX2" fmla="*/ 1198229 w 2044194"/>
                  <a:gd name="connsiteY2" fmla="*/ 390465 h 550531"/>
                  <a:gd name="connsiteX3" fmla="*/ 297 w 2044194"/>
                  <a:gd name="connsiteY3" fmla="*/ 283673 h 550531"/>
                  <a:gd name="connsiteX4" fmla="*/ 1086252 w 2044194"/>
                  <a:gd name="connsiteY4" fmla="*/ 67845 h 550531"/>
                  <a:gd name="connsiteX5" fmla="*/ 1167423 w 2044194"/>
                  <a:gd name="connsiteY5" fmla="*/ 991 h 550531"/>
                  <a:gd name="connsiteX6" fmla="*/ 2044194 w 2044194"/>
                  <a:gd name="connsiteY6" fmla="*/ 275738 h 550531"/>
                  <a:gd name="connsiteX0" fmla="*/ 2044421 w 2044421"/>
                  <a:gd name="connsiteY0" fmla="*/ 275738 h 550531"/>
                  <a:gd name="connsiteX1" fmla="*/ 1409258 w 2044421"/>
                  <a:gd name="connsiteY1" fmla="*/ 518323 h 550531"/>
                  <a:gd name="connsiteX2" fmla="*/ 1198456 w 2044421"/>
                  <a:gd name="connsiteY2" fmla="*/ 390465 h 550531"/>
                  <a:gd name="connsiteX3" fmla="*/ 524 w 2044421"/>
                  <a:gd name="connsiteY3" fmla="*/ 283673 h 550531"/>
                  <a:gd name="connsiteX4" fmla="*/ 1086479 w 2044421"/>
                  <a:gd name="connsiteY4" fmla="*/ 67845 h 550531"/>
                  <a:gd name="connsiteX5" fmla="*/ 1167650 w 2044421"/>
                  <a:gd name="connsiteY5" fmla="*/ 991 h 550531"/>
                  <a:gd name="connsiteX6" fmla="*/ 2044421 w 2044421"/>
                  <a:gd name="connsiteY6" fmla="*/ 275738 h 550531"/>
                  <a:gd name="connsiteX0" fmla="*/ 2044417 w 2044417"/>
                  <a:gd name="connsiteY0" fmla="*/ 275738 h 550531"/>
                  <a:gd name="connsiteX1" fmla="*/ 1409254 w 2044417"/>
                  <a:gd name="connsiteY1" fmla="*/ 518323 h 550531"/>
                  <a:gd name="connsiteX2" fmla="*/ 1198452 w 2044417"/>
                  <a:gd name="connsiteY2" fmla="*/ 390465 h 550531"/>
                  <a:gd name="connsiteX3" fmla="*/ 520 w 2044417"/>
                  <a:gd name="connsiteY3" fmla="*/ 283673 h 550531"/>
                  <a:gd name="connsiteX4" fmla="*/ 1086475 w 2044417"/>
                  <a:gd name="connsiteY4" fmla="*/ 67845 h 550531"/>
                  <a:gd name="connsiteX5" fmla="*/ 1167646 w 2044417"/>
                  <a:gd name="connsiteY5" fmla="*/ 991 h 550531"/>
                  <a:gd name="connsiteX6" fmla="*/ 2044417 w 2044417"/>
                  <a:gd name="connsiteY6" fmla="*/ 275738 h 550531"/>
                  <a:gd name="connsiteX0" fmla="*/ 2044075 w 2044075"/>
                  <a:gd name="connsiteY0" fmla="*/ 275738 h 550531"/>
                  <a:gd name="connsiteX1" fmla="*/ 1408912 w 2044075"/>
                  <a:gd name="connsiteY1" fmla="*/ 518323 h 550531"/>
                  <a:gd name="connsiteX2" fmla="*/ 1198110 w 2044075"/>
                  <a:gd name="connsiteY2" fmla="*/ 390465 h 550531"/>
                  <a:gd name="connsiteX3" fmla="*/ 178 w 2044075"/>
                  <a:gd name="connsiteY3" fmla="*/ 283673 h 550531"/>
                  <a:gd name="connsiteX4" fmla="*/ 1086133 w 2044075"/>
                  <a:gd name="connsiteY4" fmla="*/ 67845 h 550531"/>
                  <a:gd name="connsiteX5" fmla="*/ 1167304 w 2044075"/>
                  <a:gd name="connsiteY5" fmla="*/ 991 h 550531"/>
                  <a:gd name="connsiteX6" fmla="*/ 2044075 w 2044075"/>
                  <a:gd name="connsiteY6" fmla="*/ 275738 h 550531"/>
                  <a:gd name="connsiteX0" fmla="*/ 1983923 w 1983923"/>
                  <a:gd name="connsiteY0" fmla="*/ 275738 h 550531"/>
                  <a:gd name="connsiteX1" fmla="*/ 1348760 w 1983923"/>
                  <a:gd name="connsiteY1" fmla="*/ 518323 h 550531"/>
                  <a:gd name="connsiteX2" fmla="*/ 1137958 w 1983923"/>
                  <a:gd name="connsiteY2" fmla="*/ 390465 h 550531"/>
                  <a:gd name="connsiteX3" fmla="*/ 203 w 1983923"/>
                  <a:gd name="connsiteY3" fmla="*/ 474536 h 550531"/>
                  <a:gd name="connsiteX4" fmla="*/ 1025981 w 1983923"/>
                  <a:gd name="connsiteY4" fmla="*/ 67845 h 550531"/>
                  <a:gd name="connsiteX5" fmla="*/ 1107152 w 1983923"/>
                  <a:gd name="connsiteY5" fmla="*/ 991 h 550531"/>
                  <a:gd name="connsiteX6" fmla="*/ 1983923 w 1983923"/>
                  <a:gd name="connsiteY6" fmla="*/ 275738 h 550531"/>
                  <a:gd name="connsiteX0" fmla="*/ 1984688 w 1984688"/>
                  <a:gd name="connsiteY0" fmla="*/ 275738 h 550531"/>
                  <a:gd name="connsiteX1" fmla="*/ 1349525 w 1984688"/>
                  <a:gd name="connsiteY1" fmla="*/ 518323 h 550531"/>
                  <a:gd name="connsiteX2" fmla="*/ 1171776 w 1984688"/>
                  <a:gd name="connsiteY2" fmla="*/ 440528 h 550531"/>
                  <a:gd name="connsiteX3" fmla="*/ 968 w 1984688"/>
                  <a:gd name="connsiteY3" fmla="*/ 474536 h 550531"/>
                  <a:gd name="connsiteX4" fmla="*/ 1026746 w 1984688"/>
                  <a:gd name="connsiteY4" fmla="*/ 67845 h 550531"/>
                  <a:gd name="connsiteX5" fmla="*/ 1107917 w 1984688"/>
                  <a:gd name="connsiteY5" fmla="*/ 991 h 550531"/>
                  <a:gd name="connsiteX6" fmla="*/ 1984688 w 1984688"/>
                  <a:gd name="connsiteY6" fmla="*/ 275738 h 550531"/>
                  <a:gd name="connsiteX0" fmla="*/ 1984688 w 1984688"/>
                  <a:gd name="connsiteY0" fmla="*/ 275738 h 550531"/>
                  <a:gd name="connsiteX1" fmla="*/ 1349525 w 1984688"/>
                  <a:gd name="connsiteY1" fmla="*/ 518323 h 550531"/>
                  <a:gd name="connsiteX2" fmla="*/ 1171776 w 1984688"/>
                  <a:gd name="connsiteY2" fmla="*/ 440528 h 550531"/>
                  <a:gd name="connsiteX3" fmla="*/ 968 w 1984688"/>
                  <a:gd name="connsiteY3" fmla="*/ 474536 h 550531"/>
                  <a:gd name="connsiteX4" fmla="*/ 1026746 w 1984688"/>
                  <a:gd name="connsiteY4" fmla="*/ 67845 h 550531"/>
                  <a:gd name="connsiteX5" fmla="*/ 1107917 w 1984688"/>
                  <a:gd name="connsiteY5" fmla="*/ 991 h 550531"/>
                  <a:gd name="connsiteX6" fmla="*/ 1984688 w 1984688"/>
                  <a:gd name="connsiteY6" fmla="*/ 275738 h 550531"/>
                  <a:gd name="connsiteX0" fmla="*/ 1998639 w 1998639"/>
                  <a:gd name="connsiteY0" fmla="*/ 275738 h 574779"/>
                  <a:gd name="connsiteX1" fmla="*/ 1363476 w 1998639"/>
                  <a:gd name="connsiteY1" fmla="*/ 518323 h 574779"/>
                  <a:gd name="connsiteX2" fmla="*/ 1185727 w 1998639"/>
                  <a:gd name="connsiteY2" fmla="*/ 440528 h 574779"/>
                  <a:gd name="connsiteX3" fmla="*/ 14919 w 1998639"/>
                  <a:gd name="connsiteY3" fmla="*/ 474536 h 574779"/>
                  <a:gd name="connsiteX4" fmla="*/ 1040697 w 1998639"/>
                  <a:gd name="connsiteY4" fmla="*/ 67845 h 574779"/>
                  <a:gd name="connsiteX5" fmla="*/ 1121868 w 1998639"/>
                  <a:gd name="connsiteY5" fmla="*/ 991 h 574779"/>
                  <a:gd name="connsiteX6" fmla="*/ 1998639 w 1998639"/>
                  <a:gd name="connsiteY6" fmla="*/ 275738 h 574779"/>
                  <a:gd name="connsiteX0" fmla="*/ 1998639 w 1998639"/>
                  <a:gd name="connsiteY0" fmla="*/ 275738 h 586542"/>
                  <a:gd name="connsiteX1" fmla="*/ 1363476 w 1998639"/>
                  <a:gd name="connsiteY1" fmla="*/ 518323 h 586542"/>
                  <a:gd name="connsiteX2" fmla="*/ 1185727 w 1998639"/>
                  <a:gd name="connsiteY2" fmla="*/ 440528 h 586542"/>
                  <a:gd name="connsiteX3" fmla="*/ 14919 w 1998639"/>
                  <a:gd name="connsiteY3" fmla="*/ 474536 h 586542"/>
                  <a:gd name="connsiteX4" fmla="*/ 1040697 w 1998639"/>
                  <a:gd name="connsiteY4" fmla="*/ 67845 h 586542"/>
                  <a:gd name="connsiteX5" fmla="*/ 1121868 w 1998639"/>
                  <a:gd name="connsiteY5" fmla="*/ 991 h 586542"/>
                  <a:gd name="connsiteX6" fmla="*/ 1998639 w 1998639"/>
                  <a:gd name="connsiteY6" fmla="*/ 275738 h 58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8639" h="586542">
                    <a:moveTo>
                      <a:pt x="1998639" y="275738"/>
                    </a:moveTo>
                    <a:cubicBezTo>
                      <a:pt x="1934179" y="393486"/>
                      <a:pt x="1737323" y="638172"/>
                      <a:pt x="1363476" y="518323"/>
                    </a:cubicBezTo>
                    <a:cubicBezTo>
                      <a:pt x="1255649" y="483245"/>
                      <a:pt x="1242772" y="474081"/>
                      <a:pt x="1185727" y="440528"/>
                    </a:cubicBezTo>
                    <a:cubicBezTo>
                      <a:pt x="820099" y="468194"/>
                      <a:pt x="125171" y="732340"/>
                      <a:pt x="14919" y="474536"/>
                    </a:cubicBezTo>
                    <a:cubicBezTo>
                      <a:pt x="-95333" y="216732"/>
                      <a:pt x="421332" y="132195"/>
                      <a:pt x="1040697" y="67845"/>
                    </a:cubicBezTo>
                    <a:cubicBezTo>
                      <a:pt x="1132266" y="41824"/>
                      <a:pt x="1118501" y="-7604"/>
                      <a:pt x="1121868" y="991"/>
                    </a:cubicBezTo>
                    <a:lnTo>
                      <a:pt x="1998639" y="275738"/>
                    </a:lnTo>
                    <a:close/>
                  </a:path>
                </a:pathLst>
              </a:custGeom>
              <a:noFill/>
              <a:ln w="38100">
                <a:solidFill>
                  <a:srgbClr val="00B0F0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895350" y="5029200"/>
              <a:ext cx="245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solidFill>
                    <a:schemeClr val="bg1"/>
                  </a:solidFill>
                </a:rPr>
                <a:t>BRDF Fit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724400" y="2057400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Path Tracer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552950" y="1885950"/>
            <a:ext cx="2800350" cy="3771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382002" y="1828800"/>
            <a:ext cx="3809998" cy="3771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3"/>
          <p:cNvSpPr/>
          <p:nvPr/>
        </p:nvSpPr>
        <p:spPr>
          <a:xfrm rot="2467886">
            <a:off x="1210657" y="2698977"/>
            <a:ext cx="1066070" cy="208206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3"/>
          <p:cNvSpPr/>
          <p:nvPr/>
        </p:nvSpPr>
        <p:spPr>
          <a:xfrm rot="5400000">
            <a:off x="1820475" y="2797470"/>
            <a:ext cx="668889" cy="148668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3"/>
          <p:cNvSpPr/>
          <p:nvPr/>
        </p:nvSpPr>
        <p:spPr>
          <a:xfrm rot="8684305">
            <a:off x="2094926" y="2980639"/>
            <a:ext cx="487190" cy="148668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3"/>
          <p:cNvSpPr/>
          <p:nvPr/>
        </p:nvSpPr>
        <p:spPr>
          <a:xfrm rot="5400000">
            <a:off x="2031388" y="2808745"/>
            <a:ext cx="254325" cy="515711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  <a:gd name="connsiteX0" fmla="*/ 0 w 1783524"/>
              <a:gd name="connsiteY0" fmla="*/ 418804 h 857327"/>
              <a:gd name="connsiteX1" fmla="*/ 927308 w 1783524"/>
              <a:gd name="connsiteY1" fmla="*/ 234 h 857327"/>
              <a:gd name="connsiteX2" fmla="*/ 1783524 w 1783524"/>
              <a:gd name="connsiteY2" fmla="*/ 465893 h 857327"/>
              <a:gd name="connsiteX3" fmla="*/ 927308 w 1783524"/>
              <a:gd name="connsiteY3" fmla="*/ 857160 h 857327"/>
              <a:gd name="connsiteX4" fmla="*/ 0 w 1783524"/>
              <a:gd name="connsiteY4" fmla="*/ 418804 h 857327"/>
              <a:gd name="connsiteX0" fmla="*/ -2 w 2039671"/>
              <a:gd name="connsiteY0" fmla="*/ 418803 h 857328"/>
              <a:gd name="connsiteX1" fmla="*/ 1183455 w 2039671"/>
              <a:gd name="connsiteY1" fmla="*/ 234 h 857328"/>
              <a:gd name="connsiteX2" fmla="*/ 2039671 w 2039671"/>
              <a:gd name="connsiteY2" fmla="*/ 465893 h 857328"/>
              <a:gd name="connsiteX3" fmla="*/ 1183455 w 2039671"/>
              <a:gd name="connsiteY3" fmla="*/ 857160 h 857328"/>
              <a:gd name="connsiteX4" fmla="*/ -2 w 2039671"/>
              <a:gd name="connsiteY4" fmla="*/ 418803 h 857328"/>
              <a:gd name="connsiteX0" fmla="*/ 2 w 1727942"/>
              <a:gd name="connsiteY0" fmla="*/ 418595 h 856968"/>
              <a:gd name="connsiteX1" fmla="*/ 1183459 w 1727942"/>
              <a:gd name="connsiteY1" fmla="*/ 26 h 856968"/>
              <a:gd name="connsiteX2" fmla="*/ 1727943 w 1727942"/>
              <a:gd name="connsiteY2" fmla="*/ 433607 h 856968"/>
              <a:gd name="connsiteX3" fmla="*/ 1183459 w 1727942"/>
              <a:gd name="connsiteY3" fmla="*/ 856952 h 856968"/>
              <a:gd name="connsiteX4" fmla="*/ 2 w 1727942"/>
              <a:gd name="connsiteY4" fmla="*/ 418595 h 85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942" h="856968">
                <a:moveTo>
                  <a:pt x="2" y="418595"/>
                </a:moveTo>
                <a:cubicBezTo>
                  <a:pt x="2" y="181961"/>
                  <a:pt x="895469" y="-2476"/>
                  <a:pt x="1183459" y="26"/>
                </a:cubicBezTo>
                <a:cubicBezTo>
                  <a:pt x="1471449" y="2528"/>
                  <a:pt x="1727943" y="302362"/>
                  <a:pt x="1727943" y="433607"/>
                </a:cubicBezTo>
                <a:cubicBezTo>
                  <a:pt x="1727943" y="564852"/>
                  <a:pt x="1471449" y="859454"/>
                  <a:pt x="1183459" y="856952"/>
                </a:cubicBezTo>
                <a:cubicBezTo>
                  <a:pt x="895469" y="854450"/>
                  <a:pt x="2" y="655229"/>
                  <a:pt x="2" y="418595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3"/>
          <p:cNvSpPr/>
          <p:nvPr/>
        </p:nvSpPr>
        <p:spPr>
          <a:xfrm rot="8660365">
            <a:off x="2079474" y="4439869"/>
            <a:ext cx="776872" cy="234742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3"/>
          <p:cNvSpPr/>
          <p:nvPr/>
        </p:nvSpPr>
        <p:spPr>
          <a:xfrm rot="5400000">
            <a:off x="2037201" y="4437814"/>
            <a:ext cx="230116" cy="466623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  <a:gd name="connsiteX0" fmla="*/ 0 w 1783524"/>
              <a:gd name="connsiteY0" fmla="*/ 418804 h 857327"/>
              <a:gd name="connsiteX1" fmla="*/ 927308 w 1783524"/>
              <a:gd name="connsiteY1" fmla="*/ 234 h 857327"/>
              <a:gd name="connsiteX2" fmla="*/ 1783524 w 1783524"/>
              <a:gd name="connsiteY2" fmla="*/ 465893 h 857327"/>
              <a:gd name="connsiteX3" fmla="*/ 927308 w 1783524"/>
              <a:gd name="connsiteY3" fmla="*/ 857160 h 857327"/>
              <a:gd name="connsiteX4" fmla="*/ 0 w 1783524"/>
              <a:gd name="connsiteY4" fmla="*/ 418804 h 857327"/>
              <a:gd name="connsiteX0" fmla="*/ -2 w 2039671"/>
              <a:gd name="connsiteY0" fmla="*/ 418803 h 857328"/>
              <a:gd name="connsiteX1" fmla="*/ 1183455 w 2039671"/>
              <a:gd name="connsiteY1" fmla="*/ 234 h 857328"/>
              <a:gd name="connsiteX2" fmla="*/ 2039671 w 2039671"/>
              <a:gd name="connsiteY2" fmla="*/ 465893 h 857328"/>
              <a:gd name="connsiteX3" fmla="*/ 1183455 w 2039671"/>
              <a:gd name="connsiteY3" fmla="*/ 857160 h 857328"/>
              <a:gd name="connsiteX4" fmla="*/ -2 w 2039671"/>
              <a:gd name="connsiteY4" fmla="*/ 418803 h 857328"/>
              <a:gd name="connsiteX0" fmla="*/ 2 w 1727942"/>
              <a:gd name="connsiteY0" fmla="*/ 418595 h 856968"/>
              <a:gd name="connsiteX1" fmla="*/ 1183459 w 1727942"/>
              <a:gd name="connsiteY1" fmla="*/ 26 h 856968"/>
              <a:gd name="connsiteX2" fmla="*/ 1727943 w 1727942"/>
              <a:gd name="connsiteY2" fmla="*/ 433607 h 856968"/>
              <a:gd name="connsiteX3" fmla="*/ 1183459 w 1727942"/>
              <a:gd name="connsiteY3" fmla="*/ 856952 h 856968"/>
              <a:gd name="connsiteX4" fmla="*/ 2 w 1727942"/>
              <a:gd name="connsiteY4" fmla="*/ 418595 h 85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942" h="856968">
                <a:moveTo>
                  <a:pt x="2" y="418595"/>
                </a:moveTo>
                <a:cubicBezTo>
                  <a:pt x="2" y="181961"/>
                  <a:pt x="895469" y="-2476"/>
                  <a:pt x="1183459" y="26"/>
                </a:cubicBezTo>
                <a:cubicBezTo>
                  <a:pt x="1471449" y="2528"/>
                  <a:pt x="1727943" y="302362"/>
                  <a:pt x="1727943" y="433607"/>
                </a:cubicBezTo>
                <a:cubicBezTo>
                  <a:pt x="1727943" y="564852"/>
                  <a:pt x="1471449" y="859454"/>
                  <a:pt x="1183459" y="856952"/>
                </a:cubicBezTo>
                <a:cubicBezTo>
                  <a:pt x="895469" y="854450"/>
                  <a:pt x="2" y="655229"/>
                  <a:pt x="2" y="418595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910351" y="3713913"/>
            <a:ext cx="2442449" cy="188678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412933" y="1771650"/>
            <a:ext cx="3080385" cy="4006250"/>
          </a:xfrm>
          <a:prstGeom prst="roundRect">
            <a:avLst>
              <a:gd name="adj" fmla="val 7122"/>
            </a:avLst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723900" y="1765900"/>
            <a:ext cx="2800350" cy="4006250"/>
          </a:xfrm>
          <a:prstGeom prst="roundRect">
            <a:avLst>
              <a:gd name="adj" fmla="val 7122"/>
            </a:avLst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640103" y="1947386"/>
            <a:ext cx="2628900" cy="36533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6324" y="345043"/>
            <a:ext cx="10267949" cy="369332"/>
          </a:xfrm>
        </p:spPr>
        <p:txBody>
          <a:bodyPr/>
          <a:lstStyle/>
          <a:p>
            <a:r>
              <a:rPr lang="de-DE" dirty="0" smtClean="0"/>
              <a:t>Pipeline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5350" y="1302932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Pre-Processing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02955" y="1302932"/>
            <a:ext cx="2703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Rendering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4953000" y="2628900"/>
            <a:ext cx="1943101" cy="971550"/>
          </a:xfrm>
          <a:prstGeom prst="roundRect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GuidedProductBRDF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953000" y="4057650"/>
            <a:ext cx="1943101" cy="971550"/>
          </a:xfrm>
          <a:prstGeom prst="roundRect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Weight Window RR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29" y="2775766"/>
            <a:ext cx="3531588" cy="19865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32</a:t>
            </a:fld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895350" y="2228850"/>
            <a:ext cx="2457450" cy="1405925"/>
            <a:chOff x="895350" y="2228850"/>
            <a:chExt cx="2457450" cy="1405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ounded Rectangle 12"/>
            <p:cNvSpPr/>
            <p:nvPr/>
          </p:nvSpPr>
          <p:spPr>
            <a:xfrm>
              <a:off x="952500" y="2228850"/>
              <a:ext cx="2286000" cy="1405925"/>
            </a:xfrm>
            <a:prstGeom prst="roundRect">
              <a:avLst/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03947" y="2342402"/>
              <a:ext cx="1761283" cy="1063773"/>
              <a:chOff x="7051146" y="41504"/>
              <a:chExt cx="4531254" cy="2736769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7924800" y="2320145"/>
                <a:ext cx="3657600" cy="0"/>
              </a:xfrm>
              <a:prstGeom prst="lin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9664700" y="223442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8096250" y="1062845"/>
                <a:ext cx="1085850" cy="8001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21" descr="C:\Users\Jirka\projects\import\presentations\main\images\ground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69000" contrast="-100000"/>
                        </a14:imgEffect>
                      </a14:imgLayer>
                    </a14:imgProps>
                  </a:ext>
                </a:extLst>
              </a:blip>
              <a:srcRect l="20187" r="19261"/>
              <a:stretch/>
            </p:blipFill>
            <p:spPr bwMode="auto">
              <a:xfrm>
                <a:off x="7924800" y="2327423"/>
                <a:ext cx="3657600" cy="45085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Chord 24"/>
              <p:cNvSpPr/>
              <p:nvPr/>
            </p:nvSpPr>
            <p:spPr>
              <a:xfrm rot="6694740">
                <a:off x="7975633" y="-882983"/>
                <a:ext cx="2217991" cy="4066966"/>
              </a:xfrm>
              <a:custGeom>
                <a:avLst/>
                <a:gdLst>
                  <a:gd name="connsiteX0" fmla="*/ 1463417 w 1714500"/>
                  <a:gd name="connsiteY0" fmla="*/ 1463417 h 1714500"/>
                  <a:gd name="connsiteX1" fmla="*/ 428625 w 1714500"/>
                  <a:gd name="connsiteY1" fmla="*/ 1599650 h 1714500"/>
                  <a:gd name="connsiteX2" fmla="*/ 29210 w 1714500"/>
                  <a:gd name="connsiteY2" fmla="*/ 635377 h 1714500"/>
                  <a:gd name="connsiteX3" fmla="*/ 857250 w 1714500"/>
                  <a:gd name="connsiteY3" fmla="*/ 0 h 1714500"/>
                  <a:gd name="connsiteX4" fmla="*/ 1463417 w 1714500"/>
                  <a:gd name="connsiteY4" fmla="*/ 1463417 h 1714500"/>
                  <a:gd name="connsiteX0" fmla="*/ 1452437 w 1453497"/>
                  <a:gd name="connsiteY0" fmla="*/ 1463417 h 1736720"/>
                  <a:gd name="connsiteX1" fmla="*/ 977942 w 1453497"/>
                  <a:gd name="connsiteY1" fmla="*/ 1715984 h 1736720"/>
                  <a:gd name="connsiteX2" fmla="*/ 417645 w 1453497"/>
                  <a:gd name="connsiteY2" fmla="*/ 1599650 h 1736720"/>
                  <a:gd name="connsiteX3" fmla="*/ 18230 w 1453497"/>
                  <a:gd name="connsiteY3" fmla="*/ 635377 h 1736720"/>
                  <a:gd name="connsiteX4" fmla="*/ 846270 w 1453497"/>
                  <a:gd name="connsiteY4" fmla="*/ 0 h 1736720"/>
                  <a:gd name="connsiteX5" fmla="*/ 1452437 w 1453497"/>
                  <a:gd name="connsiteY5" fmla="*/ 1463417 h 1736720"/>
                  <a:gd name="connsiteX0" fmla="*/ 1481560 w 1482620"/>
                  <a:gd name="connsiteY0" fmla="*/ 1463417 h 1721398"/>
                  <a:gd name="connsiteX1" fmla="*/ 1007065 w 1482620"/>
                  <a:gd name="connsiteY1" fmla="*/ 1715984 h 1721398"/>
                  <a:gd name="connsiteX2" fmla="*/ 446768 w 1482620"/>
                  <a:gd name="connsiteY2" fmla="*/ 1599650 h 1721398"/>
                  <a:gd name="connsiteX3" fmla="*/ 138380 w 1482620"/>
                  <a:gd name="connsiteY3" fmla="*/ 1185355 h 1721398"/>
                  <a:gd name="connsiteX4" fmla="*/ 47353 w 1482620"/>
                  <a:gd name="connsiteY4" fmla="*/ 635377 h 1721398"/>
                  <a:gd name="connsiteX5" fmla="*/ 875393 w 1482620"/>
                  <a:gd name="connsiteY5" fmla="*/ 0 h 1721398"/>
                  <a:gd name="connsiteX6" fmla="*/ 1481560 w 1482620"/>
                  <a:gd name="connsiteY6" fmla="*/ 1463417 h 1721398"/>
                  <a:gd name="connsiteX0" fmla="*/ 1445200 w 1446260"/>
                  <a:gd name="connsiteY0" fmla="*/ 1522823 h 1780804"/>
                  <a:gd name="connsiteX1" fmla="*/ 970705 w 1446260"/>
                  <a:gd name="connsiteY1" fmla="*/ 1775390 h 1780804"/>
                  <a:gd name="connsiteX2" fmla="*/ 410408 w 1446260"/>
                  <a:gd name="connsiteY2" fmla="*/ 1659056 h 1780804"/>
                  <a:gd name="connsiteX3" fmla="*/ 102020 w 1446260"/>
                  <a:gd name="connsiteY3" fmla="*/ 1244761 h 1780804"/>
                  <a:gd name="connsiteX4" fmla="*/ 10993 w 1446260"/>
                  <a:gd name="connsiteY4" fmla="*/ 694783 h 1780804"/>
                  <a:gd name="connsiteX5" fmla="*/ 321614 w 1446260"/>
                  <a:gd name="connsiteY5" fmla="*/ 324653 h 1780804"/>
                  <a:gd name="connsiteX6" fmla="*/ 839033 w 1446260"/>
                  <a:gd name="connsiteY6" fmla="*/ 59406 h 1780804"/>
                  <a:gd name="connsiteX7" fmla="*/ 1445200 w 1446260"/>
                  <a:gd name="connsiteY7" fmla="*/ 1522823 h 1780804"/>
                  <a:gd name="connsiteX0" fmla="*/ 1462952 w 1464012"/>
                  <a:gd name="connsiteY0" fmla="*/ 1522823 h 1780804"/>
                  <a:gd name="connsiteX1" fmla="*/ 988457 w 1464012"/>
                  <a:gd name="connsiteY1" fmla="*/ 1775390 h 1780804"/>
                  <a:gd name="connsiteX2" fmla="*/ 428160 w 1464012"/>
                  <a:gd name="connsiteY2" fmla="*/ 1659056 h 1780804"/>
                  <a:gd name="connsiteX3" fmla="*/ 119772 w 1464012"/>
                  <a:gd name="connsiteY3" fmla="*/ 1244761 h 1780804"/>
                  <a:gd name="connsiteX4" fmla="*/ 24027 w 1464012"/>
                  <a:gd name="connsiteY4" fmla="*/ 964526 h 1780804"/>
                  <a:gd name="connsiteX5" fmla="*/ 28745 w 1464012"/>
                  <a:gd name="connsiteY5" fmla="*/ 694783 h 1780804"/>
                  <a:gd name="connsiteX6" fmla="*/ 339366 w 1464012"/>
                  <a:gd name="connsiteY6" fmla="*/ 324653 h 1780804"/>
                  <a:gd name="connsiteX7" fmla="*/ 856785 w 1464012"/>
                  <a:gd name="connsiteY7" fmla="*/ 59406 h 1780804"/>
                  <a:gd name="connsiteX8" fmla="*/ 1462952 w 1464012"/>
                  <a:gd name="connsiteY8" fmla="*/ 1522823 h 1780804"/>
                  <a:gd name="connsiteX0" fmla="*/ 1462952 w 1464012"/>
                  <a:gd name="connsiteY0" fmla="*/ 1522823 h 1779152"/>
                  <a:gd name="connsiteX1" fmla="*/ 988457 w 1464012"/>
                  <a:gd name="connsiteY1" fmla="*/ 1775390 h 1779152"/>
                  <a:gd name="connsiteX2" fmla="*/ 428160 w 1464012"/>
                  <a:gd name="connsiteY2" fmla="*/ 1659056 h 1779152"/>
                  <a:gd name="connsiteX3" fmla="*/ 245586 w 1464012"/>
                  <a:gd name="connsiteY3" fmla="*/ 1452621 h 1779152"/>
                  <a:gd name="connsiteX4" fmla="*/ 119772 w 1464012"/>
                  <a:gd name="connsiteY4" fmla="*/ 1244761 h 1779152"/>
                  <a:gd name="connsiteX5" fmla="*/ 24027 w 1464012"/>
                  <a:gd name="connsiteY5" fmla="*/ 964526 h 1779152"/>
                  <a:gd name="connsiteX6" fmla="*/ 28745 w 1464012"/>
                  <a:gd name="connsiteY6" fmla="*/ 694783 h 1779152"/>
                  <a:gd name="connsiteX7" fmla="*/ 339366 w 1464012"/>
                  <a:gd name="connsiteY7" fmla="*/ 324653 h 1779152"/>
                  <a:gd name="connsiteX8" fmla="*/ 856785 w 1464012"/>
                  <a:gd name="connsiteY8" fmla="*/ 59406 h 1779152"/>
                  <a:gd name="connsiteX9" fmla="*/ 1462952 w 1464012"/>
                  <a:gd name="connsiteY9" fmla="*/ 1522823 h 1779152"/>
                  <a:gd name="connsiteX0" fmla="*/ 1462952 w 1464012"/>
                  <a:gd name="connsiteY0" fmla="*/ 1522823 h 1803706"/>
                  <a:gd name="connsiteX1" fmla="*/ 988457 w 1464012"/>
                  <a:gd name="connsiteY1" fmla="*/ 1775390 h 1803706"/>
                  <a:gd name="connsiteX2" fmla="*/ 772440 w 1464012"/>
                  <a:gd name="connsiteY2" fmla="*/ 1784656 h 1803706"/>
                  <a:gd name="connsiteX3" fmla="*/ 428160 w 1464012"/>
                  <a:gd name="connsiteY3" fmla="*/ 1659056 h 1803706"/>
                  <a:gd name="connsiteX4" fmla="*/ 245586 w 1464012"/>
                  <a:gd name="connsiteY4" fmla="*/ 1452621 h 1803706"/>
                  <a:gd name="connsiteX5" fmla="*/ 119772 w 1464012"/>
                  <a:gd name="connsiteY5" fmla="*/ 1244761 h 1803706"/>
                  <a:gd name="connsiteX6" fmla="*/ 24027 w 1464012"/>
                  <a:gd name="connsiteY6" fmla="*/ 964526 h 1803706"/>
                  <a:gd name="connsiteX7" fmla="*/ 28745 w 1464012"/>
                  <a:gd name="connsiteY7" fmla="*/ 694783 h 1803706"/>
                  <a:gd name="connsiteX8" fmla="*/ 339366 w 1464012"/>
                  <a:gd name="connsiteY8" fmla="*/ 324653 h 1803706"/>
                  <a:gd name="connsiteX9" fmla="*/ 856785 w 1464012"/>
                  <a:gd name="connsiteY9" fmla="*/ 59406 h 1803706"/>
                  <a:gd name="connsiteX10" fmla="*/ 1462952 w 1464012"/>
                  <a:gd name="connsiteY10" fmla="*/ 1522823 h 1803706"/>
                  <a:gd name="connsiteX0" fmla="*/ 1462952 w 1474055"/>
                  <a:gd name="connsiteY0" fmla="*/ 1522823 h 1803706"/>
                  <a:gd name="connsiteX1" fmla="*/ 1230089 w 1474055"/>
                  <a:gd name="connsiteY1" fmla="*/ 1755544 h 1803706"/>
                  <a:gd name="connsiteX2" fmla="*/ 988457 w 1474055"/>
                  <a:gd name="connsiteY2" fmla="*/ 1775390 h 1803706"/>
                  <a:gd name="connsiteX3" fmla="*/ 772440 w 1474055"/>
                  <a:gd name="connsiteY3" fmla="*/ 1784656 h 1803706"/>
                  <a:gd name="connsiteX4" fmla="*/ 428160 w 1474055"/>
                  <a:gd name="connsiteY4" fmla="*/ 1659056 h 1803706"/>
                  <a:gd name="connsiteX5" fmla="*/ 245586 w 1474055"/>
                  <a:gd name="connsiteY5" fmla="*/ 1452621 h 1803706"/>
                  <a:gd name="connsiteX6" fmla="*/ 119772 w 1474055"/>
                  <a:gd name="connsiteY6" fmla="*/ 1244761 h 1803706"/>
                  <a:gd name="connsiteX7" fmla="*/ 24027 w 1474055"/>
                  <a:gd name="connsiteY7" fmla="*/ 964526 h 1803706"/>
                  <a:gd name="connsiteX8" fmla="*/ 28745 w 1474055"/>
                  <a:gd name="connsiteY8" fmla="*/ 694783 h 1803706"/>
                  <a:gd name="connsiteX9" fmla="*/ 339366 w 1474055"/>
                  <a:gd name="connsiteY9" fmla="*/ 324653 h 1803706"/>
                  <a:gd name="connsiteX10" fmla="*/ 856785 w 1474055"/>
                  <a:gd name="connsiteY10" fmla="*/ 59406 h 1803706"/>
                  <a:gd name="connsiteX11" fmla="*/ 1462952 w 1474055"/>
                  <a:gd name="connsiteY11" fmla="*/ 1522823 h 1803706"/>
                  <a:gd name="connsiteX0" fmla="*/ 1449413 w 1460516"/>
                  <a:gd name="connsiteY0" fmla="*/ 1519376 h 1800259"/>
                  <a:gd name="connsiteX1" fmla="*/ 1216550 w 1460516"/>
                  <a:gd name="connsiteY1" fmla="*/ 1752097 h 1800259"/>
                  <a:gd name="connsiteX2" fmla="*/ 974918 w 1460516"/>
                  <a:gd name="connsiteY2" fmla="*/ 1771943 h 1800259"/>
                  <a:gd name="connsiteX3" fmla="*/ 758901 w 1460516"/>
                  <a:gd name="connsiteY3" fmla="*/ 1781209 h 1800259"/>
                  <a:gd name="connsiteX4" fmla="*/ 414621 w 1460516"/>
                  <a:gd name="connsiteY4" fmla="*/ 1655609 h 1800259"/>
                  <a:gd name="connsiteX5" fmla="*/ 232047 w 1460516"/>
                  <a:gd name="connsiteY5" fmla="*/ 1449174 h 1800259"/>
                  <a:gd name="connsiteX6" fmla="*/ 106233 w 1460516"/>
                  <a:gd name="connsiteY6" fmla="*/ 1241314 h 1800259"/>
                  <a:gd name="connsiteX7" fmla="*/ 10488 w 1460516"/>
                  <a:gd name="connsiteY7" fmla="*/ 961079 h 1800259"/>
                  <a:gd name="connsiteX8" fmla="*/ 15206 w 1460516"/>
                  <a:gd name="connsiteY8" fmla="*/ 691336 h 1800259"/>
                  <a:gd name="connsiteX9" fmla="*/ 123533 w 1460516"/>
                  <a:gd name="connsiteY9" fmla="*/ 484693 h 1800259"/>
                  <a:gd name="connsiteX10" fmla="*/ 325827 w 1460516"/>
                  <a:gd name="connsiteY10" fmla="*/ 321206 h 1800259"/>
                  <a:gd name="connsiteX11" fmla="*/ 843246 w 1460516"/>
                  <a:gd name="connsiteY11" fmla="*/ 55959 h 1800259"/>
                  <a:gd name="connsiteX12" fmla="*/ 1449413 w 1460516"/>
                  <a:gd name="connsiteY12" fmla="*/ 1519376 h 1800259"/>
                  <a:gd name="connsiteX0" fmla="*/ 1449413 w 1460516"/>
                  <a:gd name="connsiteY0" fmla="*/ 1554880 h 1835763"/>
                  <a:gd name="connsiteX1" fmla="*/ 1216550 w 1460516"/>
                  <a:gd name="connsiteY1" fmla="*/ 1787601 h 1835763"/>
                  <a:gd name="connsiteX2" fmla="*/ 974918 w 1460516"/>
                  <a:gd name="connsiteY2" fmla="*/ 1807447 h 1835763"/>
                  <a:gd name="connsiteX3" fmla="*/ 758901 w 1460516"/>
                  <a:gd name="connsiteY3" fmla="*/ 1816713 h 1835763"/>
                  <a:gd name="connsiteX4" fmla="*/ 414621 w 1460516"/>
                  <a:gd name="connsiteY4" fmla="*/ 1691113 h 1835763"/>
                  <a:gd name="connsiteX5" fmla="*/ 232047 w 1460516"/>
                  <a:gd name="connsiteY5" fmla="*/ 1484678 h 1835763"/>
                  <a:gd name="connsiteX6" fmla="*/ 106233 w 1460516"/>
                  <a:gd name="connsiteY6" fmla="*/ 1276818 h 1835763"/>
                  <a:gd name="connsiteX7" fmla="*/ 10488 w 1460516"/>
                  <a:gd name="connsiteY7" fmla="*/ 996583 h 1835763"/>
                  <a:gd name="connsiteX8" fmla="*/ 15206 w 1460516"/>
                  <a:gd name="connsiteY8" fmla="*/ 726840 h 1835763"/>
                  <a:gd name="connsiteX9" fmla="*/ 123533 w 1460516"/>
                  <a:gd name="connsiteY9" fmla="*/ 520197 h 1835763"/>
                  <a:gd name="connsiteX10" fmla="*/ 325827 w 1460516"/>
                  <a:gd name="connsiteY10" fmla="*/ 356710 h 1835763"/>
                  <a:gd name="connsiteX11" fmla="*/ 521071 w 1460516"/>
                  <a:gd name="connsiteY11" fmla="*/ 176148 h 1835763"/>
                  <a:gd name="connsiteX12" fmla="*/ 843246 w 1460516"/>
                  <a:gd name="connsiteY12" fmla="*/ 91463 h 1835763"/>
                  <a:gd name="connsiteX13" fmla="*/ 1449413 w 1460516"/>
                  <a:gd name="connsiteY13" fmla="*/ 1554880 h 1835763"/>
                  <a:gd name="connsiteX0" fmla="*/ 1449413 w 1460516"/>
                  <a:gd name="connsiteY0" fmla="*/ 1554880 h 2305040"/>
                  <a:gd name="connsiteX1" fmla="*/ 1216550 w 1460516"/>
                  <a:gd name="connsiteY1" fmla="*/ 1787601 h 2305040"/>
                  <a:gd name="connsiteX2" fmla="*/ 889523 w 1460516"/>
                  <a:gd name="connsiteY2" fmla="*/ 2302393 h 2305040"/>
                  <a:gd name="connsiteX3" fmla="*/ 758901 w 1460516"/>
                  <a:gd name="connsiteY3" fmla="*/ 1816713 h 2305040"/>
                  <a:gd name="connsiteX4" fmla="*/ 414621 w 1460516"/>
                  <a:gd name="connsiteY4" fmla="*/ 1691113 h 2305040"/>
                  <a:gd name="connsiteX5" fmla="*/ 232047 w 1460516"/>
                  <a:gd name="connsiteY5" fmla="*/ 1484678 h 2305040"/>
                  <a:gd name="connsiteX6" fmla="*/ 106233 w 1460516"/>
                  <a:gd name="connsiteY6" fmla="*/ 1276818 h 2305040"/>
                  <a:gd name="connsiteX7" fmla="*/ 10488 w 1460516"/>
                  <a:gd name="connsiteY7" fmla="*/ 996583 h 2305040"/>
                  <a:gd name="connsiteX8" fmla="*/ 15206 w 1460516"/>
                  <a:gd name="connsiteY8" fmla="*/ 726840 h 2305040"/>
                  <a:gd name="connsiteX9" fmla="*/ 123533 w 1460516"/>
                  <a:gd name="connsiteY9" fmla="*/ 520197 h 2305040"/>
                  <a:gd name="connsiteX10" fmla="*/ 325827 w 1460516"/>
                  <a:gd name="connsiteY10" fmla="*/ 356710 h 2305040"/>
                  <a:gd name="connsiteX11" fmla="*/ 521071 w 1460516"/>
                  <a:gd name="connsiteY11" fmla="*/ 176148 h 2305040"/>
                  <a:gd name="connsiteX12" fmla="*/ 843246 w 1460516"/>
                  <a:gd name="connsiteY12" fmla="*/ 91463 h 2305040"/>
                  <a:gd name="connsiteX13" fmla="*/ 1449413 w 1460516"/>
                  <a:gd name="connsiteY13" fmla="*/ 1554880 h 2305040"/>
                  <a:gd name="connsiteX0" fmla="*/ 1449413 w 1460516"/>
                  <a:gd name="connsiteY0" fmla="*/ 1554880 h 2312529"/>
                  <a:gd name="connsiteX1" fmla="*/ 1216550 w 1460516"/>
                  <a:gd name="connsiteY1" fmla="*/ 1787601 h 2312529"/>
                  <a:gd name="connsiteX2" fmla="*/ 889523 w 1460516"/>
                  <a:gd name="connsiteY2" fmla="*/ 2302393 h 2312529"/>
                  <a:gd name="connsiteX3" fmla="*/ 444317 w 1460516"/>
                  <a:gd name="connsiteY3" fmla="*/ 2216441 h 2312529"/>
                  <a:gd name="connsiteX4" fmla="*/ 414621 w 1460516"/>
                  <a:gd name="connsiteY4" fmla="*/ 1691113 h 2312529"/>
                  <a:gd name="connsiteX5" fmla="*/ 232047 w 1460516"/>
                  <a:gd name="connsiteY5" fmla="*/ 1484678 h 2312529"/>
                  <a:gd name="connsiteX6" fmla="*/ 106233 w 1460516"/>
                  <a:gd name="connsiteY6" fmla="*/ 1276818 h 2312529"/>
                  <a:gd name="connsiteX7" fmla="*/ 10488 w 1460516"/>
                  <a:gd name="connsiteY7" fmla="*/ 996583 h 2312529"/>
                  <a:gd name="connsiteX8" fmla="*/ 15206 w 1460516"/>
                  <a:gd name="connsiteY8" fmla="*/ 726840 h 2312529"/>
                  <a:gd name="connsiteX9" fmla="*/ 123533 w 1460516"/>
                  <a:gd name="connsiteY9" fmla="*/ 520197 h 2312529"/>
                  <a:gd name="connsiteX10" fmla="*/ 325827 w 1460516"/>
                  <a:gd name="connsiteY10" fmla="*/ 356710 h 2312529"/>
                  <a:gd name="connsiteX11" fmla="*/ 521071 w 1460516"/>
                  <a:gd name="connsiteY11" fmla="*/ 176148 h 2312529"/>
                  <a:gd name="connsiteX12" fmla="*/ 843246 w 1460516"/>
                  <a:gd name="connsiteY12" fmla="*/ 91463 h 2312529"/>
                  <a:gd name="connsiteX13" fmla="*/ 1449413 w 1460516"/>
                  <a:gd name="connsiteY13" fmla="*/ 1554880 h 2312529"/>
                  <a:gd name="connsiteX0" fmla="*/ 1449413 w 1457608"/>
                  <a:gd name="connsiteY0" fmla="*/ 1554880 h 2312529"/>
                  <a:gd name="connsiteX1" fmla="*/ 1122643 w 1457608"/>
                  <a:gd name="connsiteY1" fmla="*/ 1826383 h 2312529"/>
                  <a:gd name="connsiteX2" fmla="*/ 889523 w 1457608"/>
                  <a:gd name="connsiteY2" fmla="*/ 2302393 h 2312529"/>
                  <a:gd name="connsiteX3" fmla="*/ 444317 w 1457608"/>
                  <a:gd name="connsiteY3" fmla="*/ 2216441 h 2312529"/>
                  <a:gd name="connsiteX4" fmla="*/ 414621 w 1457608"/>
                  <a:gd name="connsiteY4" fmla="*/ 1691113 h 2312529"/>
                  <a:gd name="connsiteX5" fmla="*/ 232047 w 1457608"/>
                  <a:gd name="connsiteY5" fmla="*/ 1484678 h 2312529"/>
                  <a:gd name="connsiteX6" fmla="*/ 106233 w 1457608"/>
                  <a:gd name="connsiteY6" fmla="*/ 1276818 h 2312529"/>
                  <a:gd name="connsiteX7" fmla="*/ 10488 w 1457608"/>
                  <a:gd name="connsiteY7" fmla="*/ 996583 h 2312529"/>
                  <a:gd name="connsiteX8" fmla="*/ 15206 w 1457608"/>
                  <a:gd name="connsiteY8" fmla="*/ 726840 h 2312529"/>
                  <a:gd name="connsiteX9" fmla="*/ 123533 w 1457608"/>
                  <a:gd name="connsiteY9" fmla="*/ 520197 h 2312529"/>
                  <a:gd name="connsiteX10" fmla="*/ 325827 w 1457608"/>
                  <a:gd name="connsiteY10" fmla="*/ 356710 h 2312529"/>
                  <a:gd name="connsiteX11" fmla="*/ 521071 w 1457608"/>
                  <a:gd name="connsiteY11" fmla="*/ 176148 h 2312529"/>
                  <a:gd name="connsiteX12" fmla="*/ 843246 w 1457608"/>
                  <a:gd name="connsiteY12" fmla="*/ 91463 h 2312529"/>
                  <a:gd name="connsiteX13" fmla="*/ 1449413 w 1457608"/>
                  <a:gd name="connsiteY13" fmla="*/ 1554880 h 2312529"/>
                  <a:gd name="connsiteX0" fmla="*/ 1291314 w 1305920"/>
                  <a:gd name="connsiteY0" fmla="*/ 1220452 h 2312529"/>
                  <a:gd name="connsiteX1" fmla="*/ 1122643 w 1305920"/>
                  <a:gd name="connsiteY1" fmla="*/ 1826383 h 2312529"/>
                  <a:gd name="connsiteX2" fmla="*/ 889523 w 1305920"/>
                  <a:gd name="connsiteY2" fmla="*/ 2302393 h 2312529"/>
                  <a:gd name="connsiteX3" fmla="*/ 444317 w 1305920"/>
                  <a:gd name="connsiteY3" fmla="*/ 2216441 h 2312529"/>
                  <a:gd name="connsiteX4" fmla="*/ 414621 w 1305920"/>
                  <a:gd name="connsiteY4" fmla="*/ 1691113 h 2312529"/>
                  <a:gd name="connsiteX5" fmla="*/ 232047 w 1305920"/>
                  <a:gd name="connsiteY5" fmla="*/ 1484678 h 2312529"/>
                  <a:gd name="connsiteX6" fmla="*/ 106233 w 1305920"/>
                  <a:gd name="connsiteY6" fmla="*/ 1276818 h 2312529"/>
                  <a:gd name="connsiteX7" fmla="*/ 10488 w 1305920"/>
                  <a:gd name="connsiteY7" fmla="*/ 996583 h 2312529"/>
                  <a:gd name="connsiteX8" fmla="*/ 15206 w 1305920"/>
                  <a:gd name="connsiteY8" fmla="*/ 726840 h 2312529"/>
                  <a:gd name="connsiteX9" fmla="*/ 123533 w 1305920"/>
                  <a:gd name="connsiteY9" fmla="*/ 520197 h 2312529"/>
                  <a:gd name="connsiteX10" fmla="*/ 325827 w 1305920"/>
                  <a:gd name="connsiteY10" fmla="*/ 356710 h 2312529"/>
                  <a:gd name="connsiteX11" fmla="*/ 521071 w 1305920"/>
                  <a:gd name="connsiteY11" fmla="*/ 176148 h 2312529"/>
                  <a:gd name="connsiteX12" fmla="*/ 843246 w 1305920"/>
                  <a:gd name="connsiteY12" fmla="*/ 91463 h 2312529"/>
                  <a:gd name="connsiteX13" fmla="*/ 1291314 w 1305920"/>
                  <a:gd name="connsiteY13" fmla="*/ 1220452 h 2312529"/>
                  <a:gd name="connsiteX0" fmla="*/ 1291314 w 1345936"/>
                  <a:gd name="connsiteY0" fmla="*/ 1220452 h 2312529"/>
                  <a:gd name="connsiteX1" fmla="*/ 1122643 w 1345936"/>
                  <a:gd name="connsiteY1" fmla="*/ 1826383 h 2312529"/>
                  <a:gd name="connsiteX2" fmla="*/ 889523 w 1345936"/>
                  <a:gd name="connsiteY2" fmla="*/ 2302393 h 2312529"/>
                  <a:gd name="connsiteX3" fmla="*/ 444317 w 1345936"/>
                  <a:gd name="connsiteY3" fmla="*/ 2216441 h 2312529"/>
                  <a:gd name="connsiteX4" fmla="*/ 414621 w 1345936"/>
                  <a:gd name="connsiteY4" fmla="*/ 1691113 h 2312529"/>
                  <a:gd name="connsiteX5" fmla="*/ 232047 w 1345936"/>
                  <a:gd name="connsiteY5" fmla="*/ 1484678 h 2312529"/>
                  <a:gd name="connsiteX6" fmla="*/ 106233 w 1345936"/>
                  <a:gd name="connsiteY6" fmla="*/ 1276818 h 2312529"/>
                  <a:gd name="connsiteX7" fmla="*/ 10488 w 1345936"/>
                  <a:gd name="connsiteY7" fmla="*/ 996583 h 2312529"/>
                  <a:gd name="connsiteX8" fmla="*/ 15206 w 1345936"/>
                  <a:gd name="connsiteY8" fmla="*/ 726840 h 2312529"/>
                  <a:gd name="connsiteX9" fmla="*/ 123533 w 1345936"/>
                  <a:gd name="connsiteY9" fmla="*/ 520197 h 2312529"/>
                  <a:gd name="connsiteX10" fmla="*/ 325827 w 1345936"/>
                  <a:gd name="connsiteY10" fmla="*/ 356710 h 2312529"/>
                  <a:gd name="connsiteX11" fmla="*/ 521071 w 1345936"/>
                  <a:gd name="connsiteY11" fmla="*/ 176148 h 2312529"/>
                  <a:gd name="connsiteX12" fmla="*/ 843246 w 1345936"/>
                  <a:gd name="connsiteY12" fmla="*/ 91463 h 2312529"/>
                  <a:gd name="connsiteX13" fmla="*/ 1291314 w 1345936"/>
                  <a:gd name="connsiteY13" fmla="*/ 1220452 h 2312529"/>
                  <a:gd name="connsiteX0" fmla="*/ 1291314 w 1345936"/>
                  <a:gd name="connsiteY0" fmla="*/ 1220452 h 2337085"/>
                  <a:gd name="connsiteX1" fmla="*/ 1122643 w 1345936"/>
                  <a:gd name="connsiteY1" fmla="*/ 1826383 h 2337085"/>
                  <a:gd name="connsiteX2" fmla="*/ 889523 w 1345936"/>
                  <a:gd name="connsiteY2" fmla="*/ 2302393 h 2337085"/>
                  <a:gd name="connsiteX3" fmla="*/ 378615 w 1345936"/>
                  <a:gd name="connsiteY3" fmla="*/ 2323519 h 2337085"/>
                  <a:gd name="connsiteX4" fmla="*/ 414621 w 1345936"/>
                  <a:gd name="connsiteY4" fmla="*/ 1691113 h 2337085"/>
                  <a:gd name="connsiteX5" fmla="*/ 232047 w 1345936"/>
                  <a:gd name="connsiteY5" fmla="*/ 1484678 h 2337085"/>
                  <a:gd name="connsiteX6" fmla="*/ 106233 w 1345936"/>
                  <a:gd name="connsiteY6" fmla="*/ 1276818 h 2337085"/>
                  <a:gd name="connsiteX7" fmla="*/ 10488 w 1345936"/>
                  <a:gd name="connsiteY7" fmla="*/ 996583 h 2337085"/>
                  <a:gd name="connsiteX8" fmla="*/ 15206 w 1345936"/>
                  <a:gd name="connsiteY8" fmla="*/ 726840 h 2337085"/>
                  <a:gd name="connsiteX9" fmla="*/ 123533 w 1345936"/>
                  <a:gd name="connsiteY9" fmla="*/ 520197 h 2337085"/>
                  <a:gd name="connsiteX10" fmla="*/ 325827 w 1345936"/>
                  <a:gd name="connsiteY10" fmla="*/ 356710 h 2337085"/>
                  <a:gd name="connsiteX11" fmla="*/ 521071 w 1345936"/>
                  <a:gd name="connsiteY11" fmla="*/ 176148 h 2337085"/>
                  <a:gd name="connsiteX12" fmla="*/ 843246 w 1345936"/>
                  <a:gd name="connsiteY12" fmla="*/ 91463 h 2337085"/>
                  <a:gd name="connsiteX13" fmla="*/ 1291314 w 1345936"/>
                  <a:gd name="connsiteY13" fmla="*/ 1220452 h 2337085"/>
                  <a:gd name="connsiteX0" fmla="*/ 1291314 w 1345936"/>
                  <a:gd name="connsiteY0" fmla="*/ 1220452 h 2325777"/>
                  <a:gd name="connsiteX1" fmla="*/ 1122643 w 1345936"/>
                  <a:gd name="connsiteY1" fmla="*/ 1826383 h 2325777"/>
                  <a:gd name="connsiteX2" fmla="*/ 889523 w 1345936"/>
                  <a:gd name="connsiteY2" fmla="*/ 2302393 h 2325777"/>
                  <a:gd name="connsiteX3" fmla="*/ 388637 w 1345936"/>
                  <a:gd name="connsiteY3" fmla="*/ 2299394 h 2325777"/>
                  <a:gd name="connsiteX4" fmla="*/ 414621 w 1345936"/>
                  <a:gd name="connsiteY4" fmla="*/ 1691113 h 2325777"/>
                  <a:gd name="connsiteX5" fmla="*/ 232047 w 1345936"/>
                  <a:gd name="connsiteY5" fmla="*/ 1484678 h 2325777"/>
                  <a:gd name="connsiteX6" fmla="*/ 106233 w 1345936"/>
                  <a:gd name="connsiteY6" fmla="*/ 1276818 h 2325777"/>
                  <a:gd name="connsiteX7" fmla="*/ 10488 w 1345936"/>
                  <a:gd name="connsiteY7" fmla="*/ 996583 h 2325777"/>
                  <a:gd name="connsiteX8" fmla="*/ 15206 w 1345936"/>
                  <a:gd name="connsiteY8" fmla="*/ 726840 h 2325777"/>
                  <a:gd name="connsiteX9" fmla="*/ 123533 w 1345936"/>
                  <a:gd name="connsiteY9" fmla="*/ 520197 h 2325777"/>
                  <a:gd name="connsiteX10" fmla="*/ 325827 w 1345936"/>
                  <a:gd name="connsiteY10" fmla="*/ 356710 h 2325777"/>
                  <a:gd name="connsiteX11" fmla="*/ 521071 w 1345936"/>
                  <a:gd name="connsiteY11" fmla="*/ 176148 h 2325777"/>
                  <a:gd name="connsiteX12" fmla="*/ 843246 w 1345936"/>
                  <a:gd name="connsiteY12" fmla="*/ 91463 h 2325777"/>
                  <a:gd name="connsiteX13" fmla="*/ 1291314 w 1345936"/>
                  <a:gd name="connsiteY13" fmla="*/ 1220452 h 2325777"/>
                  <a:gd name="connsiteX0" fmla="*/ 1291314 w 1345936"/>
                  <a:gd name="connsiteY0" fmla="*/ 1220452 h 2325777"/>
                  <a:gd name="connsiteX1" fmla="*/ 1122643 w 1345936"/>
                  <a:gd name="connsiteY1" fmla="*/ 1826383 h 2325777"/>
                  <a:gd name="connsiteX2" fmla="*/ 889523 w 1345936"/>
                  <a:gd name="connsiteY2" fmla="*/ 2302393 h 2325777"/>
                  <a:gd name="connsiteX3" fmla="*/ 388637 w 1345936"/>
                  <a:gd name="connsiteY3" fmla="*/ 2299394 h 2325777"/>
                  <a:gd name="connsiteX4" fmla="*/ 414621 w 1345936"/>
                  <a:gd name="connsiteY4" fmla="*/ 1691113 h 2325777"/>
                  <a:gd name="connsiteX5" fmla="*/ 232047 w 1345936"/>
                  <a:gd name="connsiteY5" fmla="*/ 1484678 h 2325777"/>
                  <a:gd name="connsiteX6" fmla="*/ 106233 w 1345936"/>
                  <a:gd name="connsiteY6" fmla="*/ 1276818 h 2325777"/>
                  <a:gd name="connsiteX7" fmla="*/ 10488 w 1345936"/>
                  <a:gd name="connsiteY7" fmla="*/ 996583 h 2325777"/>
                  <a:gd name="connsiteX8" fmla="*/ 15206 w 1345936"/>
                  <a:gd name="connsiteY8" fmla="*/ 726840 h 2325777"/>
                  <a:gd name="connsiteX9" fmla="*/ 123533 w 1345936"/>
                  <a:gd name="connsiteY9" fmla="*/ 520197 h 2325777"/>
                  <a:gd name="connsiteX10" fmla="*/ 325827 w 1345936"/>
                  <a:gd name="connsiteY10" fmla="*/ 356710 h 2325777"/>
                  <a:gd name="connsiteX11" fmla="*/ 521071 w 1345936"/>
                  <a:gd name="connsiteY11" fmla="*/ 176148 h 2325777"/>
                  <a:gd name="connsiteX12" fmla="*/ 843246 w 1345936"/>
                  <a:gd name="connsiteY12" fmla="*/ 91463 h 2325777"/>
                  <a:gd name="connsiteX13" fmla="*/ 1291314 w 1345936"/>
                  <a:gd name="connsiteY13" fmla="*/ 1220452 h 2325777"/>
                  <a:gd name="connsiteX0" fmla="*/ 1291314 w 1345936"/>
                  <a:gd name="connsiteY0" fmla="*/ 1220452 h 2431628"/>
                  <a:gd name="connsiteX1" fmla="*/ 1122643 w 1345936"/>
                  <a:gd name="connsiteY1" fmla="*/ 1826383 h 2431628"/>
                  <a:gd name="connsiteX2" fmla="*/ 889523 w 1345936"/>
                  <a:gd name="connsiteY2" fmla="*/ 2302393 h 2431628"/>
                  <a:gd name="connsiteX3" fmla="*/ 388637 w 1345936"/>
                  <a:gd name="connsiteY3" fmla="*/ 2299394 h 2431628"/>
                  <a:gd name="connsiteX4" fmla="*/ 414621 w 1345936"/>
                  <a:gd name="connsiteY4" fmla="*/ 1691113 h 2431628"/>
                  <a:gd name="connsiteX5" fmla="*/ 232047 w 1345936"/>
                  <a:gd name="connsiteY5" fmla="*/ 1484678 h 2431628"/>
                  <a:gd name="connsiteX6" fmla="*/ 106233 w 1345936"/>
                  <a:gd name="connsiteY6" fmla="*/ 1276818 h 2431628"/>
                  <a:gd name="connsiteX7" fmla="*/ 10488 w 1345936"/>
                  <a:gd name="connsiteY7" fmla="*/ 996583 h 2431628"/>
                  <a:gd name="connsiteX8" fmla="*/ 15206 w 1345936"/>
                  <a:gd name="connsiteY8" fmla="*/ 726840 h 2431628"/>
                  <a:gd name="connsiteX9" fmla="*/ 123533 w 1345936"/>
                  <a:gd name="connsiteY9" fmla="*/ 520197 h 2431628"/>
                  <a:gd name="connsiteX10" fmla="*/ 325827 w 1345936"/>
                  <a:gd name="connsiteY10" fmla="*/ 356710 h 2431628"/>
                  <a:gd name="connsiteX11" fmla="*/ 521071 w 1345936"/>
                  <a:gd name="connsiteY11" fmla="*/ 176148 h 2431628"/>
                  <a:gd name="connsiteX12" fmla="*/ 843246 w 1345936"/>
                  <a:gd name="connsiteY12" fmla="*/ 91463 h 2431628"/>
                  <a:gd name="connsiteX13" fmla="*/ 1291314 w 1345936"/>
                  <a:gd name="connsiteY13" fmla="*/ 1220452 h 2431628"/>
                  <a:gd name="connsiteX0" fmla="*/ 1291314 w 1345936"/>
                  <a:gd name="connsiteY0" fmla="*/ 1220452 h 2406123"/>
                  <a:gd name="connsiteX1" fmla="*/ 1122643 w 1345936"/>
                  <a:gd name="connsiteY1" fmla="*/ 1826383 h 2406123"/>
                  <a:gd name="connsiteX2" fmla="*/ 826616 w 1345936"/>
                  <a:gd name="connsiteY2" fmla="*/ 2198462 h 2406123"/>
                  <a:gd name="connsiteX3" fmla="*/ 388637 w 1345936"/>
                  <a:gd name="connsiteY3" fmla="*/ 2299394 h 2406123"/>
                  <a:gd name="connsiteX4" fmla="*/ 414621 w 1345936"/>
                  <a:gd name="connsiteY4" fmla="*/ 1691113 h 2406123"/>
                  <a:gd name="connsiteX5" fmla="*/ 232047 w 1345936"/>
                  <a:gd name="connsiteY5" fmla="*/ 1484678 h 2406123"/>
                  <a:gd name="connsiteX6" fmla="*/ 106233 w 1345936"/>
                  <a:gd name="connsiteY6" fmla="*/ 1276818 h 2406123"/>
                  <a:gd name="connsiteX7" fmla="*/ 10488 w 1345936"/>
                  <a:gd name="connsiteY7" fmla="*/ 996583 h 2406123"/>
                  <a:gd name="connsiteX8" fmla="*/ 15206 w 1345936"/>
                  <a:gd name="connsiteY8" fmla="*/ 726840 h 2406123"/>
                  <a:gd name="connsiteX9" fmla="*/ 123533 w 1345936"/>
                  <a:gd name="connsiteY9" fmla="*/ 520197 h 2406123"/>
                  <a:gd name="connsiteX10" fmla="*/ 325827 w 1345936"/>
                  <a:gd name="connsiteY10" fmla="*/ 356710 h 2406123"/>
                  <a:gd name="connsiteX11" fmla="*/ 521071 w 1345936"/>
                  <a:gd name="connsiteY11" fmla="*/ 176148 h 2406123"/>
                  <a:gd name="connsiteX12" fmla="*/ 843246 w 1345936"/>
                  <a:gd name="connsiteY12" fmla="*/ 91463 h 2406123"/>
                  <a:gd name="connsiteX13" fmla="*/ 1291314 w 1345936"/>
                  <a:gd name="connsiteY13" fmla="*/ 1220452 h 2406123"/>
                  <a:gd name="connsiteX0" fmla="*/ 1291314 w 1345936"/>
                  <a:gd name="connsiteY0" fmla="*/ 1220452 h 2372696"/>
                  <a:gd name="connsiteX1" fmla="*/ 1122643 w 1345936"/>
                  <a:gd name="connsiteY1" fmla="*/ 1826383 h 2372696"/>
                  <a:gd name="connsiteX2" fmla="*/ 1096652 w 1345936"/>
                  <a:gd name="connsiteY2" fmla="*/ 1957034 h 2372696"/>
                  <a:gd name="connsiteX3" fmla="*/ 388637 w 1345936"/>
                  <a:gd name="connsiteY3" fmla="*/ 2299394 h 2372696"/>
                  <a:gd name="connsiteX4" fmla="*/ 414621 w 1345936"/>
                  <a:gd name="connsiteY4" fmla="*/ 1691113 h 2372696"/>
                  <a:gd name="connsiteX5" fmla="*/ 232047 w 1345936"/>
                  <a:gd name="connsiteY5" fmla="*/ 1484678 h 2372696"/>
                  <a:gd name="connsiteX6" fmla="*/ 106233 w 1345936"/>
                  <a:gd name="connsiteY6" fmla="*/ 1276818 h 2372696"/>
                  <a:gd name="connsiteX7" fmla="*/ 10488 w 1345936"/>
                  <a:gd name="connsiteY7" fmla="*/ 996583 h 2372696"/>
                  <a:gd name="connsiteX8" fmla="*/ 15206 w 1345936"/>
                  <a:gd name="connsiteY8" fmla="*/ 726840 h 2372696"/>
                  <a:gd name="connsiteX9" fmla="*/ 123533 w 1345936"/>
                  <a:gd name="connsiteY9" fmla="*/ 520197 h 2372696"/>
                  <a:gd name="connsiteX10" fmla="*/ 325827 w 1345936"/>
                  <a:gd name="connsiteY10" fmla="*/ 356710 h 2372696"/>
                  <a:gd name="connsiteX11" fmla="*/ 521071 w 1345936"/>
                  <a:gd name="connsiteY11" fmla="*/ 176148 h 2372696"/>
                  <a:gd name="connsiteX12" fmla="*/ 843246 w 1345936"/>
                  <a:gd name="connsiteY12" fmla="*/ 91463 h 2372696"/>
                  <a:gd name="connsiteX13" fmla="*/ 1291314 w 1345936"/>
                  <a:gd name="connsiteY13" fmla="*/ 1220452 h 2372696"/>
                  <a:gd name="connsiteX0" fmla="*/ 1291314 w 1345936"/>
                  <a:gd name="connsiteY0" fmla="*/ 1220452 h 2421867"/>
                  <a:gd name="connsiteX1" fmla="*/ 1122643 w 1345936"/>
                  <a:gd name="connsiteY1" fmla="*/ 1826383 h 2421867"/>
                  <a:gd name="connsiteX2" fmla="*/ 1096652 w 1345936"/>
                  <a:gd name="connsiteY2" fmla="*/ 1957034 h 2421867"/>
                  <a:gd name="connsiteX3" fmla="*/ 388637 w 1345936"/>
                  <a:gd name="connsiteY3" fmla="*/ 2299394 h 2421867"/>
                  <a:gd name="connsiteX4" fmla="*/ 414621 w 1345936"/>
                  <a:gd name="connsiteY4" fmla="*/ 1691113 h 2421867"/>
                  <a:gd name="connsiteX5" fmla="*/ 232047 w 1345936"/>
                  <a:gd name="connsiteY5" fmla="*/ 1484678 h 2421867"/>
                  <a:gd name="connsiteX6" fmla="*/ 106233 w 1345936"/>
                  <a:gd name="connsiteY6" fmla="*/ 1276818 h 2421867"/>
                  <a:gd name="connsiteX7" fmla="*/ 10488 w 1345936"/>
                  <a:gd name="connsiteY7" fmla="*/ 996583 h 2421867"/>
                  <a:gd name="connsiteX8" fmla="*/ 15206 w 1345936"/>
                  <a:gd name="connsiteY8" fmla="*/ 726840 h 2421867"/>
                  <a:gd name="connsiteX9" fmla="*/ 123533 w 1345936"/>
                  <a:gd name="connsiteY9" fmla="*/ 520197 h 2421867"/>
                  <a:gd name="connsiteX10" fmla="*/ 325827 w 1345936"/>
                  <a:gd name="connsiteY10" fmla="*/ 356710 h 2421867"/>
                  <a:gd name="connsiteX11" fmla="*/ 521071 w 1345936"/>
                  <a:gd name="connsiteY11" fmla="*/ 176148 h 2421867"/>
                  <a:gd name="connsiteX12" fmla="*/ 843246 w 1345936"/>
                  <a:gd name="connsiteY12" fmla="*/ 91463 h 2421867"/>
                  <a:gd name="connsiteX13" fmla="*/ 1291314 w 1345936"/>
                  <a:gd name="connsiteY13" fmla="*/ 1220452 h 2421867"/>
                  <a:gd name="connsiteX0" fmla="*/ 1291314 w 1345936"/>
                  <a:gd name="connsiteY0" fmla="*/ 1220452 h 2445351"/>
                  <a:gd name="connsiteX1" fmla="*/ 1122643 w 1345936"/>
                  <a:gd name="connsiteY1" fmla="*/ 1826383 h 2445351"/>
                  <a:gd name="connsiteX2" fmla="*/ 953563 w 1345936"/>
                  <a:gd name="connsiteY2" fmla="*/ 2046107 h 2445351"/>
                  <a:gd name="connsiteX3" fmla="*/ 388637 w 1345936"/>
                  <a:gd name="connsiteY3" fmla="*/ 2299394 h 2445351"/>
                  <a:gd name="connsiteX4" fmla="*/ 414621 w 1345936"/>
                  <a:gd name="connsiteY4" fmla="*/ 1691113 h 2445351"/>
                  <a:gd name="connsiteX5" fmla="*/ 232047 w 1345936"/>
                  <a:gd name="connsiteY5" fmla="*/ 1484678 h 2445351"/>
                  <a:gd name="connsiteX6" fmla="*/ 106233 w 1345936"/>
                  <a:gd name="connsiteY6" fmla="*/ 1276818 h 2445351"/>
                  <a:gd name="connsiteX7" fmla="*/ 10488 w 1345936"/>
                  <a:gd name="connsiteY7" fmla="*/ 996583 h 2445351"/>
                  <a:gd name="connsiteX8" fmla="*/ 15206 w 1345936"/>
                  <a:gd name="connsiteY8" fmla="*/ 726840 h 2445351"/>
                  <a:gd name="connsiteX9" fmla="*/ 123533 w 1345936"/>
                  <a:gd name="connsiteY9" fmla="*/ 520197 h 2445351"/>
                  <a:gd name="connsiteX10" fmla="*/ 325827 w 1345936"/>
                  <a:gd name="connsiteY10" fmla="*/ 356710 h 2445351"/>
                  <a:gd name="connsiteX11" fmla="*/ 521071 w 1345936"/>
                  <a:gd name="connsiteY11" fmla="*/ 176148 h 2445351"/>
                  <a:gd name="connsiteX12" fmla="*/ 843246 w 1345936"/>
                  <a:gd name="connsiteY12" fmla="*/ 91463 h 2445351"/>
                  <a:gd name="connsiteX13" fmla="*/ 1291314 w 1345936"/>
                  <a:gd name="connsiteY13" fmla="*/ 1220452 h 2445351"/>
                  <a:gd name="connsiteX0" fmla="*/ 1291314 w 1345936"/>
                  <a:gd name="connsiteY0" fmla="*/ 1220452 h 2331221"/>
                  <a:gd name="connsiteX1" fmla="*/ 1122643 w 1345936"/>
                  <a:gd name="connsiteY1" fmla="*/ 1826383 h 2331221"/>
                  <a:gd name="connsiteX2" fmla="*/ 953563 w 1345936"/>
                  <a:gd name="connsiteY2" fmla="*/ 2046107 h 2331221"/>
                  <a:gd name="connsiteX3" fmla="*/ 388637 w 1345936"/>
                  <a:gd name="connsiteY3" fmla="*/ 2299394 h 2331221"/>
                  <a:gd name="connsiteX4" fmla="*/ 414621 w 1345936"/>
                  <a:gd name="connsiteY4" fmla="*/ 1691113 h 2331221"/>
                  <a:gd name="connsiteX5" fmla="*/ 232047 w 1345936"/>
                  <a:gd name="connsiteY5" fmla="*/ 1484678 h 2331221"/>
                  <a:gd name="connsiteX6" fmla="*/ 106233 w 1345936"/>
                  <a:gd name="connsiteY6" fmla="*/ 1276818 h 2331221"/>
                  <a:gd name="connsiteX7" fmla="*/ 10488 w 1345936"/>
                  <a:gd name="connsiteY7" fmla="*/ 996583 h 2331221"/>
                  <a:gd name="connsiteX8" fmla="*/ 15206 w 1345936"/>
                  <a:gd name="connsiteY8" fmla="*/ 726840 h 2331221"/>
                  <a:gd name="connsiteX9" fmla="*/ 123533 w 1345936"/>
                  <a:gd name="connsiteY9" fmla="*/ 520197 h 2331221"/>
                  <a:gd name="connsiteX10" fmla="*/ 325827 w 1345936"/>
                  <a:gd name="connsiteY10" fmla="*/ 356710 h 2331221"/>
                  <a:gd name="connsiteX11" fmla="*/ 521071 w 1345936"/>
                  <a:gd name="connsiteY11" fmla="*/ 176148 h 2331221"/>
                  <a:gd name="connsiteX12" fmla="*/ 843246 w 1345936"/>
                  <a:gd name="connsiteY12" fmla="*/ 91463 h 2331221"/>
                  <a:gd name="connsiteX13" fmla="*/ 1291314 w 1345936"/>
                  <a:gd name="connsiteY13" fmla="*/ 1220452 h 2331221"/>
                  <a:gd name="connsiteX0" fmla="*/ 1291314 w 1345936"/>
                  <a:gd name="connsiteY0" fmla="*/ 1220452 h 2301071"/>
                  <a:gd name="connsiteX1" fmla="*/ 1122643 w 1345936"/>
                  <a:gd name="connsiteY1" fmla="*/ 1826383 h 2301071"/>
                  <a:gd name="connsiteX2" fmla="*/ 953563 w 1345936"/>
                  <a:gd name="connsiteY2" fmla="*/ 2046107 h 2301071"/>
                  <a:gd name="connsiteX3" fmla="*/ 388637 w 1345936"/>
                  <a:gd name="connsiteY3" fmla="*/ 2299394 h 2301071"/>
                  <a:gd name="connsiteX4" fmla="*/ 414621 w 1345936"/>
                  <a:gd name="connsiteY4" fmla="*/ 1691113 h 2301071"/>
                  <a:gd name="connsiteX5" fmla="*/ 232047 w 1345936"/>
                  <a:gd name="connsiteY5" fmla="*/ 1484678 h 2301071"/>
                  <a:gd name="connsiteX6" fmla="*/ 106233 w 1345936"/>
                  <a:gd name="connsiteY6" fmla="*/ 1276818 h 2301071"/>
                  <a:gd name="connsiteX7" fmla="*/ 10488 w 1345936"/>
                  <a:gd name="connsiteY7" fmla="*/ 996583 h 2301071"/>
                  <a:gd name="connsiteX8" fmla="*/ 15206 w 1345936"/>
                  <a:gd name="connsiteY8" fmla="*/ 726840 h 2301071"/>
                  <a:gd name="connsiteX9" fmla="*/ 123533 w 1345936"/>
                  <a:gd name="connsiteY9" fmla="*/ 520197 h 2301071"/>
                  <a:gd name="connsiteX10" fmla="*/ 325827 w 1345936"/>
                  <a:gd name="connsiteY10" fmla="*/ 356710 h 2301071"/>
                  <a:gd name="connsiteX11" fmla="*/ 521071 w 1345936"/>
                  <a:gd name="connsiteY11" fmla="*/ 176148 h 2301071"/>
                  <a:gd name="connsiteX12" fmla="*/ 843246 w 1345936"/>
                  <a:gd name="connsiteY12" fmla="*/ 91463 h 2301071"/>
                  <a:gd name="connsiteX13" fmla="*/ 1291314 w 1345936"/>
                  <a:gd name="connsiteY13" fmla="*/ 1220452 h 2301071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3418272"/>
                  <a:gd name="connsiteX1" fmla="*/ 1122643 w 1345936"/>
                  <a:gd name="connsiteY1" fmla="*/ 1826383 h 3418272"/>
                  <a:gd name="connsiteX2" fmla="*/ 953563 w 1345936"/>
                  <a:gd name="connsiteY2" fmla="*/ 2046107 h 3418272"/>
                  <a:gd name="connsiteX3" fmla="*/ 989126 w 1345936"/>
                  <a:gd name="connsiteY3" fmla="*/ 3390468 h 3418272"/>
                  <a:gd name="connsiteX4" fmla="*/ 414621 w 1345936"/>
                  <a:gd name="connsiteY4" fmla="*/ 1691113 h 3418272"/>
                  <a:gd name="connsiteX5" fmla="*/ 232047 w 1345936"/>
                  <a:gd name="connsiteY5" fmla="*/ 1484678 h 3418272"/>
                  <a:gd name="connsiteX6" fmla="*/ 106233 w 1345936"/>
                  <a:gd name="connsiteY6" fmla="*/ 1276818 h 3418272"/>
                  <a:gd name="connsiteX7" fmla="*/ 10488 w 1345936"/>
                  <a:gd name="connsiteY7" fmla="*/ 996583 h 3418272"/>
                  <a:gd name="connsiteX8" fmla="*/ 15206 w 1345936"/>
                  <a:gd name="connsiteY8" fmla="*/ 726840 h 3418272"/>
                  <a:gd name="connsiteX9" fmla="*/ 123533 w 1345936"/>
                  <a:gd name="connsiteY9" fmla="*/ 520197 h 3418272"/>
                  <a:gd name="connsiteX10" fmla="*/ 325827 w 1345936"/>
                  <a:gd name="connsiteY10" fmla="*/ 356710 h 3418272"/>
                  <a:gd name="connsiteX11" fmla="*/ 521071 w 1345936"/>
                  <a:gd name="connsiteY11" fmla="*/ 176148 h 3418272"/>
                  <a:gd name="connsiteX12" fmla="*/ 843246 w 1345936"/>
                  <a:gd name="connsiteY12" fmla="*/ 91463 h 3418272"/>
                  <a:gd name="connsiteX13" fmla="*/ 1291314 w 1345936"/>
                  <a:gd name="connsiteY13" fmla="*/ 1220452 h 3418272"/>
                  <a:gd name="connsiteX0" fmla="*/ 1291314 w 1345936"/>
                  <a:gd name="connsiteY0" fmla="*/ 1220452 h 3418272"/>
                  <a:gd name="connsiteX1" fmla="*/ 1122643 w 1345936"/>
                  <a:gd name="connsiteY1" fmla="*/ 1826383 h 3418272"/>
                  <a:gd name="connsiteX2" fmla="*/ 1142662 w 1345936"/>
                  <a:gd name="connsiteY2" fmla="*/ 2237823 h 3418272"/>
                  <a:gd name="connsiteX3" fmla="*/ 989126 w 1345936"/>
                  <a:gd name="connsiteY3" fmla="*/ 3390468 h 3418272"/>
                  <a:gd name="connsiteX4" fmla="*/ 414621 w 1345936"/>
                  <a:gd name="connsiteY4" fmla="*/ 1691113 h 3418272"/>
                  <a:gd name="connsiteX5" fmla="*/ 232047 w 1345936"/>
                  <a:gd name="connsiteY5" fmla="*/ 1484678 h 3418272"/>
                  <a:gd name="connsiteX6" fmla="*/ 106233 w 1345936"/>
                  <a:gd name="connsiteY6" fmla="*/ 1276818 h 3418272"/>
                  <a:gd name="connsiteX7" fmla="*/ 10488 w 1345936"/>
                  <a:gd name="connsiteY7" fmla="*/ 996583 h 3418272"/>
                  <a:gd name="connsiteX8" fmla="*/ 15206 w 1345936"/>
                  <a:gd name="connsiteY8" fmla="*/ 726840 h 3418272"/>
                  <a:gd name="connsiteX9" fmla="*/ 123533 w 1345936"/>
                  <a:gd name="connsiteY9" fmla="*/ 520197 h 3418272"/>
                  <a:gd name="connsiteX10" fmla="*/ 325827 w 1345936"/>
                  <a:gd name="connsiteY10" fmla="*/ 356710 h 3418272"/>
                  <a:gd name="connsiteX11" fmla="*/ 521071 w 1345936"/>
                  <a:gd name="connsiteY11" fmla="*/ 176148 h 3418272"/>
                  <a:gd name="connsiteX12" fmla="*/ 843246 w 1345936"/>
                  <a:gd name="connsiteY12" fmla="*/ 91463 h 3418272"/>
                  <a:gd name="connsiteX13" fmla="*/ 1291314 w 1345936"/>
                  <a:gd name="connsiteY13" fmla="*/ 1220452 h 3418272"/>
                  <a:gd name="connsiteX0" fmla="*/ 1291314 w 1401820"/>
                  <a:gd name="connsiteY0" fmla="*/ 1220452 h 3418272"/>
                  <a:gd name="connsiteX1" fmla="*/ 1329017 w 1401820"/>
                  <a:gd name="connsiteY1" fmla="*/ 1721169 h 3418272"/>
                  <a:gd name="connsiteX2" fmla="*/ 1142662 w 1401820"/>
                  <a:gd name="connsiteY2" fmla="*/ 2237823 h 3418272"/>
                  <a:gd name="connsiteX3" fmla="*/ 989126 w 1401820"/>
                  <a:gd name="connsiteY3" fmla="*/ 3390468 h 3418272"/>
                  <a:gd name="connsiteX4" fmla="*/ 414621 w 1401820"/>
                  <a:gd name="connsiteY4" fmla="*/ 1691113 h 3418272"/>
                  <a:gd name="connsiteX5" fmla="*/ 232047 w 1401820"/>
                  <a:gd name="connsiteY5" fmla="*/ 1484678 h 3418272"/>
                  <a:gd name="connsiteX6" fmla="*/ 106233 w 1401820"/>
                  <a:gd name="connsiteY6" fmla="*/ 1276818 h 3418272"/>
                  <a:gd name="connsiteX7" fmla="*/ 10488 w 1401820"/>
                  <a:gd name="connsiteY7" fmla="*/ 996583 h 3418272"/>
                  <a:gd name="connsiteX8" fmla="*/ 15206 w 1401820"/>
                  <a:gd name="connsiteY8" fmla="*/ 726840 h 3418272"/>
                  <a:gd name="connsiteX9" fmla="*/ 123533 w 1401820"/>
                  <a:gd name="connsiteY9" fmla="*/ 520197 h 3418272"/>
                  <a:gd name="connsiteX10" fmla="*/ 325827 w 1401820"/>
                  <a:gd name="connsiteY10" fmla="*/ 356710 h 3418272"/>
                  <a:gd name="connsiteX11" fmla="*/ 521071 w 1401820"/>
                  <a:gd name="connsiteY11" fmla="*/ 176148 h 3418272"/>
                  <a:gd name="connsiteX12" fmla="*/ 843246 w 1401820"/>
                  <a:gd name="connsiteY12" fmla="*/ 91463 h 3418272"/>
                  <a:gd name="connsiteX13" fmla="*/ 1291314 w 1401820"/>
                  <a:gd name="connsiteY13" fmla="*/ 1220452 h 3418272"/>
                  <a:gd name="connsiteX0" fmla="*/ 1291314 w 1433948"/>
                  <a:gd name="connsiteY0" fmla="*/ 1220452 h 3418272"/>
                  <a:gd name="connsiteX1" fmla="*/ 1385250 w 1433948"/>
                  <a:gd name="connsiteY1" fmla="*/ 1687952 h 3418272"/>
                  <a:gd name="connsiteX2" fmla="*/ 1142662 w 1433948"/>
                  <a:gd name="connsiteY2" fmla="*/ 2237823 h 3418272"/>
                  <a:gd name="connsiteX3" fmla="*/ 989126 w 1433948"/>
                  <a:gd name="connsiteY3" fmla="*/ 3390468 h 3418272"/>
                  <a:gd name="connsiteX4" fmla="*/ 414621 w 1433948"/>
                  <a:gd name="connsiteY4" fmla="*/ 1691113 h 3418272"/>
                  <a:gd name="connsiteX5" fmla="*/ 232047 w 1433948"/>
                  <a:gd name="connsiteY5" fmla="*/ 1484678 h 3418272"/>
                  <a:gd name="connsiteX6" fmla="*/ 106233 w 1433948"/>
                  <a:gd name="connsiteY6" fmla="*/ 1276818 h 3418272"/>
                  <a:gd name="connsiteX7" fmla="*/ 10488 w 1433948"/>
                  <a:gd name="connsiteY7" fmla="*/ 996583 h 3418272"/>
                  <a:gd name="connsiteX8" fmla="*/ 15206 w 1433948"/>
                  <a:gd name="connsiteY8" fmla="*/ 726840 h 3418272"/>
                  <a:gd name="connsiteX9" fmla="*/ 123533 w 1433948"/>
                  <a:gd name="connsiteY9" fmla="*/ 520197 h 3418272"/>
                  <a:gd name="connsiteX10" fmla="*/ 325827 w 1433948"/>
                  <a:gd name="connsiteY10" fmla="*/ 356710 h 3418272"/>
                  <a:gd name="connsiteX11" fmla="*/ 521071 w 1433948"/>
                  <a:gd name="connsiteY11" fmla="*/ 176148 h 3418272"/>
                  <a:gd name="connsiteX12" fmla="*/ 843246 w 1433948"/>
                  <a:gd name="connsiteY12" fmla="*/ 91463 h 3418272"/>
                  <a:gd name="connsiteX13" fmla="*/ 1291314 w 1433948"/>
                  <a:gd name="connsiteY13" fmla="*/ 1220452 h 3418272"/>
                  <a:gd name="connsiteX0" fmla="*/ 1291314 w 1301437"/>
                  <a:gd name="connsiteY0" fmla="*/ 1220452 h 3418272"/>
                  <a:gd name="connsiteX1" fmla="*/ 1142662 w 1301437"/>
                  <a:gd name="connsiteY1" fmla="*/ 2237823 h 3418272"/>
                  <a:gd name="connsiteX2" fmla="*/ 989126 w 1301437"/>
                  <a:gd name="connsiteY2" fmla="*/ 3390468 h 3418272"/>
                  <a:gd name="connsiteX3" fmla="*/ 414621 w 1301437"/>
                  <a:gd name="connsiteY3" fmla="*/ 1691113 h 3418272"/>
                  <a:gd name="connsiteX4" fmla="*/ 232047 w 1301437"/>
                  <a:gd name="connsiteY4" fmla="*/ 1484678 h 3418272"/>
                  <a:gd name="connsiteX5" fmla="*/ 106233 w 1301437"/>
                  <a:gd name="connsiteY5" fmla="*/ 1276818 h 3418272"/>
                  <a:gd name="connsiteX6" fmla="*/ 10488 w 1301437"/>
                  <a:gd name="connsiteY6" fmla="*/ 996583 h 3418272"/>
                  <a:gd name="connsiteX7" fmla="*/ 15206 w 1301437"/>
                  <a:gd name="connsiteY7" fmla="*/ 726840 h 3418272"/>
                  <a:gd name="connsiteX8" fmla="*/ 123533 w 1301437"/>
                  <a:gd name="connsiteY8" fmla="*/ 520197 h 3418272"/>
                  <a:gd name="connsiteX9" fmla="*/ 325827 w 1301437"/>
                  <a:gd name="connsiteY9" fmla="*/ 356710 h 3418272"/>
                  <a:gd name="connsiteX10" fmla="*/ 521071 w 1301437"/>
                  <a:gd name="connsiteY10" fmla="*/ 176148 h 3418272"/>
                  <a:gd name="connsiteX11" fmla="*/ 843246 w 1301437"/>
                  <a:gd name="connsiteY11" fmla="*/ 91463 h 3418272"/>
                  <a:gd name="connsiteX12" fmla="*/ 1291314 w 1301437"/>
                  <a:gd name="connsiteY12" fmla="*/ 1220452 h 3418272"/>
                  <a:gd name="connsiteX0" fmla="*/ 1332796 w 1342919"/>
                  <a:gd name="connsiteY0" fmla="*/ 1220452 h 2863527"/>
                  <a:gd name="connsiteX1" fmla="*/ 1184144 w 1342919"/>
                  <a:gd name="connsiteY1" fmla="*/ 2237823 h 2863527"/>
                  <a:gd name="connsiteX2" fmla="*/ 267892 w 1342919"/>
                  <a:gd name="connsiteY2" fmla="*/ 2826070 h 2863527"/>
                  <a:gd name="connsiteX3" fmla="*/ 456103 w 1342919"/>
                  <a:gd name="connsiteY3" fmla="*/ 1691113 h 2863527"/>
                  <a:gd name="connsiteX4" fmla="*/ 273529 w 1342919"/>
                  <a:gd name="connsiteY4" fmla="*/ 1484678 h 2863527"/>
                  <a:gd name="connsiteX5" fmla="*/ 147715 w 1342919"/>
                  <a:gd name="connsiteY5" fmla="*/ 1276818 h 2863527"/>
                  <a:gd name="connsiteX6" fmla="*/ 51970 w 1342919"/>
                  <a:gd name="connsiteY6" fmla="*/ 996583 h 2863527"/>
                  <a:gd name="connsiteX7" fmla="*/ 56688 w 1342919"/>
                  <a:gd name="connsiteY7" fmla="*/ 726840 h 2863527"/>
                  <a:gd name="connsiteX8" fmla="*/ 165015 w 1342919"/>
                  <a:gd name="connsiteY8" fmla="*/ 520197 h 2863527"/>
                  <a:gd name="connsiteX9" fmla="*/ 367309 w 1342919"/>
                  <a:gd name="connsiteY9" fmla="*/ 356710 h 2863527"/>
                  <a:gd name="connsiteX10" fmla="*/ 562553 w 1342919"/>
                  <a:gd name="connsiteY10" fmla="*/ 176148 h 2863527"/>
                  <a:gd name="connsiteX11" fmla="*/ 884728 w 1342919"/>
                  <a:gd name="connsiteY11" fmla="*/ 91463 h 2863527"/>
                  <a:gd name="connsiteX12" fmla="*/ 1332796 w 1342919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291314 w 1344370"/>
                  <a:gd name="connsiteY0" fmla="*/ 1220452 h 2826070"/>
                  <a:gd name="connsiteX1" fmla="*/ 1142662 w 1344370"/>
                  <a:gd name="connsiteY1" fmla="*/ 2237823 h 2826070"/>
                  <a:gd name="connsiteX2" fmla="*/ 226410 w 1344370"/>
                  <a:gd name="connsiteY2" fmla="*/ 2826070 h 2826070"/>
                  <a:gd name="connsiteX3" fmla="*/ 414621 w 1344370"/>
                  <a:gd name="connsiteY3" fmla="*/ 1691113 h 2826070"/>
                  <a:gd name="connsiteX4" fmla="*/ 232047 w 1344370"/>
                  <a:gd name="connsiteY4" fmla="*/ 1484678 h 2826070"/>
                  <a:gd name="connsiteX5" fmla="*/ 106233 w 1344370"/>
                  <a:gd name="connsiteY5" fmla="*/ 1276818 h 2826070"/>
                  <a:gd name="connsiteX6" fmla="*/ 10488 w 1344370"/>
                  <a:gd name="connsiteY6" fmla="*/ 996583 h 2826070"/>
                  <a:gd name="connsiteX7" fmla="*/ 15206 w 1344370"/>
                  <a:gd name="connsiteY7" fmla="*/ 726840 h 2826070"/>
                  <a:gd name="connsiteX8" fmla="*/ 123533 w 1344370"/>
                  <a:gd name="connsiteY8" fmla="*/ 520197 h 2826070"/>
                  <a:gd name="connsiteX9" fmla="*/ 325827 w 1344370"/>
                  <a:gd name="connsiteY9" fmla="*/ 356710 h 2826070"/>
                  <a:gd name="connsiteX10" fmla="*/ 521071 w 1344370"/>
                  <a:gd name="connsiteY10" fmla="*/ 176148 h 2826070"/>
                  <a:gd name="connsiteX11" fmla="*/ 843246 w 1344370"/>
                  <a:gd name="connsiteY11" fmla="*/ 91463 h 2826070"/>
                  <a:gd name="connsiteX12" fmla="*/ 1291314 w 1344370"/>
                  <a:gd name="connsiteY12" fmla="*/ 1220452 h 2826070"/>
                  <a:gd name="connsiteX0" fmla="*/ 1291314 w 1344370"/>
                  <a:gd name="connsiteY0" fmla="*/ 1220452 h 2874449"/>
                  <a:gd name="connsiteX1" fmla="*/ 1142662 w 1344370"/>
                  <a:gd name="connsiteY1" fmla="*/ 2237823 h 2874449"/>
                  <a:gd name="connsiteX2" fmla="*/ 226410 w 1344370"/>
                  <a:gd name="connsiteY2" fmla="*/ 2826070 h 2874449"/>
                  <a:gd name="connsiteX3" fmla="*/ 414621 w 1344370"/>
                  <a:gd name="connsiteY3" fmla="*/ 1691113 h 2874449"/>
                  <a:gd name="connsiteX4" fmla="*/ 232047 w 1344370"/>
                  <a:gd name="connsiteY4" fmla="*/ 1484678 h 2874449"/>
                  <a:gd name="connsiteX5" fmla="*/ 106233 w 1344370"/>
                  <a:gd name="connsiteY5" fmla="*/ 1276818 h 2874449"/>
                  <a:gd name="connsiteX6" fmla="*/ 10488 w 1344370"/>
                  <a:gd name="connsiteY6" fmla="*/ 996583 h 2874449"/>
                  <a:gd name="connsiteX7" fmla="*/ 15206 w 1344370"/>
                  <a:gd name="connsiteY7" fmla="*/ 726840 h 2874449"/>
                  <a:gd name="connsiteX8" fmla="*/ 123533 w 1344370"/>
                  <a:gd name="connsiteY8" fmla="*/ 520197 h 2874449"/>
                  <a:gd name="connsiteX9" fmla="*/ 325827 w 1344370"/>
                  <a:gd name="connsiteY9" fmla="*/ 356710 h 2874449"/>
                  <a:gd name="connsiteX10" fmla="*/ 521071 w 1344370"/>
                  <a:gd name="connsiteY10" fmla="*/ 176148 h 2874449"/>
                  <a:gd name="connsiteX11" fmla="*/ 843246 w 1344370"/>
                  <a:gd name="connsiteY11" fmla="*/ 91463 h 2874449"/>
                  <a:gd name="connsiteX12" fmla="*/ 1291314 w 1344370"/>
                  <a:gd name="connsiteY12" fmla="*/ 1220452 h 2874449"/>
                  <a:gd name="connsiteX0" fmla="*/ 1291314 w 1344370"/>
                  <a:gd name="connsiteY0" fmla="*/ 1220452 h 2907435"/>
                  <a:gd name="connsiteX1" fmla="*/ 1142662 w 1344370"/>
                  <a:gd name="connsiteY1" fmla="*/ 2237823 h 2907435"/>
                  <a:gd name="connsiteX2" fmla="*/ 226410 w 1344370"/>
                  <a:gd name="connsiteY2" fmla="*/ 2826070 h 2907435"/>
                  <a:gd name="connsiteX3" fmla="*/ 414621 w 1344370"/>
                  <a:gd name="connsiteY3" fmla="*/ 1691113 h 2907435"/>
                  <a:gd name="connsiteX4" fmla="*/ 232047 w 1344370"/>
                  <a:gd name="connsiteY4" fmla="*/ 1484678 h 2907435"/>
                  <a:gd name="connsiteX5" fmla="*/ 106233 w 1344370"/>
                  <a:gd name="connsiteY5" fmla="*/ 1276818 h 2907435"/>
                  <a:gd name="connsiteX6" fmla="*/ 10488 w 1344370"/>
                  <a:gd name="connsiteY6" fmla="*/ 996583 h 2907435"/>
                  <a:gd name="connsiteX7" fmla="*/ 15206 w 1344370"/>
                  <a:gd name="connsiteY7" fmla="*/ 726840 h 2907435"/>
                  <a:gd name="connsiteX8" fmla="*/ 123533 w 1344370"/>
                  <a:gd name="connsiteY8" fmla="*/ 520197 h 2907435"/>
                  <a:gd name="connsiteX9" fmla="*/ 325827 w 1344370"/>
                  <a:gd name="connsiteY9" fmla="*/ 356710 h 2907435"/>
                  <a:gd name="connsiteX10" fmla="*/ 521071 w 1344370"/>
                  <a:gd name="connsiteY10" fmla="*/ 176148 h 2907435"/>
                  <a:gd name="connsiteX11" fmla="*/ 843246 w 1344370"/>
                  <a:gd name="connsiteY11" fmla="*/ 91463 h 2907435"/>
                  <a:gd name="connsiteX12" fmla="*/ 1291314 w 1344370"/>
                  <a:gd name="connsiteY12" fmla="*/ 1220452 h 2907435"/>
                  <a:gd name="connsiteX0" fmla="*/ 1291314 w 1318460"/>
                  <a:gd name="connsiteY0" fmla="*/ 1220452 h 2907966"/>
                  <a:gd name="connsiteX1" fmla="*/ 1063790 w 1318460"/>
                  <a:gd name="connsiteY1" fmla="*/ 2240416 h 2907966"/>
                  <a:gd name="connsiteX2" fmla="*/ 226410 w 1318460"/>
                  <a:gd name="connsiteY2" fmla="*/ 2826070 h 2907966"/>
                  <a:gd name="connsiteX3" fmla="*/ 414621 w 1318460"/>
                  <a:gd name="connsiteY3" fmla="*/ 1691113 h 2907966"/>
                  <a:gd name="connsiteX4" fmla="*/ 232047 w 1318460"/>
                  <a:gd name="connsiteY4" fmla="*/ 1484678 h 2907966"/>
                  <a:gd name="connsiteX5" fmla="*/ 106233 w 1318460"/>
                  <a:gd name="connsiteY5" fmla="*/ 1276818 h 2907966"/>
                  <a:gd name="connsiteX6" fmla="*/ 10488 w 1318460"/>
                  <a:gd name="connsiteY6" fmla="*/ 996583 h 2907966"/>
                  <a:gd name="connsiteX7" fmla="*/ 15206 w 1318460"/>
                  <a:gd name="connsiteY7" fmla="*/ 726840 h 2907966"/>
                  <a:gd name="connsiteX8" fmla="*/ 123533 w 1318460"/>
                  <a:gd name="connsiteY8" fmla="*/ 520197 h 2907966"/>
                  <a:gd name="connsiteX9" fmla="*/ 325827 w 1318460"/>
                  <a:gd name="connsiteY9" fmla="*/ 356710 h 2907966"/>
                  <a:gd name="connsiteX10" fmla="*/ 521071 w 1318460"/>
                  <a:gd name="connsiteY10" fmla="*/ 176148 h 2907966"/>
                  <a:gd name="connsiteX11" fmla="*/ 843246 w 1318460"/>
                  <a:gd name="connsiteY11" fmla="*/ 91463 h 2907966"/>
                  <a:gd name="connsiteX12" fmla="*/ 1291314 w 1318460"/>
                  <a:gd name="connsiteY12" fmla="*/ 1220452 h 2907966"/>
                  <a:gd name="connsiteX0" fmla="*/ 1291314 w 1310127"/>
                  <a:gd name="connsiteY0" fmla="*/ 1220452 h 2907966"/>
                  <a:gd name="connsiteX1" fmla="*/ 1063790 w 1310127"/>
                  <a:gd name="connsiteY1" fmla="*/ 2240416 h 2907966"/>
                  <a:gd name="connsiteX2" fmla="*/ 226410 w 1310127"/>
                  <a:gd name="connsiteY2" fmla="*/ 2826070 h 2907966"/>
                  <a:gd name="connsiteX3" fmla="*/ 414621 w 1310127"/>
                  <a:gd name="connsiteY3" fmla="*/ 1691113 h 2907966"/>
                  <a:gd name="connsiteX4" fmla="*/ 232047 w 1310127"/>
                  <a:gd name="connsiteY4" fmla="*/ 1484678 h 2907966"/>
                  <a:gd name="connsiteX5" fmla="*/ 106233 w 1310127"/>
                  <a:gd name="connsiteY5" fmla="*/ 1276818 h 2907966"/>
                  <a:gd name="connsiteX6" fmla="*/ 10488 w 1310127"/>
                  <a:gd name="connsiteY6" fmla="*/ 996583 h 2907966"/>
                  <a:gd name="connsiteX7" fmla="*/ 15206 w 1310127"/>
                  <a:gd name="connsiteY7" fmla="*/ 726840 h 2907966"/>
                  <a:gd name="connsiteX8" fmla="*/ 123533 w 1310127"/>
                  <a:gd name="connsiteY8" fmla="*/ 520197 h 2907966"/>
                  <a:gd name="connsiteX9" fmla="*/ 325827 w 1310127"/>
                  <a:gd name="connsiteY9" fmla="*/ 356710 h 2907966"/>
                  <a:gd name="connsiteX10" fmla="*/ 521071 w 1310127"/>
                  <a:gd name="connsiteY10" fmla="*/ 176148 h 2907966"/>
                  <a:gd name="connsiteX11" fmla="*/ 843246 w 1310127"/>
                  <a:gd name="connsiteY11" fmla="*/ 91463 h 2907966"/>
                  <a:gd name="connsiteX12" fmla="*/ 1291314 w 1310127"/>
                  <a:gd name="connsiteY12" fmla="*/ 1220452 h 2907966"/>
                  <a:gd name="connsiteX0" fmla="*/ 1291314 w 1310127"/>
                  <a:gd name="connsiteY0" fmla="*/ 1220452 h 2731653"/>
                  <a:gd name="connsiteX1" fmla="*/ 1063790 w 1310127"/>
                  <a:gd name="connsiteY1" fmla="*/ 2240416 h 2731653"/>
                  <a:gd name="connsiteX2" fmla="*/ 269849 w 1310127"/>
                  <a:gd name="connsiteY2" fmla="*/ 2568298 h 2731653"/>
                  <a:gd name="connsiteX3" fmla="*/ 414621 w 1310127"/>
                  <a:gd name="connsiteY3" fmla="*/ 1691113 h 2731653"/>
                  <a:gd name="connsiteX4" fmla="*/ 232047 w 1310127"/>
                  <a:gd name="connsiteY4" fmla="*/ 1484678 h 2731653"/>
                  <a:gd name="connsiteX5" fmla="*/ 106233 w 1310127"/>
                  <a:gd name="connsiteY5" fmla="*/ 1276818 h 2731653"/>
                  <a:gd name="connsiteX6" fmla="*/ 10488 w 1310127"/>
                  <a:gd name="connsiteY6" fmla="*/ 996583 h 2731653"/>
                  <a:gd name="connsiteX7" fmla="*/ 15206 w 1310127"/>
                  <a:gd name="connsiteY7" fmla="*/ 726840 h 2731653"/>
                  <a:gd name="connsiteX8" fmla="*/ 123533 w 1310127"/>
                  <a:gd name="connsiteY8" fmla="*/ 520197 h 2731653"/>
                  <a:gd name="connsiteX9" fmla="*/ 325827 w 1310127"/>
                  <a:gd name="connsiteY9" fmla="*/ 356710 h 2731653"/>
                  <a:gd name="connsiteX10" fmla="*/ 521071 w 1310127"/>
                  <a:gd name="connsiteY10" fmla="*/ 176148 h 2731653"/>
                  <a:gd name="connsiteX11" fmla="*/ 843246 w 1310127"/>
                  <a:gd name="connsiteY11" fmla="*/ 91463 h 2731653"/>
                  <a:gd name="connsiteX12" fmla="*/ 1291314 w 1310127"/>
                  <a:gd name="connsiteY12" fmla="*/ 1220452 h 2731653"/>
                  <a:gd name="connsiteX0" fmla="*/ 1291314 w 1310127"/>
                  <a:gd name="connsiteY0" fmla="*/ 1220452 h 2650532"/>
                  <a:gd name="connsiteX1" fmla="*/ 1063790 w 1310127"/>
                  <a:gd name="connsiteY1" fmla="*/ 2240416 h 2650532"/>
                  <a:gd name="connsiteX2" fmla="*/ 269849 w 1310127"/>
                  <a:gd name="connsiteY2" fmla="*/ 2568298 h 2650532"/>
                  <a:gd name="connsiteX3" fmla="*/ 414621 w 1310127"/>
                  <a:gd name="connsiteY3" fmla="*/ 1691113 h 2650532"/>
                  <a:gd name="connsiteX4" fmla="*/ 232047 w 1310127"/>
                  <a:gd name="connsiteY4" fmla="*/ 1484678 h 2650532"/>
                  <a:gd name="connsiteX5" fmla="*/ 106233 w 1310127"/>
                  <a:gd name="connsiteY5" fmla="*/ 1276818 h 2650532"/>
                  <a:gd name="connsiteX6" fmla="*/ 10488 w 1310127"/>
                  <a:gd name="connsiteY6" fmla="*/ 996583 h 2650532"/>
                  <a:gd name="connsiteX7" fmla="*/ 15206 w 1310127"/>
                  <a:gd name="connsiteY7" fmla="*/ 726840 h 2650532"/>
                  <a:gd name="connsiteX8" fmla="*/ 123533 w 1310127"/>
                  <a:gd name="connsiteY8" fmla="*/ 520197 h 2650532"/>
                  <a:gd name="connsiteX9" fmla="*/ 325827 w 1310127"/>
                  <a:gd name="connsiteY9" fmla="*/ 356710 h 2650532"/>
                  <a:gd name="connsiteX10" fmla="*/ 521071 w 1310127"/>
                  <a:gd name="connsiteY10" fmla="*/ 176148 h 2650532"/>
                  <a:gd name="connsiteX11" fmla="*/ 843246 w 1310127"/>
                  <a:gd name="connsiteY11" fmla="*/ 91463 h 2650532"/>
                  <a:gd name="connsiteX12" fmla="*/ 1291314 w 1310127"/>
                  <a:gd name="connsiteY12" fmla="*/ 1220452 h 2650532"/>
                  <a:gd name="connsiteX0" fmla="*/ 1291314 w 1310127"/>
                  <a:gd name="connsiteY0" fmla="*/ 1220452 h 2568298"/>
                  <a:gd name="connsiteX1" fmla="*/ 1063790 w 1310127"/>
                  <a:gd name="connsiteY1" fmla="*/ 2240416 h 2568298"/>
                  <a:gd name="connsiteX2" fmla="*/ 269849 w 1310127"/>
                  <a:gd name="connsiteY2" fmla="*/ 2568298 h 2568298"/>
                  <a:gd name="connsiteX3" fmla="*/ 414621 w 1310127"/>
                  <a:gd name="connsiteY3" fmla="*/ 1691113 h 2568298"/>
                  <a:gd name="connsiteX4" fmla="*/ 232047 w 1310127"/>
                  <a:gd name="connsiteY4" fmla="*/ 1484678 h 2568298"/>
                  <a:gd name="connsiteX5" fmla="*/ 106233 w 1310127"/>
                  <a:gd name="connsiteY5" fmla="*/ 1276818 h 2568298"/>
                  <a:gd name="connsiteX6" fmla="*/ 10488 w 1310127"/>
                  <a:gd name="connsiteY6" fmla="*/ 996583 h 2568298"/>
                  <a:gd name="connsiteX7" fmla="*/ 15206 w 1310127"/>
                  <a:gd name="connsiteY7" fmla="*/ 726840 h 2568298"/>
                  <a:gd name="connsiteX8" fmla="*/ 123533 w 1310127"/>
                  <a:gd name="connsiteY8" fmla="*/ 520197 h 2568298"/>
                  <a:gd name="connsiteX9" fmla="*/ 325827 w 1310127"/>
                  <a:gd name="connsiteY9" fmla="*/ 356710 h 2568298"/>
                  <a:gd name="connsiteX10" fmla="*/ 521071 w 1310127"/>
                  <a:gd name="connsiteY10" fmla="*/ 176148 h 2568298"/>
                  <a:gd name="connsiteX11" fmla="*/ 843246 w 1310127"/>
                  <a:gd name="connsiteY11" fmla="*/ 91463 h 2568298"/>
                  <a:gd name="connsiteX12" fmla="*/ 1291314 w 1310127"/>
                  <a:gd name="connsiteY12" fmla="*/ 1220452 h 2568298"/>
                  <a:gd name="connsiteX0" fmla="*/ 1291314 w 1310127"/>
                  <a:gd name="connsiteY0" fmla="*/ 1220452 h 2568298"/>
                  <a:gd name="connsiteX1" fmla="*/ 1063790 w 1310127"/>
                  <a:gd name="connsiteY1" fmla="*/ 2240416 h 2568298"/>
                  <a:gd name="connsiteX2" fmla="*/ 269849 w 1310127"/>
                  <a:gd name="connsiteY2" fmla="*/ 2568298 h 2568298"/>
                  <a:gd name="connsiteX3" fmla="*/ 414621 w 1310127"/>
                  <a:gd name="connsiteY3" fmla="*/ 1691113 h 2568298"/>
                  <a:gd name="connsiteX4" fmla="*/ 232047 w 1310127"/>
                  <a:gd name="connsiteY4" fmla="*/ 1484678 h 2568298"/>
                  <a:gd name="connsiteX5" fmla="*/ 106233 w 1310127"/>
                  <a:gd name="connsiteY5" fmla="*/ 1276818 h 2568298"/>
                  <a:gd name="connsiteX6" fmla="*/ 10488 w 1310127"/>
                  <a:gd name="connsiteY6" fmla="*/ 996583 h 2568298"/>
                  <a:gd name="connsiteX7" fmla="*/ 15206 w 1310127"/>
                  <a:gd name="connsiteY7" fmla="*/ 726840 h 2568298"/>
                  <a:gd name="connsiteX8" fmla="*/ 123533 w 1310127"/>
                  <a:gd name="connsiteY8" fmla="*/ 520197 h 2568298"/>
                  <a:gd name="connsiteX9" fmla="*/ 325827 w 1310127"/>
                  <a:gd name="connsiteY9" fmla="*/ 356710 h 2568298"/>
                  <a:gd name="connsiteX10" fmla="*/ 521071 w 1310127"/>
                  <a:gd name="connsiteY10" fmla="*/ 176148 h 2568298"/>
                  <a:gd name="connsiteX11" fmla="*/ 843246 w 1310127"/>
                  <a:gd name="connsiteY11" fmla="*/ 91463 h 2568298"/>
                  <a:gd name="connsiteX12" fmla="*/ 1291314 w 1310127"/>
                  <a:gd name="connsiteY12" fmla="*/ 1220452 h 2568298"/>
                  <a:gd name="connsiteX0" fmla="*/ 1291314 w 1310127"/>
                  <a:gd name="connsiteY0" fmla="*/ 1220452 h 2877292"/>
                  <a:gd name="connsiteX1" fmla="*/ 1063790 w 1310127"/>
                  <a:gd name="connsiteY1" fmla="*/ 2240416 h 2877292"/>
                  <a:gd name="connsiteX2" fmla="*/ 247563 w 1310127"/>
                  <a:gd name="connsiteY2" fmla="*/ 2877292 h 2877292"/>
                  <a:gd name="connsiteX3" fmla="*/ 414621 w 1310127"/>
                  <a:gd name="connsiteY3" fmla="*/ 1691113 h 2877292"/>
                  <a:gd name="connsiteX4" fmla="*/ 232047 w 1310127"/>
                  <a:gd name="connsiteY4" fmla="*/ 1484678 h 2877292"/>
                  <a:gd name="connsiteX5" fmla="*/ 106233 w 1310127"/>
                  <a:gd name="connsiteY5" fmla="*/ 1276818 h 2877292"/>
                  <a:gd name="connsiteX6" fmla="*/ 10488 w 1310127"/>
                  <a:gd name="connsiteY6" fmla="*/ 996583 h 2877292"/>
                  <a:gd name="connsiteX7" fmla="*/ 15206 w 1310127"/>
                  <a:gd name="connsiteY7" fmla="*/ 726840 h 2877292"/>
                  <a:gd name="connsiteX8" fmla="*/ 123533 w 1310127"/>
                  <a:gd name="connsiteY8" fmla="*/ 520197 h 2877292"/>
                  <a:gd name="connsiteX9" fmla="*/ 325827 w 1310127"/>
                  <a:gd name="connsiteY9" fmla="*/ 356710 h 2877292"/>
                  <a:gd name="connsiteX10" fmla="*/ 521071 w 1310127"/>
                  <a:gd name="connsiteY10" fmla="*/ 176148 h 2877292"/>
                  <a:gd name="connsiteX11" fmla="*/ 843246 w 1310127"/>
                  <a:gd name="connsiteY11" fmla="*/ 91463 h 2877292"/>
                  <a:gd name="connsiteX12" fmla="*/ 1291314 w 1310127"/>
                  <a:gd name="connsiteY12" fmla="*/ 1220452 h 2877292"/>
                  <a:gd name="connsiteX0" fmla="*/ 1291314 w 1332591"/>
                  <a:gd name="connsiteY0" fmla="*/ 1220452 h 2877292"/>
                  <a:gd name="connsiteX1" fmla="*/ 1153440 w 1332591"/>
                  <a:gd name="connsiteY1" fmla="*/ 1973553 h 2877292"/>
                  <a:gd name="connsiteX2" fmla="*/ 247563 w 1332591"/>
                  <a:gd name="connsiteY2" fmla="*/ 2877292 h 2877292"/>
                  <a:gd name="connsiteX3" fmla="*/ 414621 w 1332591"/>
                  <a:gd name="connsiteY3" fmla="*/ 1691113 h 2877292"/>
                  <a:gd name="connsiteX4" fmla="*/ 232047 w 1332591"/>
                  <a:gd name="connsiteY4" fmla="*/ 1484678 h 2877292"/>
                  <a:gd name="connsiteX5" fmla="*/ 106233 w 1332591"/>
                  <a:gd name="connsiteY5" fmla="*/ 1276818 h 2877292"/>
                  <a:gd name="connsiteX6" fmla="*/ 10488 w 1332591"/>
                  <a:gd name="connsiteY6" fmla="*/ 996583 h 2877292"/>
                  <a:gd name="connsiteX7" fmla="*/ 15206 w 1332591"/>
                  <a:gd name="connsiteY7" fmla="*/ 726840 h 2877292"/>
                  <a:gd name="connsiteX8" fmla="*/ 123533 w 1332591"/>
                  <a:gd name="connsiteY8" fmla="*/ 520197 h 2877292"/>
                  <a:gd name="connsiteX9" fmla="*/ 325827 w 1332591"/>
                  <a:gd name="connsiteY9" fmla="*/ 356710 h 2877292"/>
                  <a:gd name="connsiteX10" fmla="*/ 521071 w 1332591"/>
                  <a:gd name="connsiteY10" fmla="*/ 176148 h 2877292"/>
                  <a:gd name="connsiteX11" fmla="*/ 843246 w 1332591"/>
                  <a:gd name="connsiteY11" fmla="*/ 91463 h 2877292"/>
                  <a:gd name="connsiteX12" fmla="*/ 1291314 w 1332591"/>
                  <a:gd name="connsiteY12" fmla="*/ 1220452 h 2877292"/>
                  <a:gd name="connsiteX0" fmla="*/ 1567798 w 1574738"/>
                  <a:gd name="connsiteY0" fmla="*/ 1865739 h 2877292"/>
                  <a:gd name="connsiteX1" fmla="*/ 1153440 w 1574738"/>
                  <a:gd name="connsiteY1" fmla="*/ 1973553 h 2877292"/>
                  <a:gd name="connsiteX2" fmla="*/ 247563 w 1574738"/>
                  <a:gd name="connsiteY2" fmla="*/ 2877292 h 2877292"/>
                  <a:gd name="connsiteX3" fmla="*/ 414621 w 1574738"/>
                  <a:gd name="connsiteY3" fmla="*/ 1691113 h 2877292"/>
                  <a:gd name="connsiteX4" fmla="*/ 232047 w 1574738"/>
                  <a:gd name="connsiteY4" fmla="*/ 1484678 h 2877292"/>
                  <a:gd name="connsiteX5" fmla="*/ 106233 w 1574738"/>
                  <a:gd name="connsiteY5" fmla="*/ 1276818 h 2877292"/>
                  <a:gd name="connsiteX6" fmla="*/ 10488 w 1574738"/>
                  <a:gd name="connsiteY6" fmla="*/ 996583 h 2877292"/>
                  <a:gd name="connsiteX7" fmla="*/ 15206 w 1574738"/>
                  <a:gd name="connsiteY7" fmla="*/ 726840 h 2877292"/>
                  <a:gd name="connsiteX8" fmla="*/ 123533 w 1574738"/>
                  <a:gd name="connsiteY8" fmla="*/ 520197 h 2877292"/>
                  <a:gd name="connsiteX9" fmla="*/ 325827 w 1574738"/>
                  <a:gd name="connsiteY9" fmla="*/ 356710 h 2877292"/>
                  <a:gd name="connsiteX10" fmla="*/ 521071 w 1574738"/>
                  <a:gd name="connsiteY10" fmla="*/ 176148 h 2877292"/>
                  <a:gd name="connsiteX11" fmla="*/ 843246 w 1574738"/>
                  <a:gd name="connsiteY11" fmla="*/ 91463 h 2877292"/>
                  <a:gd name="connsiteX12" fmla="*/ 1567798 w 1574738"/>
                  <a:gd name="connsiteY12" fmla="*/ 1865739 h 2877292"/>
                  <a:gd name="connsiteX0" fmla="*/ 1567798 w 1573790"/>
                  <a:gd name="connsiteY0" fmla="*/ 1865739 h 2877292"/>
                  <a:gd name="connsiteX1" fmla="*/ 1109647 w 1573790"/>
                  <a:gd name="connsiteY1" fmla="*/ 1891709 h 2877292"/>
                  <a:gd name="connsiteX2" fmla="*/ 247563 w 1573790"/>
                  <a:gd name="connsiteY2" fmla="*/ 2877292 h 2877292"/>
                  <a:gd name="connsiteX3" fmla="*/ 414621 w 1573790"/>
                  <a:gd name="connsiteY3" fmla="*/ 1691113 h 2877292"/>
                  <a:gd name="connsiteX4" fmla="*/ 232047 w 1573790"/>
                  <a:gd name="connsiteY4" fmla="*/ 1484678 h 2877292"/>
                  <a:gd name="connsiteX5" fmla="*/ 106233 w 1573790"/>
                  <a:gd name="connsiteY5" fmla="*/ 1276818 h 2877292"/>
                  <a:gd name="connsiteX6" fmla="*/ 10488 w 1573790"/>
                  <a:gd name="connsiteY6" fmla="*/ 996583 h 2877292"/>
                  <a:gd name="connsiteX7" fmla="*/ 15206 w 1573790"/>
                  <a:gd name="connsiteY7" fmla="*/ 726840 h 2877292"/>
                  <a:gd name="connsiteX8" fmla="*/ 123533 w 1573790"/>
                  <a:gd name="connsiteY8" fmla="*/ 520197 h 2877292"/>
                  <a:gd name="connsiteX9" fmla="*/ 325827 w 1573790"/>
                  <a:gd name="connsiteY9" fmla="*/ 356710 h 2877292"/>
                  <a:gd name="connsiteX10" fmla="*/ 521071 w 1573790"/>
                  <a:gd name="connsiteY10" fmla="*/ 176148 h 2877292"/>
                  <a:gd name="connsiteX11" fmla="*/ 843246 w 1573790"/>
                  <a:gd name="connsiteY11" fmla="*/ 91463 h 2877292"/>
                  <a:gd name="connsiteX12" fmla="*/ 1567798 w 1573790"/>
                  <a:gd name="connsiteY12" fmla="*/ 1865739 h 2877292"/>
                  <a:gd name="connsiteX0" fmla="*/ 1567798 w 1573527"/>
                  <a:gd name="connsiteY0" fmla="*/ 1865739 h 2877292"/>
                  <a:gd name="connsiteX1" fmla="*/ 1109647 w 1573527"/>
                  <a:gd name="connsiteY1" fmla="*/ 1891709 h 2877292"/>
                  <a:gd name="connsiteX2" fmla="*/ 247563 w 1573527"/>
                  <a:gd name="connsiteY2" fmla="*/ 2877292 h 2877292"/>
                  <a:gd name="connsiteX3" fmla="*/ 414621 w 1573527"/>
                  <a:gd name="connsiteY3" fmla="*/ 1691113 h 2877292"/>
                  <a:gd name="connsiteX4" fmla="*/ 232047 w 1573527"/>
                  <a:gd name="connsiteY4" fmla="*/ 1484678 h 2877292"/>
                  <a:gd name="connsiteX5" fmla="*/ 106233 w 1573527"/>
                  <a:gd name="connsiteY5" fmla="*/ 1276818 h 2877292"/>
                  <a:gd name="connsiteX6" fmla="*/ 10488 w 1573527"/>
                  <a:gd name="connsiteY6" fmla="*/ 996583 h 2877292"/>
                  <a:gd name="connsiteX7" fmla="*/ 15206 w 1573527"/>
                  <a:gd name="connsiteY7" fmla="*/ 726840 h 2877292"/>
                  <a:gd name="connsiteX8" fmla="*/ 123533 w 1573527"/>
                  <a:gd name="connsiteY8" fmla="*/ 520197 h 2877292"/>
                  <a:gd name="connsiteX9" fmla="*/ 325827 w 1573527"/>
                  <a:gd name="connsiteY9" fmla="*/ 356710 h 2877292"/>
                  <a:gd name="connsiteX10" fmla="*/ 521071 w 1573527"/>
                  <a:gd name="connsiteY10" fmla="*/ 176148 h 2877292"/>
                  <a:gd name="connsiteX11" fmla="*/ 843246 w 1573527"/>
                  <a:gd name="connsiteY11" fmla="*/ 91463 h 2877292"/>
                  <a:gd name="connsiteX12" fmla="*/ 1567798 w 1573527"/>
                  <a:gd name="connsiteY12" fmla="*/ 1865739 h 2877292"/>
                  <a:gd name="connsiteX0" fmla="*/ 1567798 w 1567798"/>
                  <a:gd name="connsiteY0" fmla="*/ 1865739 h 2877292"/>
                  <a:gd name="connsiteX1" fmla="*/ 1109647 w 1567798"/>
                  <a:gd name="connsiteY1" fmla="*/ 1891709 h 2877292"/>
                  <a:gd name="connsiteX2" fmla="*/ 247563 w 1567798"/>
                  <a:gd name="connsiteY2" fmla="*/ 2877292 h 2877292"/>
                  <a:gd name="connsiteX3" fmla="*/ 414621 w 1567798"/>
                  <a:gd name="connsiteY3" fmla="*/ 1691113 h 2877292"/>
                  <a:gd name="connsiteX4" fmla="*/ 232047 w 1567798"/>
                  <a:gd name="connsiteY4" fmla="*/ 1484678 h 2877292"/>
                  <a:gd name="connsiteX5" fmla="*/ 106233 w 1567798"/>
                  <a:gd name="connsiteY5" fmla="*/ 1276818 h 2877292"/>
                  <a:gd name="connsiteX6" fmla="*/ 10488 w 1567798"/>
                  <a:gd name="connsiteY6" fmla="*/ 996583 h 2877292"/>
                  <a:gd name="connsiteX7" fmla="*/ 15206 w 1567798"/>
                  <a:gd name="connsiteY7" fmla="*/ 726840 h 2877292"/>
                  <a:gd name="connsiteX8" fmla="*/ 123533 w 1567798"/>
                  <a:gd name="connsiteY8" fmla="*/ 520197 h 2877292"/>
                  <a:gd name="connsiteX9" fmla="*/ 325827 w 1567798"/>
                  <a:gd name="connsiteY9" fmla="*/ 356710 h 2877292"/>
                  <a:gd name="connsiteX10" fmla="*/ 521071 w 1567798"/>
                  <a:gd name="connsiteY10" fmla="*/ 176148 h 2877292"/>
                  <a:gd name="connsiteX11" fmla="*/ 843246 w 1567798"/>
                  <a:gd name="connsiteY11" fmla="*/ 91463 h 2877292"/>
                  <a:gd name="connsiteX12" fmla="*/ 1567798 w 1567798"/>
                  <a:gd name="connsiteY12" fmla="*/ 1865739 h 2877292"/>
                  <a:gd name="connsiteX0" fmla="*/ 1641282 w 1641282"/>
                  <a:gd name="connsiteY0" fmla="*/ 1995280 h 2877292"/>
                  <a:gd name="connsiteX1" fmla="*/ 1109647 w 1641282"/>
                  <a:gd name="connsiteY1" fmla="*/ 1891709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109647 w 1641282"/>
                  <a:gd name="connsiteY1" fmla="*/ 1891709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048956 w 1641282"/>
                  <a:gd name="connsiteY1" fmla="*/ 1986724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048956 w 1641282"/>
                  <a:gd name="connsiteY1" fmla="*/ 1986724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106233 w 1641282"/>
                  <a:gd name="connsiteY4" fmla="*/ 1276818 h 2877292"/>
                  <a:gd name="connsiteX5" fmla="*/ 10488 w 1641282"/>
                  <a:gd name="connsiteY5" fmla="*/ 996583 h 2877292"/>
                  <a:gd name="connsiteX6" fmla="*/ 15206 w 1641282"/>
                  <a:gd name="connsiteY6" fmla="*/ 726840 h 2877292"/>
                  <a:gd name="connsiteX7" fmla="*/ 123533 w 1641282"/>
                  <a:gd name="connsiteY7" fmla="*/ 520197 h 2877292"/>
                  <a:gd name="connsiteX8" fmla="*/ 325827 w 1641282"/>
                  <a:gd name="connsiteY8" fmla="*/ 356710 h 2877292"/>
                  <a:gd name="connsiteX9" fmla="*/ 521071 w 1641282"/>
                  <a:gd name="connsiteY9" fmla="*/ 176148 h 2877292"/>
                  <a:gd name="connsiteX10" fmla="*/ 843246 w 1641282"/>
                  <a:gd name="connsiteY10" fmla="*/ 91463 h 2877292"/>
                  <a:gd name="connsiteX11" fmla="*/ 1641282 w 1641282"/>
                  <a:gd name="connsiteY11" fmla="*/ 1995280 h 2877292"/>
                  <a:gd name="connsiteX0" fmla="*/ 1626282 w 1626282"/>
                  <a:gd name="connsiteY0" fmla="*/ 1995280 h 2877292"/>
                  <a:gd name="connsiteX1" fmla="*/ 1033956 w 1626282"/>
                  <a:gd name="connsiteY1" fmla="*/ 1986724 h 2877292"/>
                  <a:gd name="connsiteX2" fmla="*/ 232563 w 1626282"/>
                  <a:gd name="connsiteY2" fmla="*/ 2877292 h 2877292"/>
                  <a:gd name="connsiteX3" fmla="*/ 399621 w 1626282"/>
                  <a:gd name="connsiteY3" fmla="*/ 1691113 h 2877292"/>
                  <a:gd name="connsiteX4" fmla="*/ 91233 w 1626282"/>
                  <a:gd name="connsiteY4" fmla="*/ 1276818 h 2877292"/>
                  <a:gd name="connsiteX5" fmla="*/ 206 w 1626282"/>
                  <a:gd name="connsiteY5" fmla="*/ 726840 h 2877292"/>
                  <a:gd name="connsiteX6" fmla="*/ 108533 w 1626282"/>
                  <a:gd name="connsiteY6" fmla="*/ 520197 h 2877292"/>
                  <a:gd name="connsiteX7" fmla="*/ 310827 w 1626282"/>
                  <a:gd name="connsiteY7" fmla="*/ 356710 h 2877292"/>
                  <a:gd name="connsiteX8" fmla="*/ 506071 w 1626282"/>
                  <a:gd name="connsiteY8" fmla="*/ 176148 h 2877292"/>
                  <a:gd name="connsiteX9" fmla="*/ 828246 w 1626282"/>
                  <a:gd name="connsiteY9" fmla="*/ 91463 h 2877292"/>
                  <a:gd name="connsiteX10" fmla="*/ 1626282 w 1626282"/>
                  <a:gd name="connsiteY10" fmla="*/ 1995280 h 2877292"/>
                  <a:gd name="connsiteX0" fmla="*/ 2405166 w 2405166"/>
                  <a:gd name="connsiteY0" fmla="*/ 1995280 h 2877292"/>
                  <a:gd name="connsiteX1" fmla="*/ 1812840 w 2405166"/>
                  <a:gd name="connsiteY1" fmla="*/ 1986724 h 2877292"/>
                  <a:gd name="connsiteX2" fmla="*/ 1011447 w 2405166"/>
                  <a:gd name="connsiteY2" fmla="*/ 2877292 h 2877292"/>
                  <a:gd name="connsiteX3" fmla="*/ 1178505 w 2405166"/>
                  <a:gd name="connsiteY3" fmla="*/ 1691113 h 2877292"/>
                  <a:gd name="connsiteX4" fmla="*/ 870117 w 2405166"/>
                  <a:gd name="connsiteY4" fmla="*/ 1276818 h 2877292"/>
                  <a:gd name="connsiteX5" fmla="*/ 7 w 2405166"/>
                  <a:gd name="connsiteY5" fmla="*/ 848727 h 2877292"/>
                  <a:gd name="connsiteX6" fmla="*/ 887417 w 2405166"/>
                  <a:gd name="connsiteY6" fmla="*/ 520197 h 2877292"/>
                  <a:gd name="connsiteX7" fmla="*/ 1089711 w 2405166"/>
                  <a:gd name="connsiteY7" fmla="*/ 356710 h 2877292"/>
                  <a:gd name="connsiteX8" fmla="*/ 1284955 w 2405166"/>
                  <a:gd name="connsiteY8" fmla="*/ 176148 h 2877292"/>
                  <a:gd name="connsiteX9" fmla="*/ 1607130 w 2405166"/>
                  <a:gd name="connsiteY9" fmla="*/ 91463 h 2877292"/>
                  <a:gd name="connsiteX10" fmla="*/ 2405166 w 2405166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870110 w 2405159"/>
                  <a:gd name="connsiteY4" fmla="*/ 1276818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870110 w 2405159"/>
                  <a:gd name="connsiteY4" fmla="*/ 1276818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928383 w 2405159"/>
                  <a:gd name="connsiteY4" fmla="*/ 1272737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928383 w 2405159"/>
                  <a:gd name="connsiteY4" fmla="*/ 1272737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2375056 h 3257068"/>
                  <a:gd name="connsiteX1" fmla="*/ 1812833 w 2405159"/>
                  <a:gd name="connsiteY1" fmla="*/ 2366500 h 3257068"/>
                  <a:gd name="connsiteX2" fmla="*/ 1011440 w 2405159"/>
                  <a:gd name="connsiteY2" fmla="*/ 3257068 h 3257068"/>
                  <a:gd name="connsiteX3" fmla="*/ 1178498 w 2405159"/>
                  <a:gd name="connsiteY3" fmla="*/ 2070889 h 3257068"/>
                  <a:gd name="connsiteX4" fmla="*/ 928383 w 2405159"/>
                  <a:gd name="connsiteY4" fmla="*/ 1652513 h 3257068"/>
                  <a:gd name="connsiteX5" fmla="*/ 0 w 2405159"/>
                  <a:gd name="connsiteY5" fmla="*/ 1228503 h 3257068"/>
                  <a:gd name="connsiteX6" fmla="*/ 887410 w 2405159"/>
                  <a:gd name="connsiteY6" fmla="*/ 899973 h 3257068"/>
                  <a:gd name="connsiteX7" fmla="*/ 57530 w 2405159"/>
                  <a:gd name="connsiteY7" fmla="*/ 3565 h 3257068"/>
                  <a:gd name="connsiteX8" fmla="*/ 1284948 w 2405159"/>
                  <a:gd name="connsiteY8" fmla="*/ 555924 h 3257068"/>
                  <a:gd name="connsiteX9" fmla="*/ 1607123 w 2405159"/>
                  <a:gd name="connsiteY9" fmla="*/ 471239 h 3257068"/>
                  <a:gd name="connsiteX10" fmla="*/ 2405159 w 2405159"/>
                  <a:gd name="connsiteY10" fmla="*/ 2375056 h 3257068"/>
                  <a:gd name="connsiteX0" fmla="*/ 2405159 w 2405159"/>
                  <a:gd name="connsiteY0" fmla="*/ 2401450 h 3283462"/>
                  <a:gd name="connsiteX1" fmla="*/ 1812833 w 2405159"/>
                  <a:gd name="connsiteY1" fmla="*/ 2392894 h 3283462"/>
                  <a:gd name="connsiteX2" fmla="*/ 1011440 w 2405159"/>
                  <a:gd name="connsiteY2" fmla="*/ 3283462 h 3283462"/>
                  <a:gd name="connsiteX3" fmla="*/ 1178498 w 2405159"/>
                  <a:gd name="connsiteY3" fmla="*/ 2097283 h 3283462"/>
                  <a:gd name="connsiteX4" fmla="*/ 928383 w 2405159"/>
                  <a:gd name="connsiteY4" fmla="*/ 1678907 h 3283462"/>
                  <a:gd name="connsiteX5" fmla="*/ 0 w 2405159"/>
                  <a:gd name="connsiteY5" fmla="*/ 1254897 h 3283462"/>
                  <a:gd name="connsiteX6" fmla="*/ 887410 w 2405159"/>
                  <a:gd name="connsiteY6" fmla="*/ 926367 h 3283462"/>
                  <a:gd name="connsiteX7" fmla="*/ 57530 w 2405159"/>
                  <a:gd name="connsiteY7" fmla="*/ 29959 h 3283462"/>
                  <a:gd name="connsiteX8" fmla="*/ 1284948 w 2405159"/>
                  <a:gd name="connsiteY8" fmla="*/ 582318 h 3283462"/>
                  <a:gd name="connsiteX9" fmla="*/ 1607123 w 2405159"/>
                  <a:gd name="connsiteY9" fmla="*/ 497633 h 3283462"/>
                  <a:gd name="connsiteX10" fmla="*/ 2405159 w 2405159"/>
                  <a:gd name="connsiteY10" fmla="*/ 2401450 h 3283462"/>
                  <a:gd name="connsiteX0" fmla="*/ 2405159 w 2405159"/>
                  <a:gd name="connsiteY0" fmla="*/ 2370434 h 3252446"/>
                  <a:gd name="connsiteX1" fmla="*/ 1812833 w 2405159"/>
                  <a:gd name="connsiteY1" fmla="*/ 2361878 h 3252446"/>
                  <a:gd name="connsiteX2" fmla="*/ 1011440 w 2405159"/>
                  <a:gd name="connsiteY2" fmla="*/ 3252446 h 3252446"/>
                  <a:gd name="connsiteX3" fmla="*/ 1178498 w 2405159"/>
                  <a:gd name="connsiteY3" fmla="*/ 2066267 h 3252446"/>
                  <a:gd name="connsiteX4" fmla="*/ 928383 w 2405159"/>
                  <a:gd name="connsiteY4" fmla="*/ 1647891 h 3252446"/>
                  <a:gd name="connsiteX5" fmla="*/ 0 w 2405159"/>
                  <a:gd name="connsiteY5" fmla="*/ 1223881 h 3252446"/>
                  <a:gd name="connsiteX6" fmla="*/ 887410 w 2405159"/>
                  <a:gd name="connsiteY6" fmla="*/ 895351 h 3252446"/>
                  <a:gd name="connsiteX7" fmla="*/ 100769 w 2405159"/>
                  <a:gd name="connsiteY7" fmla="*/ 31051 h 3252446"/>
                  <a:gd name="connsiteX8" fmla="*/ 1284948 w 2405159"/>
                  <a:gd name="connsiteY8" fmla="*/ 551302 h 3252446"/>
                  <a:gd name="connsiteX9" fmla="*/ 1607123 w 2405159"/>
                  <a:gd name="connsiteY9" fmla="*/ 466617 h 3252446"/>
                  <a:gd name="connsiteX10" fmla="*/ 2405159 w 2405159"/>
                  <a:gd name="connsiteY10" fmla="*/ 2370434 h 3252446"/>
                  <a:gd name="connsiteX0" fmla="*/ 2405159 w 2405159"/>
                  <a:gd name="connsiteY0" fmla="*/ 2370434 h 3252446"/>
                  <a:gd name="connsiteX1" fmla="*/ 1812833 w 2405159"/>
                  <a:gd name="connsiteY1" fmla="*/ 2361878 h 3252446"/>
                  <a:gd name="connsiteX2" fmla="*/ 1011440 w 2405159"/>
                  <a:gd name="connsiteY2" fmla="*/ 3252446 h 3252446"/>
                  <a:gd name="connsiteX3" fmla="*/ 1178498 w 2405159"/>
                  <a:gd name="connsiteY3" fmla="*/ 2066267 h 3252446"/>
                  <a:gd name="connsiteX4" fmla="*/ 928383 w 2405159"/>
                  <a:gd name="connsiteY4" fmla="*/ 1647891 h 3252446"/>
                  <a:gd name="connsiteX5" fmla="*/ 0 w 2405159"/>
                  <a:gd name="connsiteY5" fmla="*/ 1223881 h 3252446"/>
                  <a:gd name="connsiteX6" fmla="*/ 887410 w 2405159"/>
                  <a:gd name="connsiteY6" fmla="*/ 895351 h 3252446"/>
                  <a:gd name="connsiteX7" fmla="*/ 100769 w 2405159"/>
                  <a:gd name="connsiteY7" fmla="*/ 31051 h 3252446"/>
                  <a:gd name="connsiteX8" fmla="*/ 1284948 w 2405159"/>
                  <a:gd name="connsiteY8" fmla="*/ 551302 h 3252446"/>
                  <a:gd name="connsiteX9" fmla="*/ 1607123 w 2405159"/>
                  <a:gd name="connsiteY9" fmla="*/ 466617 h 3252446"/>
                  <a:gd name="connsiteX10" fmla="*/ 2405159 w 2405159"/>
                  <a:gd name="connsiteY10" fmla="*/ 2370434 h 3252446"/>
                  <a:gd name="connsiteX0" fmla="*/ 2405159 w 2405159"/>
                  <a:gd name="connsiteY0" fmla="*/ 2430654 h 3312666"/>
                  <a:gd name="connsiteX1" fmla="*/ 1812833 w 2405159"/>
                  <a:gd name="connsiteY1" fmla="*/ 2422098 h 3312666"/>
                  <a:gd name="connsiteX2" fmla="*/ 1011440 w 2405159"/>
                  <a:gd name="connsiteY2" fmla="*/ 3312666 h 3312666"/>
                  <a:gd name="connsiteX3" fmla="*/ 1178498 w 2405159"/>
                  <a:gd name="connsiteY3" fmla="*/ 2126487 h 3312666"/>
                  <a:gd name="connsiteX4" fmla="*/ 928383 w 2405159"/>
                  <a:gd name="connsiteY4" fmla="*/ 1708111 h 3312666"/>
                  <a:gd name="connsiteX5" fmla="*/ 0 w 2405159"/>
                  <a:gd name="connsiteY5" fmla="*/ 1284101 h 3312666"/>
                  <a:gd name="connsiteX6" fmla="*/ 887410 w 2405159"/>
                  <a:gd name="connsiteY6" fmla="*/ 955571 h 3312666"/>
                  <a:gd name="connsiteX7" fmla="*/ 100769 w 2405159"/>
                  <a:gd name="connsiteY7" fmla="*/ 91271 h 3312666"/>
                  <a:gd name="connsiteX8" fmla="*/ 1284948 w 2405159"/>
                  <a:gd name="connsiteY8" fmla="*/ 611522 h 3312666"/>
                  <a:gd name="connsiteX9" fmla="*/ 1607123 w 2405159"/>
                  <a:gd name="connsiteY9" fmla="*/ 526837 h 3312666"/>
                  <a:gd name="connsiteX10" fmla="*/ 2405159 w 2405159"/>
                  <a:gd name="connsiteY10" fmla="*/ 2430654 h 3312666"/>
                  <a:gd name="connsiteX0" fmla="*/ 2405159 w 2405159"/>
                  <a:gd name="connsiteY0" fmla="*/ 2438605 h 3320617"/>
                  <a:gd name="connsiteX1" fmla="*/ 1812833 w 2405159"/>
                  <a:gd name="connsiteY1" fmla="*/ 2430049 h 3320617"/>
                  <a:gd name="connsiteX2" fmla="*/ 1011440 w 2405159"/>
                  <a:gd name="connsiteY2" fmla="*/ 3320617 h 3320617"/>
                  <a:gd name="connsiteX3" fmla="*/ 1178498 w 2405159"/>
                  <a:gd name="connsiteY3" fmla="*/ 2134438 h 3320617"/>
                  <a:gd name="connsiteX4" fmla="*/ 928383 w 2405159"/>
                  <a:gd name="connsiteY4" fmla="*/ 1716062 h 3320617"/>
                  <a:gd name="connsiteX5" fmla="*/ 0 w 2405159"/>
                  <a:gd name="connsiteY5" fmla="*/ 1292052 h 3320617"/>
                  <a:gd name="connsiteX6" fmla="*/ 887410 w 2405159"/>
                  <a:gd name="connsiteY6" fmla="*/ 963522 h 3320617"/>
                  <a:gd name="connsiteX7" fmla="*/ 100769 w 2405159"/>
                  <a:gd name="connsiteY7" fmla="*/ 99222 h 3320617"/>
                  <a:gd name="connsiteX8" fmla="*/ 1325039 w 2405159"/>
                  <a:gd name="connsiteY8" fmla="*/ 522972 h 3320617"/>
                  <a:gd name="connsiteX9" fmla="*/ 1607123 w 2405159"/>
                  <a:gd name="connsiteY9" fmla="*/ 534788 h 3320617"/>
                  <a:gd name="connsiteX10" fmla="*/ 2405159 w 2405159"/>
                  <a:gd name="connsiteY10" fmla="*/ 2438605 h 3320617"/>
                  <a:gd name="connsiteX0" fmla="*/ 2681314 w 2681314"/>
                  <a:gd name="connsiteY0" fmla="*/ 2438605 h 3320617"/>
                  <a:gd name="connsiteX1" fmla="*/ 2088988 w 2681314"/>
                  <a:gd name="connsiteY1" fmla="*/ 2430049 h 3320617"/>
                  <a:gd name="connsiteX2" fmla="*/ 1287595 w 2681314"/>
                  <a:gd name="connsiteY2" fmla="*/ 3320617 h 3320617"/>
                  <a:gd name="connsiteX3" fmla="*/ 1454653 w 2681314"/>
                  <a:gd name="connsiteY3" fmla="*/ 2134438 h 3320617"/>
                  <a:gd name="connsiteX4" fmla="*/ 1204538 w 2681314"/>
                  <a:gd name="connsiteY4" fmla="*/ 1716062 h 3320617"/>
                  <a:gd name="connsiteX5" fmla="*/ 0 w 2681314"/>
                  <a:gd name="connsiteY5" fmla="*/ 1446071 h 3320617"/>
                  <a:gd name="connsiteX6" fmla="*/ 1163565 w 2681314"/>
                  <a:gd name="connsiteY6" fmla="*/ 963522 h 3320617"/>
                  <a:gd name="connsiteX7" fmla="*/ 376924 w 2681314"/>
                  <a:gd name="connsiteY7" fmla="*/ 99222 h 3320617"/>
                  <a:gd name="connsiteX8" fmla="*/ 1601194 w 2681314"/>
                  <a:gd name="connsiteY8" fmla="*/ 522972 h 3320617"/>
                  <a:gd name="connsiteX9" fmla="*/ 1883278 w 2681314"/>
                  <a:gd name="connsiteY9" fmla="*/ 534788 h 3320617"/>
                  <a:gd name="connsiteX10" fmla="*/ 2681314 w 2681314"/>
                  <a:gd name="connsiteY10" fmla="*/ 2438605 h 3320617"/>
                  <a:gd name="connsiteX0" fmla="*/ 2674616 w 2674616"/>
                  <a:gd name="connsiteY0" fmla="*/ 2438605 h 3320617"/>
                  <a:gd name="connsiteX1" fmla="*/ 2082290 w 2674616"/>
                  <a:gd name="connsiteY1" fmla="*/ 2430049 h 3320617"/>
                  <a:gd name="connsiteX2" fmla="*/ 1280897 w 2674616"/>
                  <a:gd name="connsiteY2" fmla="*/ 3320617 h 3320617"/>
                  <a:gd name="connsiteX3" fmla="*/ 1447955 w 2674616"/>
                  <a:gd name="connsiteY3" fmla="*/ 2134438 h 3320617"/>
                  <a:gd name="connsiteX4" fmla="*/ 1197840 w 2674616"/>
                  <a:gd name="connsiteY4" fmla="*/ 1716062 h 3320617"/>
                  <a:gd name="connsiteX5" fmla="*/ 0 w 2674616"/>
                  <a:gd name="connsiteY5" fmla="*/ 1123528 h 3320617"/>
                  <a:gd name="connsiteX6" fmla="*/ 1156867 w 2674616"/>
                  <a:gd name="connsiteY6" fmla="*/ 963522 h 3320617"/>
                  <a:gd name="connsiteX7" fmla="*/ 370226 w 2674616"/>
                  <a:gd name="connsiteY7" fmla="*/ 99222 h 3320617"/>
                  <a:gd name="connsiteX8" fmla="*/ 1594496 w 2674616"/>
                  <a:gd name="connsiteY8" fmla="*/ 522972 h 3320617"/>
                  <a:gd name="connsiteX9" fmla="*/ 1876580 w 2674616"/>
                  <a:gd name="connsiteY9" fmla="*/ 534788 h 3320617"/>
                  <a:gd name="connsiteX10" fmla="*/ 2674616 w 2674616"/>
                  <a:gd name="connsiteY10" fmla="*/ 2438605 h 3320617"/>
                  <a:gd name="connsiteX0" fmla="*/ 2674616 w 2674616"/>
                  <a:gd name="connsiteY0" fmla="*/ 2444318 h 3326330"/>
                  <a:gd name="connsiteX1" fmla="*/ 2082290 w 2674616"/>
                  <a:gd name="connsiteY1" fmla="*/ 2435762 h 3326330"/>
                  <a:gd name="connsiteX2" fmla="*/ 1280897 w 2674616"/>
                  <a:gd name="connsiteY2" fmla="*/ 3326330 h 3326330"/>
                  <a:gd name="connsiteX3" fmla="*/ 1447955 w 2674616"/>
                  <a:gd name="connsiteY3" fmla="*/ 2140151 h 3326330"/>
                  <a:gd name="connsiteX4" fmla="*/ 1197840 w 2674616"/>
                  <a:gd name="connsiteY4" fmla="*/ 1721775 h 3326330"/>
                  <a:gd name="connsiteX5" fmla="*/ 0 w 2674616"/>
                  <a:gd name="connsiteY5" fmla="*/ 1129241 h 3326330"/>
                  <a:gd name="connsiteX6" fmla="*/ 1156867 w 2674616"/>
                  <a:gd name="connsiteY6" fmla="*/ 969235 h 3326330"/>
                  <a:gd name="connsiteX7" fmla="*/ 370226 w 2674616"/>
                  <a:gd name="connsiteY7" fmla="*/ 104935 h 3326330"/>
                  <a:gd name="connsiteX8" fmla="*/ 1619554 w 2674616"/>
                  <a:gd name="connsiteY8" fmla="*/ 468373 h 3326330"/>
                  <a:gd name="connsiteX9" fmla="*/ 1876580 w 2674616"/>
                  <a:gd name="connsiteY9" fmla="*/ 540501 h 3326330"/>
                  <a:gd name="connsiteX10" fmla="*/ 2674616 w 2674616"/>
                  <a:gd name="connsiteY10" fmla="*/ 2444318 h 3326330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76580 w 2674616"/>
                  <a:gd name="connsiteY9" fmla="*/ 4809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16508 w 2674616"/>
                  <a:gd name="connsiteY9" fmla="*/ 305904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16508 w 2674616"/>
                  <a:gd name="connsiteY9" fmla="*/ 305904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782988 w 2674616"/>
                  <a:gd name="connsiteY9" fmla="*/ 2197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782988 w 2674616"/>
                  <a:gd name="connsiteY9" fmla="*/ 2197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788183"/>
                  <a:gd name="connsiteX1" fmla="*/ 2082290 w 2674616"/>
                  <a:gd name="connsiteY1" fmla="*/ 2376258 h 3788183"/>
                  <a:gd name="connsiteX2" fmla="*/ 1090286 w 2674616"/>
                  <a:gd name="connsiteY2" fmla="*/ 3788183 h 3788183"/>
                  <a:gd name="connsiteX3" fmla="*/ 1447955 w 2674616"/>
                  <a:gd name="connsiteY3" fmla="*/ 2080647 h 3788183"/>
                  <a:gd name="connsiteX4" fmla="*/ 1197840 w 2674616"/>
                  <a:gd name="connsiteY4" fmla="*/ 1662271 h 3788183"/>
                  <a:gd name="connsiteX5" fmla="*/ 0 w 2674616"/>
                  <a:gd name="connsiteY5" fmla="*/ 1069737 h 3788183"/>
                  <a:gd name="connsiteX6" fmla="*/ 1156867 w 2674616"/>
                  <a:gd name="connsiteY6" fmla="*/ 909731 h 3788183"/>
                  <a:gd name="connsiteX7" fmla="*/ 547640 w 2674616"/>
                  <a:gd name="connsiteY7" fmla="*/ 112064 h 3788183"/>
                  <a:gd name="connsiteX8" fmla="*/ 1619554 w 2674616"/>
                  <a:gd name="connsiteY8" fmla="*/ 408869 h 3788183"/>
                  <a:gd name="connsiteX9" fmla="*/ 1782988 w 2674616"/>
                  <a:gd name="connsiteY9" fmla="*/ 219797 h 3788183"/>
                  <a:gd name="connsiteX10" fmla="*/ 2674616 w 2674616"/>
                  <a:gd name="connsiteY10" fmla="*/ 2384814 h 3788183"/>
                  <a:gd name="connsiteX0" fmla="*/ 2674616 w 2674616"/>
                  <a:gd name="connsiteY0" fmla="*/ 2384814 h 3741590"/>
                  <a:gd name="connsiteX1" fmla="*/ 2082290 w 2674616"/>
                  <a:gd name="connsiteY1" fmla="*/ 2376258 h 3741590"/>
                  <a:gd name="connsiteX2" fmla="*/ 1124079 w 2674616"/>
                  <a:gd name="connsiteY2" fmla="*/ 3741590 h 3741590"/>
                  <a:gd name="connsiteX3" fmla="*/ 1447955 w 2674616"/>
                  <a:gd name="connsiteY3" fmla="*/ 2080647 h 3741590"/>
                  <a:gd name="connsiteX4" fmla="*/ 1197840 w 2674616"/>
                  <a:gd name="connsiteY4" fmla="*/ 1662271 h 3741590"/>
                  <a:gd name="connsiteX5" fmla="*/ 0 w 2674616"/>
                  <a:gd name="connsiteY5" fmla="*/ 1069737 h 3741590"/>
                  <a:gd name="connsiteX6" fmla="*/ 1156867 w 2674616"/>
                  <a:gd name="connsiteY6" fmla="*/ 909731 h 3741590"/>
                  <a:gd name="connsiteX7" fmla="*/ 547640 w 2674616"/>
                  <a:gd name="connsiteY7" fmla="*/ 112064 h 3741590"/>
                  <a:gd name="connsiteX8" fmla="*/ 1619554 w 2674616"/>
                  <a:gd name="connsiteY8" fmla="*/ 408869 h 3741590"/>
                  <a:gd name="connsiteX9" fmla="*/ 1782988 w 2674616"/>
                  <a:gd name="connsiteY9" fmla="*/ 219797 h 3741590"/>
                  <a:gd name="connsiteX10" fmla="*/ 2674616 w 2674616"/>
                  <a:gd name="connsiteY10" fmla="*/ 2384814 h 3741590"/>
                  <a:gd name="connsiteX0" fmla="*/ 2674616 w 2674616"/>
                  <a:gd name="connsiteY0" fmla="*/ 2384814 h 3751850"/>
                  <a:gd name="connsiteX1" fmla="*/ 2082290 w 2674616"/>
                  <a:gd name="connsiteY1" fmla="*/ 2376258 h 3751850"/>
                  <a:gd name="connsiteX2" fmla="*/ 1124079 w 2674616"/>
                  <a:gd name="connsiteY2" fmla="*/ 3741590 h 3751850"/>
                  <a:gd name="connsiteX3" fmla="*/ 1447955 w 2674616"/>
                  <a:gd name="connsiteY3" fmla="*/ 2080647 h 3751850"/>
                  <a:gd name="connsiteX4" fmla="*/ 1197840 w 2674616"/>
                  <a:gd name="connsiteY4" fmla="*/ 1662271 h 3751850"/>
                  <a:gd name="connsiteX5" fmla="*/ 0 w 2674616"/>
                  <a:gd name="connsiteY5" fmla="*/ 1069737 h 3751850"/>
                  <a:gd name="connsiteX6" fmla="*/ 1156867 w 2674616"/>
                  <a:gd name="connsiteY6" fmla="*/ 909731 h 3751850"/>
                  <a:gd name="connsiteX7" fmla="*/ 547640 w 2674616"/>
                  <a:gd name="connsiteY7" fmla="*/ 112064 h 3751850"/>
                  <a:gd name="connsiteX8" fmla="*/ 1619554 w 2674616"/>
                  <a:gd name="connsiteY8" fmla="*/ 408869 h 3751850"/>
                  <a:gd name="connsiteX9" fmla="*/ 1782988 w 2674616"/>
                  <a:gd name="connsiteY9" fmla="*/ 219797 h 3751850"/>
                  <a:gd name="connsiteX10" fmla="*/ 2674616 w 2674616"/>
                  <a:gd name="connsiteY10" fmla="*/ 2384814 h 3751850"/>
                  <a:gd name="connsiteX0" fmla="*/ 2674616 w 2674616"/>
                  <a:gd name="connsiteY0" fmla="*/ 2384814 h 3751850"/>
                  <a:gd name="connsiteX1" fmla="*/ 2082290 w 2674616"/>
                  <a:gd name="connsiteY1" fmla="*/ 2376258 h 3751850"/>
                  <a:gd name="connsiteX2" fmla="*/ 1124079 w 2674616"/>
                  <a:gd name="connsiteY2" fmla="*/ 3741590 h 3751850"/>
                  <a:gd name="connsiteX3" fmla="*/ 1447955 w 2674616"/>
                  <a:gd name="connsiteY3" fmla="*/ 2080647 h 3751850"/>
                  <a:gd name="connsiteX4" fmla="*/ 1197840 w 2674616"/>
                  <a:gd name="connsiteY4" fmla="*/ 1662271 h 3751850"/>
                  <a:gd name="connsiteX5" fmla="*/ 0 w 2674616"/>
                  <a:gd name="connsiteY5" fmla="*/ 1069737 h 3751850"/>
                  <a:gd name="connsiteX6" fmla="*/ 1156867 w 2674616"/>
                  <a:gd name="connsiteY6" fmla="*/ 909731 h 3751850"/>
                  <a:gd name="connsiteX7" fmla="*/ 547640 w 2674616"/>
                  <a:gd name="connsiteY7" fmla="*/ 112064 h 3751850"/>
                  <a:gd name="connsiteX8" fmla="*/ 1619554 w 2674616"/>
                  <a:gd name="connsiteY8" fmla="*/ 408869 h 3751850"/>
                  <a:gd name="connsiteX9" fmla="*/ 1782988 w 2674616"/>
                  <a:gd name="connsiteY9" fmla="*/ 219797 h 3751850"/>
                  <a:gd name="connsiteX10" fmla="*/ 2674616 w 2674616"/>
                  <a:gd name="connsiteY10" fmla="*/ 2384814 h 3751850"/>
                  <a:gd name="connsiteX0" fmla="*/ 2674616 w 2674616"/>
                  <a:gd name="connsiteY0" fmla="*/ 2384814 h 3725810"/>
                  <a:gd name="connsiteX1" fmla="*/ 2082290 w 2674616"/>
                  <a:gd name="connsiteY1" fmla="*/ 2376258 h 3725810"/>
                  <a:gd name="connsiteX2" fmla="*/ 1217271 w 2674616"/>
                  <a:gd name="connsiteY2" fmla="*/ 3715342 h 3725810"/>
                  <a:gd name="connsiteX3" fmla="*/ 1447955 w 2674616"/>
                  <a:gd name="connsiteY3" fmla="*/ 2080647 h 3725810"/>
                  <a:gd name="connsiteX4" fmla="*/ 1197840 w 2674616"/>
                  <a:gd name="connsiteY4" fmla="*/ 1662271 h 3725810"/>
                  <a:gd name="connsiteX5" fmla="*/ 0 w 2674616"/>
                  <a:gd name="connsiteY5" fmla="*/ 1069737 h 3725810"/>
                  <a:gd name="connsiteX6" fmla="*/ 1156867 w 2674616"/>
                  <a:gd name="connsiteY6" fmla="*/ 909731 h 3725810"/>
                  <a:gd name="connsiteX7" fmla="*/ 547640 w 2674616"/>
                  <a:gd name="connsiteY7" fmla="*/ 112064 h 3725810"/>
                  <a:gd name="connsiteX8" fmla="*/ 1619554 w 2674616"/>
                  <a:gd name="connsiteY8" fmla="*/ 408869 h 3725810"/>
                  <a:gd name="connsiteX9" fmla="*/ 1782988 w 2674616"/>
                  <a:gd name="connsiteY9" fmla="*/ 219797 h 3725810"/>
                  <a:gd name="connsiteX10" fmla="*/ 2674616 w 2674616"/>
                  <a:gd name="connsiteY10" fmla="*/ 2384814 h 3725810"/>
                  <a:gd name="connsiteX0" fmla="*/ 2674616 w 2674616"/>
                  <a:gd name="connsiteY0" fmla="*/ 2384814 h 3718391"/>
                  <a:gd name="connsiteX1" fmla="*/ 2082290 w 2674616"/>
                  <a:gd name="connsiteY1" fmla="*/ 2376258 h 3718391"/>
                  <a:gd name="connsiteX2" fmla="*/ 1217271 w 2674616"/>
                  <a:gd name="connsiteY2" fmla="*/ 3715342 h 3718391"/>
                  <a:gd name="connsiteX3" fmla="*/ 1447955 w 2674616"/>
                  <a:gd name="connsiteY3" fmla="*/ 2080647 h 3718391"/>
                  <a:gd name="connsiteX4" fmla="*/ 1197840 w 2674616"/>
                  <a:gd name="connsiteY4" fmla="*/ 1662271 h 3718391"/>
                  <a:gd name="connsiteX5" fmla="*/ 0 w 2674616"/>
                  <a:gd name="connsiteY5" fmla="*/ 1069737 h 3718391"/>
                  <a:gd name="connsiteX6" fmla="*/ 1156867 w 2674616"/>
                  <a:gd name="connsiteY6" fmla="*/ 909731 h 3718391"/>
                  <a:gd name="connsiteX7" fmla="*/ 547640 w 2674616"/>
                  <a:gd name="connsiteY7" fmla="*/ 112064 h 3718391"/>
                  <a:gd name="connsiteX8" fmla="*/ 1619554 w 2674616"/>
                  <a:gd name="connsiteY8" fmla="*/ 408869 h 3718391"/>
                  <a:gd name="connsiteX9" fmla="*/ 1782988 w 2674616"/>
                  <a:gd name="connsiteY9" fmla="*/ 219797 h 3718391"/>
                  <a:gd name="connsiteX10" fmla="*/ 2674616 w 2674616"/>
                  <a:gd name="connsiteY10" fmla="*/ 2384814 h 3718391"/>
                  <a:gd name="connsiteX0" fmla="*/ 2674616 w 2674616"/>
                  <a:gd name="connsiteY0" fmla="*/ 2384814 h 3668259"/>
                  <a:gd name="connsiteX1" fmla="*/ 2082290 w 2674616"/>
                  <a:gd name="connsiteY1" fmla="*/ 2376258 h 3668259"/>
                  <a:gd name="connsiteX2" fmla="*/ 1235268 w 2674616"/>
                  <a:gd name="connsiteY2" fmla="*/ 3665074 h 3668259"/>
                  <a:gd name="connsiteX3" fmla="*/ 1447955 w 2674616"/>
                  <a:gd name="connsiteY3" fmla="*/ 2080647 h 3668259"/>
                  <a:gd name="connsiteX4" fmla="*/ 1197840 w 2674616"/>
                  <a:gd name="connsiteY4" fmla="*/ 1662271 h 3668259"/>
                  <a:gd name="connsiteX5" fmla="*/ 0 w 2674616"/>
                  <a:gd name="connsiteY5" fmla="*/ 1069737 h 3668259"/>
                  <a:gd name="connsiteX6" fmla="*/ 1156867 w 2674616"/>
                  <a:gd name="connsiteY6" fmla="*/ 909731 h 3668259"/>
                  <a:gd name="connsiteX7" fmla="*/ 547640 w 2674616"/>
                  <a:gd name="connsiteY7" fmla="*/ 112064 h 3668259"/>
                  <a:gd name="connsiteX8" fmla="*/ 1619554 w 2674616"/>
                  <a:gd name="connsiteY8" fmla="*/ 408869 h 3668259"/>
                  <a:gd name="connsiteX9" fmla="*/ 1782988 w 2674616"/>
                  <a:gd name="connsiteY9" fmla="*/ 219797 h 3668259"/>
                  <a:gd name="connsiteX10" fmla="*/ 2674616 w 2674616"/>
                  <a:gd name="connsiteY10" fmla="*/ 2384814 h 3668259"/>
                  <a:gd name="connsiteX0" fmla="*/ 2674616 w 2674616"/>
                  <a:gd name="connsiteY0" fmla="*/ 2384814 h 3668259"/>
                  <a:gd name="connsiteX1" fmla="*/ 2082290 w 2674616"/>
                  <a:gd name="connsiteY1" fmla="*/ 2376258 h 3668259"/>
                  <a:gd name="connsiteX2" fmla="*/ 1235268 w 2674616"/>
                  <a:gd name="connsiteY2" fmla="*/ 3665074 h 3668259"/>
                  <a:gd name="connsiteX3" fmla="*/ 1447955 w 2674616"/>
                  <a:gd name="connsiteY3" fmla="*/ 2080647 h 3668259"/>
                  <a:gd name="connsiteX4" fmla="*/ 1197840 w 2674616"/>
                  <a:gd name="connsiteY4" fmla="*/ 1662271 h 3668259"/>
                  <a:gd name="connsiteX5" fmla="*/ 0 w 2674616"/>
                  <a:gd name="connsiteY5" fmla="*/ 1069737 h 3668259"/>
                  <a:gd name="connsiteX6" fmla="*/ 1156867 w 2674616"/>
                  <a:gd name="connsiteY6" fmla="*/ 909731 h 3668259"/>
                  <a:gd name="connsiteX7" fmla="*/ 547640 w 2674616"/>
                  <a:gd name="connsiteY7" fmla="*/ 112064 h 3668259"/>
                  <a:gd name="connsiteX8" fmla="*/ 1619554 w 2674616"/>
                  <a:gd name="connsiteY8" fmla="*/ 408869 h 3668259"/>
                  <a:gd name="connsiteX9" fmla="*/ 1782988 w 2674616"/>
                  <a:gd name="connsiteY9" fmla="*/ 219797 h 3668259"/>
                  <a:gd name="connsiteX10" fmla="*/ 2674616 w 2674616"/>
                  <a:gd name="connsiteY10" fmla="*/ 2384814 h 3668259"/>
                  <a:gd name="connsiteX0" fmla="*/ 2674616 w 2674616"/>
                  <a:gd name="connsiteY0" fmla="*/ 2384814 h 3673452"/>
                  <a:gd name="connsiteX1" fmla="*/ 2082290 w 2674616"/>
                  <a:gd name="connsiteY1" fmla="*/ 2376258 h 3673452"/>
                  <a:gd name="connsiteX2" fmla="*/ 1235268 w 2674616"/>
                  <a:gd name="connsiteY2" fmla="*/ 3665074 h 3673452"/>
                  <a:gd name="connsiteX3" fmla="*/ 1447955 w 2674616"/>
                  <a:gd name="connsiteY3" fmla="*/ 2080647 h 3673452"/>
                  <a:gd name="connsiteX4" fmla="*/ 1197840 w 2674616"/>
                  <a:gd name="connsiteY4" fmla="*/ 1662271 h 3673452"/>
                  <a:gd name="connsiteX5" fmla="*/ 0 w 2674616"/>
                  <a:gd name="connsiteY5" fmla="*/ 1069737 h 3673452"/>
                  <a:gd name="connsiteX6" fmla="*/ 1156867 w 2674616"/>
                  <a:gd name="connsiteY6" fmla="*/ 909731 h 3673452"/>
                  <a:gd name="connsiteX7" fmla="*/ 547640 w 2674616"/>
                  <a:gd name="connsiteY7" fmla="*/ 112064 h 3673452"/>
                  <a:gd name="connsiteX8" fmla="*/ 1619554 w 2674616"/>
                  <a:gd name="connsiteY8" fmla="*/ 408869 h 3673452"/>
                  <a:gd name="connsiteX9" fmla="*/ 1782988 w 2674616"/>
                  <a:gd name="connsiteY9" fmla="*/ 219797 h 3673452"/>
                  <a:gd name="connsiteX10" fmla="*/ 2674616 w 2674616"/>
                  <a:gd name="connsiteY10" fmla="*/ 2384814 h 3673452"/>
                  <a:gd name="connsiteX0" fmla="*/ 2674616 w 2674616"/>
                  <a:gd name="connsiteY0" fmla="*/ 2384814 h 3763668"/>
                  <a:gd name="connsiteX1" fmla="*/ 2082290 w 2674616"/>
                  <a:gd name="connsiteY1" fmla="*/ 2376258 h 3763668"/>
                  <a:gd name="connsiteX2" fmla="*/ 1193214 w 2674616"/>
                  <a:gd name="connsiteY2" fmla="*/ 3755875 h 3763668"/>
                  <a:gd name="connsiteX3" fmla="*/ 1447955 w 2674616"/>
                  <a:gd name="connsiteY3" fmla="*/ 2080647 h 3763668"/>
                  <a:gd name="connsiteX4" fmla="*/ 1197840 w 2674616"/>
                  <a:gd name="connsiteY4" fmla="*/ 1662271 h 3763668"/>
                  <a:gd name="connsiteX5" fmla="*/ 0 w 2674616"/>
                  <a:gd name="connsiteY5" fmla="*/ 1069737 h 3763668"/>
                  <a:gd name="connsiteX6" fmla="*/ 1156867 w 2674616"/>
                  <a:gd name="connsiteY6" fmla="*/ 909731 h 3763668"/>
                  <a:gd name="connsiteX7" fmla="*/ 547640 w 2674616"/>
                  <a:gd name="connsiteY7" fmla="*/ 112064 h 3763668"/>
                  <a:gd name="connsiteX8" fmla="*/ 1619554 w 2674616"/>
                  <a:gd name="connsiteY8" fmla="*/ 408869 h 3763668"/>
                  <a:gd name="connsiteX9" fmla="*/ 1782988 w 2674616"/>
                  <a:gd name="connsiteY9" fmla="*/ 219797 h 3763668"/>
                  <a:gd name="connsiteX10" fmla="*/ 2674616 w 2674616"/>
                  <a:gd name="connsiteY10" fmla="*/ 2384814 h 3763668"/>
                  <a:gd name="connsiteX0" fmla="*/ 2674616 w 2674616"/>
                  <a:gd name="connsiteY0" fmla="*/ 2384814 h 3763668"/>
                  <a:gd name="connsiteX1" fmla="*/ 2082290 w 2674616"/>
                  <a:gd name="connsiteY1" fmla="*/ 2376258 h 3763668"/>
                  <a:gd name="connsiteX2" fmla="*/ 1193214 w 2674616"/>
                  <a:gd name="connsiteY2" fmla="*/ 3755875 h 3763668"/>
                  <a:gd name="connsiteX3" fmla="*/ 1411551 w 2674616"/>
                  <a:gd name="connsiteY3" fmla="*/ 2081402 h 3763668"/>
                  <a:gd name="connsiteX4" fmla="*/ 1197840 w 2674616"/>
                  <a:gd name="connsiteY4" fmla="*/ 1662271 h 3763668"/>
                  <a:gd name="connsiteX5" fmla="*/ 0 w 2674616"/>
                  <a:gd name="connsiteY5" fmla="*/ 1069737 h 3763668"/>
                  <a:gd name="connsiteX6" fmla="*/ 1156867 w 2674616"/>
                  <a:gd name="connsiteY6" fmla="*/ 909731 h 3763668"/>
                  <a:gd name="connsiteX7" fmla="*/ 547640 w 2674616"/>
                  <a:gd name="connsiteY7" fmla="*/ 112064 h 3763668"/>
                  <a:gd name="connsiteX8" fmla="*/ 1619554 w 2674616"/>
                  <a:gd name="connsiteY8" fmla="*/ 408869 h 3763668"/>
                  <a:gd name="connsiteX9" fmla="*/ 1782988 w 2674616"/>
                  <a:gd name="connsiteY9" fmla="*/ 219797 h 3763668"/>
                  <a:gd name="connsiteX10" fmla="*/ 2674616 w 2674616"/>
                  <a:gd name="connsiteY10" fmla="*/ 2384814 h 3763668"/>
                  <a:gd name="connsiteX0" fmla="*/ 2967364 w 2967364"/>
                  <a:gd name="connsiteY0" fmla="*/ 2384814 h 3763668"/>
                  <a:gd name="connsiteX1" fmla="*/ 2375038 w 2967364"/>
                  <a:gd name="connsiteY1" fmla="*/ 2376258 h 3763668"/>
                  <a:gd name="connsiteX2" fmla="*/ 1485962 w 2967364"/>
                  <a:gd name="connsiteY2" fmla="*/ 3755875 h 3763668"/>
                  <a:gd name="connsiteX3" fmla="*/ 1704299 w 2967364"/>
                  <a:gd name="connsiteY3" fmla="*/ 2081402 h 3763668"/>
                  <a:gd name="connsiteX4" fmla="*/ 1490588 w 2967364"/>
                  <a:gd name="connsiteY4" fmla="*/ 1662271 h 3763668"/>
                  <a:gd name="connsiteX5" fmla="*/ 0 w 2967364"/>
                  <a:gd name="connsiteY5" fmla="*/ 1002974 h 3763668"/>
                  <a:gd name="connsiteX6" fmla="*/ 1449615 w 2967364"/>
                  <a:gd name="connsiteY6" fmla="*/ 909731 h 3763668"/>
                  <a:gd name="connsiteX7" fmla="*/ 840388 w 2967364"/>
                  <a:gd name="connsiteY7" fmla="*/ 112064 h 3763668"/>
                  <a:gd name="connsiteX8" fmla="*/ 1912302 w 2967364"/>
                  <a:gd name="connsiteY8" fmla="*/ 408869 h 3763668"/>
                  <a:gd name="connsiteX9" fmla="*/ 2075736 w 2967364"/>
                  <a:gd name="connsiteY9" fmla="*/ 219797 h 3763668"/>
                  <a:gd name="connsiteX10" fmla="*/ 2967364 w 2967364"/>
                  <a:gd name="connsiteY10" fmla="*/ 2384814 h 3763668"/>
                  <a:gd name="connsiteX0" fmla="*/ 2967364 w 2967364"/>
                  <a:gd name="connsiteY0" fmla="*/ 2388700 h 3767554"/>
                  <a:gd name="connsiteX1" fmla="*/ 2375038 w 2967364"/>
                  <a:gd name="connsiteY1" fmla="*/ 2380144 h 3767554"/>
                  <a:gd name="connsiteX2" fmla="*/ 1485962 w 2967364"/>
                  <a:gd name="connsiteY2" fmla="*/ 3759761 h 3767554"/>
                  <a:gd name="connsiteX3" fmla="*/ 1704299 w 2967364"/>
                  <a:gd name="connsiteY3" fmla="*/ 2085288 h 3767554"/>
                  <a:gd name="connsiteX4" fmla="*/ 1490588 w 2967364"/>
                  <a:gd name="connsiteY4" fmla="*/ 1666157 h 3767554"/>
                  <a:gd name="connsiteX5" fmla="*/ 0 w 2967364"/>
                  <a:gd name="connsiteY5" fmla="*/ 1006860 h 3767554"/>
                  <a:gd name="connsiteX6" fmla="*/ 1449615 w 2967364"/>
                  <a:gd name="connsiteY6" fmla="*/ 913617 h 3767554"/>
                  <a:gd name="connsiteX7" fmla="*/ 1014001 w 2967364"/>
                  <a:gd name="connsiteY7" fmla="*/ 111565 h 3767554"/>
                  <a:gd name="connsiteX8" fmla="*/ 1912302 w 2967364"/>
                  <a:gd name="connsiteY8" fmla="*/ 412755 h 3767554"/>
                  <a:gd name="connsiteX9" fmla="*/ 2075736 w 2967364"/>
                  <a:gd name="connsiteY9" fmla="*/ 223683 h 3767554"/>
                  <a:gd name="connsiteX10" fmla="*/ 2967364 w 2967364"/>
                  <a:gd name="connsiteY10" fmla="*/ 2388700 h 3767554"/>
                  <a:gd name="connsiteX0" fmla="*/ 2967364 w 2967364"/>
                  <a:gd name="connsiteY0" fmla="*/ 2480589 h 3859443"/>
                  <a:gd name="connsiteX1" fmla="*/ 2375038 w 2967364"/>
                  <a:gd name="connsiteY1" fmla="*/ 2472033 h 3859443"/>
                  <a:gd name="connsiteX2" fmla="*/ 1485962 w 2967364"/>
                  <a:gd name="connsiteY2" fmla="*/ 3851650 h 3859443"/>
                  <a:gd name="connsiteX3" fmla="*/ 1704299 w 2967364"/>
                  <a:gd name="connsiteY3" fmla="*/ 2177177 h 3859443"/>
                  <a:gd name="connsiteX4" fmla="*/ 1490588 w 2967364"/>
                  <a:gd name="connsiteY4" fmla="*/ 1758046 h 3859443"/>
                  <a:gd name="connsiteX5" fmla="*/ 0 w 2967364"/>
                  <a:gd name="connsiteY5" fmla="*/ 1098749 h 3859443"/>
                  <a:gd name="connsiteX6" fmla="*/ 1449615 w 2967364"/>
                  <a:gd name="connsiteY6" fmla="*/ 1005506 h 3859443"/>
                  <a:gd name="connsiteX7" fmla="*/ 1059427 w 2967364"/>
                  <a:gd name="connsiteY7" fmla="*/ 101062 h 3859443"/>
                  <a:gd name="connsiteX8" fmla="*/ 1912302 w 2967364"/>
                  <a:gd name="connsiteY8" fmla="*/ 504644 h 3859443"/>
                  <a:gd name="connsiteX9" fmla="*/ 2075736 w 2967364"/>
                  <a:gd name="connsiteY9" fmla="*/ 315572 h 3859443"/>
                  <a:gd name="connsiteX10" fmla="*/ 2967364 w 2967364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15287 w 2992063"/>
                  <a:gd name="connsiteY4" fmla="*/ 175804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15287 w 2992063"/>
                  <a:gd name="connsiteY4" fmla="*/ 175804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72562 w 2992063"/>
                  <a:gd name="connsiteY4" fmla="*/ 180782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60602"/>
                  <a:gd name="connsiteX1" fmla="*/ 2366237 w 2992063"/>
                  <a:gd name="connsiteY1" fmla="*/ 2640448 h 3860602"/>
                  <a:gd name="connsiteX2" fmla="*/ 1510661 w 2992063"/>
                  <a:gd name="connsiteY2" fmla="*/ 3851650 h 3860602"/>
                  <a:gd name="connsiteX3" fmla="*/ 1728998 w 2992063"/>
                  <a:gd name="connsiteY3" fmla="*/ 2177177 h 3860602"/>
                  <a:gd name="connsiteX4" fmla="*/ 1572562 w 2992063"/>
                  <a:gd name="connsiteY4" fmla="*/ 1807826 h 3860602"/>
                  <a:gd name="connsiteX5" fmla="*/ 0 w 2992063"/>
                  <a:gd name="connsiteY5" fmla="*/ 1113029 h 3860602"/>
                  <a:gd name="connsiteX6" fmla="*/ 1474314 w 2992063"/>
                  <a:gd name="connsiteY6" fmla="*/ 1005506 h 3860602"/>
                  <a:gd name="connsiteX7" fmla="*/ 1084126 w 2992063"/>
                  <a:gd name="connsiteY7" fmla="*/ 101062 h 3860602"/>
                  <a:gd name="connsiteX8" fmla="*/ 1937001 w 2992063"/>
                  <a:gd name="connsiteY8" fmla="*/ 504644 h 3860602"/>
                  <a:gd name="connsiteX9" fmla="*/ 2100435 w 2992063"/>
                  <a:gd name="connsiteY9" fmla="*/ 315572 h 3860602"/>
                  <a:gd name="connsiteX10" fmla="*/ 2992063 w 2992063"/>
                  <a:gd name="connsiteY10" fmla="*/ 2480589 h 3860602"/>
                  <a:gd name="connsiteX0" fmla="*/ 2992063 w 2992063"/>
                  <a:gd name="connsiteY0" fmla="*/ 2480589 h 4557910"/>
                  <a:gd name="connsiteX1" fmla="*/ 2366237 w 2992063"/>
                  <a:gd name="connsiteY1" fmla="*/ 2640448 h 4557910"/>
                  <a:gd name="connsiteX2" fmla="*/ 1248717 w 2992063"/>
                  <a:gd name="connsiteY2" fmla="*/ 4552383 h 4557910"/>
                  <a:gd name="connsiteX3" fmla="*/ 1728998 w 2992063"/>
                  <a:gd name="connsiteY3" fmla="*/ 2177177 h 4557910"/>
                  <a:gd name="connsiteX4" fmla="*/ 1572562 w 2992063"/>
                  <a:gd name="connsiteY4" fmla="*/ 1807826 h 4557910"/>
                  <a:gd name="connsiteX5" fmla="*/ 0 w 2992063"/>
                  <a:gd name="connsiteY5" fmla="*/ 1113029 h 4557910"/>
                  <a:gd name="connsiteX6" fmla="*/ 1474314 w 2992063"/>
                  <a:gd name="connsiteY6" fmla="*/ 1005506 h 4557910"/>
                  <a:gd name="connsiteX7" fmla="*/ 1084126 w 2992063"/>
                  <a:gd name="connsiteY7" fmla="*/ 101062 h 4557910"/>
                  <a:gd name="connsiteX8" fmla="*/ 1937001 w 2992063"/>
                  <a:gd name="connsiteY8" fmla="*/ 504644 h 4557910"/>
                  <a:gd name="connsiteX9" fmla="*/ 2100435 w 2992063"/>
                  <a:gd name="connsiteY9" fmla="*/ 315572 h 4557910"/>
                  <a:gd name="connsiteX10" fmla="*/ 2992063 w 2992063"/>
                  <a:gd name="connsiteY10" fmla="*/ 2480589 h 4557910"/>
                  <a:gd name="connsiteX0" fmla="*/ 2992063 w 2992063"/>
                  <a:gd name="connsiteY0" fmla="*/ 2480589 h 4557910"/>
                  <a:gd name="connsiteX1" fmla="*/ 2366237 w 2992063"/>
                  <a:gd name="connsiteY1" fmla="*/ 2640448 h 4557910"/>
                  <a:gd name="connsiteX2" fmla="*/ 1248717 w 2992063"/>
                  <a:gd name="connsiteY2" fmla="*/ 4552383 h 4557910"/>
                  <a:gd name="connsiteX3" fmla="*/ 1728998 w 2992063"/>
                  <a:gd name="connsiteY3" fmla="*/ 2177177 h 4557910"/>
                  <a:gd name="connsiteX4" fmla="*/ 1572562 w 2992063"/>
                  <a:gd name="connsiteY4" fmla="*/ 1807826 h 4557910"/>
                  <a:gd name="connsiteX5" fmla="*/ 0 w 2992063"/>
                  <a:gd name="connsiteY5" fmla="*/ 1113029 h 4557910"/>
                  <a:gd name="connsiteX6" fmla="*/ 1474314 w 2992063"/>
                  <a:gd name="connsiteY6" fmla="*/ 1005506 h 4557910"/>
                  <a:gd name="connsiteX7" fmla="*/ 1084126 w 2992063"/>
                  <a:gd name="connsiteY7" fmla="*/ 101062 h 4557910"/>
                  <a:gd name="connsiteX8" fmla="*/ 1937001 w 2992063"/>
                  <a:gd name="connsiteY8" fmla="*/ 504644 h 4557910"/>
                  <a:gd name="connsiteX9" fmla="*/ 2100435 w 2992063"/>
                  <a:gd name="connsiteY9" fmla="*/ 315572 h 4557910"/>
                  <a:gd name="connsiteX10" fmla="*/ 2992063 w 2992063"/>
                  <a:gd name="connsiteY10" fmla="*/ 2480589 h 4557910"/>
                  <a:gd name="connsiteX0" fmla="*/ 2992063 w 2992063"/>
                  <a:gd name="connsiteY0" fmla="*/ 2480589 h 4552383"/>
                  <a:gd name="connsiteX1" fmla="*/ 2366237 w 2992063"/>
                  <a:gd name="connsiteY1" fmla="*/ 2640448 h 4552383"/>
                  <a:gd name="connsiteX2" fmla="*/ 1248717 w 2992063"/>
                  <a:gd name="connsiteY2" fmla="*/ 4552383 h 4552383"/>
                  <a:gd name="connsiteX3" fmla="*/ 1728998 w 2992063"/>
                  <a:gd name="connsiteY3" fmla="*/ 2177177 h 4552383"/>
                  <a:gd name="connsiteX4" fmla="*/ 1572562 w 2992063"/>
                  <a:gd name="connsiteY4" fmla="*/ 1807826 h 4552383"/>
                  <a:gd name="connsiteX5" fmla="*/ 0 w 2992063"/>
                  <a:gd name="connsiteY5" fmla="*/ 1113029 h 4552383"/>
                  <a:gd name="connsiteX6" fmla="*/ 1474314 w 2992063"/>
                  <a:gd name="connsiteY6" fmla="*/ 1005506 h 4552383"/>
                  <a:gd name="connsiteX7" fmla="*/ 1084126 w 2992063"/>
                  <a:gd name="connsiteY7" fmla="*/ 101062 h 4552383"/>
                  <a:gd name="connsiteX8" fmla="*/ 1937001 w 2992063"/>
                  <a:gd name="connsiteY8" fmla="*/ 504644 h 4552383"/>
                  <a:gd name="connsiteX9" fmla="*/ 2100435 w 2992063"/>
                  <a:gd name="connsiteY9" fmla="*/ 315572 h 4552383"/>
                  <a:gd name="connsiteX10" fmla="*/ 2992063 w 2992063"/>
                  <a:gd name="connsiteY10" fmla="*/ 2480589 h 4552383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2562 w 2992063"/>
                  <a:gd name="connsiteY4" fmla="*/ 1807826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8781 w 2992063"/>
                  <a:gd name="connsiteY4" fmla="*/ 1810410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8781 w 2992063"/>
                  <a:gd name="connsiteY4" fmla="*/ 1810410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967 w 2992967"/>
                  <a:gd name="connsiteY0" fmla="*/ 2480589 h 4569225"/>
                  <a:gd name="connsiteX1" fmla="*/ 2367141 w 2992967"/>
                  <a:gd name="connsiteY1" fmla="*/ 2640448 h 4569225"/>
                  <a:gd name="connsiteX2" fmla="*/ 1246272 w 2992967"/>
                  <a:gd name="connsiteY2" fmla="*/ 4569225 h 4569225"/>
                  <a:gd name="connsiteX3" fmla="*/ 1729902 w 2992967"/>
                  <a:gd name="connsiteY3" fmla="*/ 2177177 h 4569225"/>
                  <a:gd name="connsiteX4" fmla="*/ 904 w 2992967"/>
                  <a:gd name="connsiteY4" fmla="*/ 1113029 h 4569225"/>
                  <a:gd name="connsiteX5" fmla="*/ 1475218 w 2992967"/>
                  <a:gd name="connsiteY5" fmla="*/ 1005506 h 4569225"/>
                  <a:gd name="connsiteX6" fmla="*/ 1085030 w 2992967"/>
                  <a:gd name="connsiteY6" fmla="*/ 101062 h 4569225"/>
                  <a:gd name="connsiteX7" fmla="*/ 1937905 w 2992967"/>
                  <a:gd name="connsiteY7" fmla="*/ 504644 h 4569225"/>
                  <a:gd name="connsiteX8" fmla="*/ 2101339 w 2992967"/>
                  <a:gd name="connsiteY8" fmla="*/ 315572 h 4569225"/>
                  <a:gd name="connsiteX9" fmla="*/ 2992967 w 2992967"/>
                  <a:gd name="connsiteY9" fmla="*/ 2480589 h 4569225"/>
                  <a:gd name="connsiteX0" fmla="*/ 2169290 w 2169290"/>
                  <a:gd name="connsiteY0" fmla="*/ 2480589 h 4569225"/>
                  <a:gd name="connsiteX1" fmla="*/ 1543464 w 2169290"/>
                  <a:gd name="connsiteY1" fmla="*/ 2640448 h 4569225"/>
                  <a:gd name="connsiteX2" fmla="*/ 422595 w 2169290"/>
                  <a:gd name="connsiteY2" fmla="*/ 4569225 h 4569225"/>
                  <a:gd name="connsiteX3" fmla="*/ 906225 w 2169290"/>
                  <a:gd name="connsiteY3" fmla="*/ 2177177 h 4569225"/>
                  <a:gd name="connsiteX4" fmla="*/ 2020 w 2169290"/>
                  <a:gd name="connsiteY4" fmla="*/ 2349116 h 4569225"/>
                  <a:gd name="connsiteX5" fmla="*/ 651541 w 2169290"/>
                  <a:gd name="connsiteY5" fmla="*/ 1005506 h 4569225"/>
                  <a:gd name="connsiteX6" fmla="*/ 261353 w 2169290"/>
                  <a:gd name="connsiteY6" fmla="*/ 101062 h 4569225"/>
                  <a:gd name="connsiteX7" fmla="*/ 1114228 w 2169290"/>
                  <a:gd name="connsiteY7" fmla="*/ 504644 h 4569225"/>
                  <a:gd name="connsiteX8" fmla="*/ 1277662 w 2169290"/>
                  <a:gd name="connsiteY8" fmla="*/ 315572 h 4569225"/>
                  <a:gd name="connsiteX9" fmla="*/ 2169290 w 2169290"/>
                  <a:gd name="connsiteY9" fmla="*/ 2480589 h 4569225"/>
                  <a:gd name="connsiteX0" fmla="*/ 2169290 w 2169290"/>
                  <a:gd name="connsiteY0" fmla="*/ 2480589 h 4569225"/>
                  <a:gd name="connsiteX1" fmla="*/ 1543464 w 2169290"/>
                  <a:gd name="connsiteY1" fmla="*/ 2640448 h 4569225"/>
                  <a:gd name="connsiteX2" fmla="*/ 422595 w 2169290"/>
                  <a:gd name="connsiteY2" fmla="*/ 4569225 h 4569225"/>
                  <a:gd name="connsiteX3" fmla="*/ 1030621 w 2169290"/>
                  <a:gd name="connsiteY3" fmla="*/ 2228857 h 4569225"/>
                  <a:gd name="connsiteX4" fmla="*/ 2020 w 2169290"/>
                  <a:gd name="connsiteY4" fmla="*/ 2349116 h 4569225"/>
                  <a:gd name="connsiteX5" fmla="*/ 651541 w 2169290"/>
                  <a:gd name="connsiteY5" fmla="*/ 1005506 h 4569225"/>
                  <a:gd name="connsiteX6" fmla="*/ 261353 w 2169290"/>
                  <a:gd name="connsiteY6" fmla="*/ 101062 h 4569225"/>
                  <a:gd name="connsiteX7" fmla="*/ 1114228 w 2169290"/>
                  <a:gd name="connsiteY7" fmla="*/ 504644 h 4569225"/>
                  <a:gd name="connsiteX8" fmla="*/ 1277662 w 2169290"/>
                  <a:gd name="connsiteY8" fmla="*/ 315572 h 4569225"/>
                  <a:gd name="connsiteX9" fmla="*/ 2169290 w 2169290"/>
                  <a:gd name="connsiteY9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38047 w 2168396"/>
                  <a:gd name="connsiteY4" fmla="*/ 213138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1498 w 2168396"/>
                  <a:gd name="connsiteY4" fmla="*/ 20134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1498 w 2168396"/>
                  <a:gd name="connsiteY4" fmla="*/ 20134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3316 w 2168396"/>
                  <a:gd name="connsiteY4" fmla="*/ 2017896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3316 w 2168396"/>
                  <a:gd name="connsiteY4" fmla="*/ 2017896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1951825 w 1951825"/>
                  <a:gd name="connsiteY0" fmla="*/ 2480589 h 4569225"/>
                  <a:gd name="connsiteX1" fmla="*/ 1325999 w 1951825"/>
                  <a:gd name="connsiteY1" fmla="*/ 2640448 h 4569225"/>
                  <a:gd name="connsiteX2" fmla="*/ 205130 w 1951825"/>
                  <a:gd name="connsiteY2" fmla="*/ 4569225 h 4569225"/>
                  <a:gd name="connsiteX3" fmla="*/ 742064 w 1951825"/>
                  <a:gd name="connsiteY3" fmla="*/ 2119095 h 4569225"/>
                  <a:gd name="connsiteX4" fmla="*/ 646745 w 1951825"/>
                  <a:gd name="connsiteY4" fmla="*/ 2017896 h 4569225"/>
                  <a:gd name="connsiteX5" fmla="*/ 1689 w 1951825"/>
                  <a:gd name="connsiteY5" fmla="*/ 2151239 h 4569225"/>
                  <a:gd name="connsiteX6" fmla="*/ 434076 w 1951825"/>
                  <a:gd name="connsiteY6" fmla="*/ 1005506 h 4569225"/>
                  <a:gd name="connsiteX7" fmla="*/ 43888 w 1951825"/>
                  <a:gd name="connsiteY7" fmla="*/ 101062 h 4569225"/>
                  <a:gd name="connsiteX8" fmla="*/ 896763 w 1951825"/>
                  <a:gd name="connsiteY8" fmla="*/ 504644 h 4569225"/>
                  <a:gd name="connsiteX9" fmla="*/ 1060197 w 1951825"/>
                  <a:gd name="connsiteY9" fmla="*/ 315572 h 4569225"/>
                  <a:gd name="connsiteX10" fmla="*/ 1951825 w 1951825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742037 w 1951798"/>
                  <a:gd name="connsiteY3" fmla="*/ 2119095 h 4569225"/>
                  <a:gd name="connsiteX4" fmla="*/ 646718 w 1951798"/>
                  <a:gd name="connsiteY4" fmla="*/ 2017896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742037 w 1951798"/>
                  <a:gd name="connsiteY3" fmla="*/ 2119095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728821 w 1951798"/>
                  <a:gd name="connsiteY4" fmla="*/ 2004600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728821 w 1951798"/>
                  <a:gd name="connsiteY4" fmla="*/ 2004600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2549178 w 2549178"/>
                  <a:gd name="connsiteY0" fmla="*/ 2165017 h 4253653"/>
                  <a:gd name="connsiteX1" fmla="*/ 1923352 w 2549178"/>
                  <a:gd name="connsiteY1" fmla="*/ 2324876 h 4253653"/>
                  <a:gd name="connsiteX2" fmla="*/ 802483 w 2549178"/>
                  <a:gd name="connsiteY2" fmla="*/ 4253653 h 4253653"/>
                  <a:gd name="connsiteX3" fmla="*/ 1265623 w 2549178"/>
                  <a:gd name="connsiteY3" fmla="*/ 2086479 h 4253653"/>
                  <a:gd name="connsiteX4" fmla="*/ 1326201 w 2549178"/>
                  <a:gd name="connsiteY4" fmla="*/ 1689028 h 4253653"/>
                  <a:gd name="connsiteX5" fmla="*/ 599042 w 2549178"/>
                  <a:gd name="connsiteY5" fmla="*/ 1835667 h 4253653"/>
                  <a:gd name="connsiteX6" fmla="*/ 1038481 w 2549178"/>
                  <a:gd name="connsiteY6" fmla="*/ 1243508 h 4253653"/>
                  <a:gd name="connsiteX7" fmla="*/ 23887 w 2549178"/>
                  <a:gd name="connsiteY7" fmla="*/ 736054 h 4253653"/>
                  <a:gd name="connsiteX8" fmla="*/ 1494116 w 2549178"/>
                  <a:gd name="connsiteY8" fmla="*/ 189072 h 4253653"/>
                  <a:gd name="connsiteX9" fmla="*/ 1657550 w 2549178"/>
                  <a:gd name="connsiteY9" fmla="*/ 0 h 4253653"/>
                  <a:gd name="connsiteX10" fmla="*/ 2549178 w 2549178"/>
                  <a:gd name="connsiteY10" fmla="*/ 2165017 h 4253653"/>
                  <a:gd name="connsiteX0" fmla="*/ 2549178 w 2549178"/>
                  <a:gd name="connsiteY0" fmla="*/ 2165017 h 4253653"/>
                  <a:gd name="connsiteX1" fmla="*/ 2155978 w 2549178"/>
                  <a:gd name="connsiteY1" fmla="*/ 2326707 h 4253653"/>
                  <a:gd name="connsiteX2" fmla="*/ 802483 w 2549178"/>
                  <a:gd name="connsiteY2" fmla="*/ 4253653 h 4253653"/>
                  <a:gd name="connsiteX3" fmla="*/ 1265623 w 2549178"/>
                  <a:gd name="connsiteY3" fmla="*/ 2086479 h 4253653"/>
                  <a:gd name="connsiteX4" fmla="*/ 1326201 w 2549178"/>
                  <a:gd name="connsiteY4" fmla="*/ 1689028 h 4253653"/>
                  <a:gd name="connsiteX5" fmla="*/ 599042 w 2549178"/>
                  <a:gd name="connsiteY5" fmla="*/ 1835667 h 4253653"/>
                  <a:gd name="connsiteX6" fmla="*/ 1038481 w 2549178"/>
                  <a:gd name="connsiteY6" fmla="*/ 1243508 h 4253653"/>
                  <a:gd name="connsiteX7" fmla="*/ 23887 w 2549178"/>
                  <a:gd name="connsiteY7" fmla="*/ 736054 h 4253653"/>
                  <a:gd name="connsiteX8" fmla="*/ 1494116 w 2549178"/>
                  <a:gd name="connsiteY8" fmla="*/ 189072 h 4253653"/>
                  <a:gd name="connsiteX9" fmla="*/ 1657550 w 2549178"/>
                  <a:gd name="connsiteY9" fmla="*/ 0 h 4253653"/>
                  <a:gd name="connsiteX10" fmla="*/ 2549178 w 2549178"/>
                  <a:gd name="connsiteY10" fmla="*/ 2165017 h 4253653"/>
                  <a:gd name="connsiteX0" fmla="*/ 2549178 w 2549178"/>
                  <a:gd name="connsiteY0" fmla="*/ 2165017 h 4436715"/>
                  <a:gd name="connsiteX1" fmla="*/ 2155978 w 2549178"/>
                  <a:gd name="connsiteY1" fmla="*/ 2326707 h 4436715"/>
                  <a:gd name="connsiteX2" fmla="*/ 883236 w 2549178"/>
                  <a:gd name="connsiteY2" fmla="*/ 4436715 h 4436715"/>
                  <a:gd name="connsiteX3" fmla="*/ 1265623 w 2549178"/>
                  <a:gd name="connsiteY3" fmla="*/ 2086479 h 4436715"/>
                  <a:gd name="connsiteX4" fmla="*/ 1326201 w 2549178"/>
                  <a:gd name="connsiteY4" fmla="*/ 1689028 h 4436715"/>
                  <a:gd name="connsiteX5" fmla="*/ 599042 w 2549178"/>
                  <a:gd name="connsiteY5" fmla="*/ 1835667 h 4436715"/>
                  <a:gd name="connsiteX6" fmla="*/ 1038481 w 2549178"/>
                  <a:gd name="connsiteY6" fmla="*/ 1243508 h 4436715"/>
                  <a:gd name="connsiteX7" fmla="*/ 23887 w 2549178"/>
                  <a:gd name="connsiteY7" fmla="*/ 736054 h 4436715"/>
                  <a:gd name="connsiteX8" fmla="*/ 1494116 w 2549178"/>
                  <a:gd name="connsiteY8" fmla="*/ 189072 h 4436715"/>
                  <a:gd name="connsiteX9" fmla="*/ 1657550 w 2549178"/>
                  <a:gd name="connsiteY9" fmla="*/ 0 h 4436715"/>
                  <a:gd name="connsiteX10" fmla="*/ 2549178 w 2549178"/>
                  <a:gd name="connsiteY10" fmla="*/ 2165017 h 4436715"/>
                  <a:gd name="connsiteX0" fmla="*/ 2549178 w 2549178"/>
                  <a:gd name="connsiteY0" fmla="*/ 2165017 h 4436715"/>
                  <a:gd name="connsiteX1" fmla="*/ 2155978 w 2549178"/>
                  <a:gd name="connsiteY1" fmla="*/ 2326707 h 4436715"/>
                  <a:gd name="connsiteX2" fmla="*/ 883236 w 2549178"/>
                  <a:gd name="connsiteY2" fmla="*/ 4436715 h 4436715"/>
                  <a:gd name="connsiteX3" fmla="*/ 1326574 w 2549178"/>
                  <a:gd name="connsiteY3" fmla="*/ 2159208 h 4436715"/>
                  <a:gd name="connsiteX4" fmla="*/ 1326201 w 2549178"/>
                  <a:gd name="connsiteY4" fmla="*/ 1689028 h 4436715"/>
                  <a:gd name="connsiteX5" fmla="*/ 599042 w 2549178"/>
                  <a:gd name="connsiteY5" fmla="*/ 1835667 h 4436715"/>
                  <a:gd name="connsiteX6" fmla="*/ 1038481 w 2549178"/>
                  <a:gd name="connsiteY6" fmla="*/ 1243508 h 4436715"/>
                  <a:gd name="connsiteX7" fmla="*/ 23887 w 2549178"/>
                  <a:gd name="connsiteY7" fmla="*/ 736054 h 4436715"/>
                  <a:gd name="connsiteX8" fmla="*/ 1494116 w 2549178"/>
                  <a:gd name="connsiteY8" fmla="*/ 189072 h 4436715"/>
                  <a:gd name="connsiteX9" fmla="*/ 1657550 w 2549178"/>
                  <a:gd name="connsiteY9" fmla="*/ 0 h 4436715"/>
                  <a:gd name="connsiteX10" fmla="*/ 2549178 w 2549178"/>
                  <a:gd name="connsiteY10" fmla="*/ 2165017 h 4436715"/>
                  <a:gd name="connsiteX0" fmla="*/ 2549178 w 2549178"/>
                  <a:gd name="connsiteY0" fmla="*/ 2165017 h 3867077"/>
                  <a:gd name="connsiteX1" fmla="*/ 2155978 w 2549178"/>
                  <a:gd name="connsiteY1" fmla="*/ 2326707 h 3867077"/>
                  <a:gd name="connsiteX2" fmla="*/ 1127184 w 2549178"/>
                  <a:gd name="connsiteY2" fmla="*/ 3867077 h 3867077"/>
                  <a:gd name="connsiteX3" fmla="*/ 1326574 w 2549178"/>
                  <a:gd name="connsiteY3" fmla="*/ 2159208 h 3867077"/>
                  <a:gd name="connsiteX4" fmla="*/ 1326201 w 2549178"/>
                  <a:gd name="connsiteY4" fmla="*/ 1689028 h 3867077"/>
                  <a:gd name="connsiteX5" fmla="*/ 599042 w 2549178"/>
                  <a:gd name="connsiteY5" fmla="*/ 1835667 h 3867077"/>
                  <a:gd name="connsiteX6" fmla="*/ 1038481 w 2549178"/>
                  <a:gd name="connsiteY6" fmla="*/ 1243508 h 3867077"/>
                  <a:gd name="connsiteX7" fmla="*/ 23887 w 2549178"/>
                  <a:gd name="connsiteY7" fmla="*/ 736054 h 3867077"/>
                  <a:gd name="connsiteX8" fmla="*/ 1494116 w 2549178"/>
                  <a:gd name="connsiteY8" fmla="*/ 189072 h 3867077"/>
                  <a:gd name="connsiteX9" fmla="*/ 1657550 w 2549178"/>
                  <a:gd name="connsiteY9" fmla="*/ 0 h 3867077"/>
                  <a:gd name="connsiteX10" fmla="*/ 2549178 w 2549178"/>
                  <a:gd name="connsiteY10" fmla="*/ 216501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64127 w 2464127"/>
                  <a:gd name="connsiteY0" fmla="*/ 1834304 h 3867077"/>
                  <a:gd name="connsiteX1" fmla="*/ 2155978 w 2464127"/>
                  <a:gd name="connsiteY1" fmla="*/ 2326707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3867077"/>
                  <a:gd name="connsiteX1" fmla="*/ 2155978 w 2464127"/>
                  <a:gd name="connsiteY1" fmla="*/ 2326707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3867077"/>
                  <a:gd name="connsiteX1" fmla="*/ 2114165 w 2464127"/>
                  <a:gd name="connsiteY1" fmla="*/ 2225464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4142657"/>
                  <a:gd name="connsiteX1" fmla="*/ 2114165 w 2464127"/>
                  <a:gd name="connsiteY1" fmla="*/ 2225464 h 4142657"/>
                  <a:gd name="connsiteX2" fmla="*/ 921529 w 2464127"/>
                  <a:gd name="connsiteY2" fmla="*/ 4142657 h 4142657"/>
                  <a:gd name="connsiteX3" fmla="*/ 1326574 w 2464127"/>
                  <a:gd name="connsiteY3" fmla="*/ 2159208 h 4142657"/>
                  <a:gd name="connsiteX4" fmla="*/ 1326201 w 2464127"/>
                  <a:gd name="connsiteY4" fmla="*/ 1689028 h 4142657"/>
                  <a:gd name="connsiteX5" fmla="*/ 599042 w 2464127"/>
                  <a:gd name="connsiteY5" fmla="*/ 1835667 h 4142657"/>
                  <a:gd name="connsiteX6" fmla="*/ 1038481 w 2464127"/>
                  <a:gd name="connsiteY6" fmla="*/ 1243508 h 4142657"/>
                  <a:gd name="connsiteX7" fmla="*/ 23887 w 2464127"/>
                  <a:gd name="connsiteY7" fmla="*/ 736054 h 4142657"/>
                  <a:gd name="connsiteX8" fmla="*/ 1494116 w 2464127"/>
                  <a:gd name="connsiteY8" fmla="*/ 189072 h 4142657"/>
                  <a:gd name="connsiteX9" fmla="*/ 1657550 w 2464127"/>
                  <a:gd name="connsiteY9" fmla="*/ 0 h 4142657"/>
                  <a:gd name="connsiteX10" fmla="*/ 2464127 w 2464127"/>
                  <a:gd name="connsiteY10" fmla="*/ 1834304 h 4142657"/>
                  <a:gd name="connsiteX0" fmla="*/ 2464127 w 2464127"/>
                  <a:gd name="connsiteY0" fmla="*/ 1653633 h 3961986"/>
                  <a:gd name="connsiteX1" fmla="*/ 2114165 w 2464127"/>
                  <a:gd name="connsiteY1" fmla="*/ 2044793 h 3961986"/>
                  <a:gd name="connsiteX2" fmla="*/ 921529 w 2464127"/>
                  <a:gd name="connsiteY2" fmla="*/ 3961986 h 3961986"/>
                  <a:gd name="connsiteX3" fmla="*/ 1326574 w 2464127"/>
                  <a:gd name="connsiteY3" fmla="*/ 1978537 h 3961986"/>
                  <a:gd name="connsiteX4" fmla="*/ 1326201 w 2464127"/>
                  <a:gd name="connsiteY4" fmla="*/ 1508357 h 3961986"/>
                  <a:gd name="connsiteX5" fmla="*/ 599042 w 2464127"/>
                  <a:gd name="connsiteY5" fmla="*/ 1654996 h 3961986"/>
                  <a:gd name="connsiteX6" fmla="*/ 1038481 w 2464127"/>
                  <a:gd name="connsiteY6" fmla="*/ 1062837 h 3961986"/>
                  <a:gd name="connsiteX7" fmla="*/ 23887 w 2464127"/>
                  <a:gd name="connsiteY7" fmla="*/ 555383 h 3961986"/>
                  <a:gd name="connsiteX8" fmla="*/ 1494116 w 2464127"/>
                  <a:gd name="connsiteY8" fmla="*/ 8401 h 3961986"/>
                  <a:gd name="connsiteX9" fmla="*/ 1782894 w 2464127"/>
                  <a:gd name="connsiteY9" fmla="*/ 35503 h 3961986"/>
                  <a:gd name="connsiteX10" fmla="*/ 2464127 w 2464127"/>
                  <a:gd name="connsiteY10" fmla="*/ 1653633 h 3961986"/>
                  <a:gd name="connsiteX0" fmla="*/ 2464127 w 2464127"/>
                  <a:gd name="connsiteY0" fmla="*/ 1660269 h 3968622"/>
                  <a:gd name="connsiteX1" fmla="*/ 2114165 w 2464127"/>
                  <a:gd name="connsiteY1" fmla="*/ 2051429 h 3968622"/>
                  <a:gd name="connsiteX2" fmla="*/ 921529 w 2464127"/>
                  <a:gd name="connsiteY2" fmla="*/ 3968622 h 3968622"/>
                  <a:gd name="connsiteX3" fmla="*/ 1326574 w 2464127"/>
                  <a:gd name="connsiteY3" fmla="*/ 1985173 h 3968622"/>
                  <a:gd name="connsiteX4" fmla="*/ 1326201 w 2464127"/>
                  <a:gd name="connsiteY4" fmla="*/ 1514993 h 3968622"/>
                  <a:gd name="connsiteX5" fmla="*/ 599042 w 2464127"/>
                  <a:gd name="connsiteY5" fmla="*/ 1661632 h 3968622"/>
                  <a:gd name="connsiteX6" fmla="*/ 1038481 w 2464127"/>
                  <a:gd name="connsiteY6" fmla="*/ 1069473 h 3968622"/>
                  <a:gd name="connsiteX7" fmla="*/ 23887 w 2464127"/>
                  <a:gd name="connsiteY7" fmla="*/ 562019 h 3968622"/>
                  <a:gd name="connsiteX8" fmla="*/ 1494116 w 2464127"/>
                  <a:gd name="connsiteY8" fmla="*/ 15037 h 3968622"/>
                  <a:gd name="connsiteX9" fmla="*/ 1782894 w 2464127"/>
                  <a:gd name="connsiteY9" fmla="*/ 42139 h 3968622"/>
                  <a:gd name="connsiteX10" fmla="*/ 2464127 w 2464127"/>
                  <a:gd name="connsiteY10" fmla="*/ 1660269 h 3968622"/>
                  <a:gd name="connsiteX0" fmla="*/ 2464127 w 2464127"/>
                  <a:gd name="connsiteY0" fmla="*/ 1618195 h 3926548"/>
                  <a:gd name="connsiteX1" fmla="*/ 2114165 w 2464127"/>
                  <a:gd name="connsiteY1" fmla="*/ 2009355 h 3926548"/>
                  <a:gd name="connsiteX2" fmla="*/ 921529 w 2464127"/>
                  <a:gd name="connsiteY2" fmla="*/ 3926548 h 3926548"/>
                  <a:gd name="connsiteX3" fmla="*/ 1326574 w 2464127"/>
                  <a:gd name="connsiteY3" fmla="*/ 1943099 h 3926548"/>
                  <a:gd name="connsiteX4" fmla="*/ 1326201 w 2464127"/>
                  <a:gd name="connsiteY4" fmla="*/ 1472919 h 3926548"/>
                  <a:gd name="connsiteX5" fmla="*/ 599042 w 2464127"/>
                  <a:gd name="connsiteY5" fmla="*/ 1619558 h 3926548"/>
                  <a:gd name="connsiteX6" fmla="*/ 1038481 w 2464127"/>
                  <a:gd name="connsiteY6" fmla="*/ 1027399 h 3926548"/>
                  <a:gd name="connsiteX7" fmla="*/ 23887 w 2464127"/>
                  <a:gd name="connsiteY7" fmla="*/ 519945 h 3926548"/>
                  <a:gd name="connsiteX8" fmla="*/ 1432762 w 2464127"/>
                  <a:gd name="connsiteY8" fmla="*/ 261087 h 3926548"/>
                  <a:gd name="connsiteX9" fmla="*/ 1782894 w 2464127"/>
                  <a:gd name="connsiteY9" fmla="*/ 65 h 3926548"/>
                  <a:gd name="connsiteX10" fmla="*/ 2464127 w 2464127"/>
                  <a:gd name="connsiteY10" fmla="*/ 1618195 h 3926548"/>
                  <a:gd name="connsiteX0" fmla="*/ 2464127 w 2464127"/>
                  <a:gd name="connsiteY0" fmla="*/ 1618198 h 3926551"/>
                  <a:gd name="connsiteX1" fmla="*/ 2114165 w 2464127"/>
                  <a:gd name="connsiteY1" fmla="*/ 2009358 h 3926551"/>
                  <a:gd name="connsiteX2" fmla="*/ 921529 w 2464127"/>
                  <a:gd name="connsiteY2" fmla="*/ 3926551 h 3926551"/>
                  <a:gd name="connsiteX3" fmla="*/ 1326574 w 2464127"/>
                  <a:gd name="connsiteY3" fmla="*/ 1943102 h 3926551"/>
                  <a:gd name="connsiteX4" fmla="*/ 1326201 w 2464127"/>
                  <a:gd name="connsiteY4" fmla="*/ 1472922 h 3926551"/>
                  <a:gd name="connsiteX5" fmla="*/ 599042 w 2464127"/>
                  <a:gd name="connsiteY5" fmla="*/ 1619561 h 3926551"/>
                  <a:gd name="connsiteX6" fmla="*/ 1038481 w 2464127"/>
                  <a:gd name="connsiteY6" fmla="*/ 1027402 h 3926551"/>
                  <a:gd name="connsiteX7" fmla="*/ 23887 w 2464127"/>
                  <a:gd name="connsiteY7" fmla="*/ 519948 h 3926551"/>
                  <a:gd name="connsiteX8" fmla="*/ 1452954 w 2464127"/>
                  <a:gd name="connsiteY8" fmla="*/ 247598 h 3926551"/>
                  <a:gd name="connsiteX9" fmla="*/ 1782894 w 2464127"/>
                  <a:gd name="connsiteY9" fmla="*/ 68 h 3926551"/>
                  <a:gd name="connsiteX10" fmla="*/ 2464127 w 2464127"/>
                  <a:gd name="connsiteY10" fmla="*/ 1618198 h 3926551"/>
                  <a:gd name="connsiteX0" fmla="*/ 2512118 w 2512118"/>
                  <a:gd name="connsiteY0" fmla="*/ 1618198 h 3926551"/>
                  <a:gd name="connsiteX1" fmla="*/ 2162156 w 2512118"/>
                  <a:gd name="connsiteY1" fmla="*/ 2009358 h 3926551"/>
                  <a:gd name="connsiteX2" fmla="*/ 969520 w 2512118"/>
                  <a:gd name="connsiteY2" fmla="*/ 3926551 h 3926551"/>
                  <a:gd name="connsiteX3" fmla="*/ 1374565 w 2512118"/>
                  <a:gd name="connsiteY3" fmla="*/ 1943102 h 3926551"/>
                  <a:gd name="connsiteX4" fmla="*/ 1374192 w 2512118"/>
                  <a:gd name="connsiteY4" fmla="*/ 1472922 h 3926551"/>
                  <a:gd name="connsiteX5" fmla="*/ 647033 w 2512118"/>
                  <a:gd name="connsiteY5" fmla="*/ 1619561 h 3926551"/>
                  <a:gd name="connsiteX6" fmla="*/ 1086472 w 2512118"/>
                  <a:gd name="connsiteY6" fmla="*/ 1027402 h 3926551"/>
                  <a:gd name="connsiteX7" fmla="*/ 23093 w 2512118"/>
                  <a:gd name="connsiteY7" fmla="*/ 189715 h 3926551"/>
                  <a:gd name="connsiteX8" fmla="*/ 1500945 w 2512118"/>
                  <a:gd name="connsiteY8" fmla="*/ 247598 h 3926551"/>
                  <a:gd name="connsiteX9" fmla="*/ 1830885 w 2512118"/>
                  <a:gd name="connsiteY9" fmla="*/ 68 h 3926551"/>
                  <a:gd name="connsiteX10" fmla="*/ 2512118 w 2512118"/>
                  <a:gd name="connsiteY10" fmla="*/ 1618198 h 3926551"/>
                  <a:gd name="connsiteX0" fmla="*/ 2512118 w 2512118"/>
                  <a:gd name="connsiteY0" fmla="*/ 1618188 h 3926541"/>
                  <a:gd name="connsiteX1" fmla="*/ 2162156 w 2512118"/>
                  <a:gd name="connsiteY1" fmla="*/ 2009348 h 3926541"/>
                  <a:gd name="connsiteX2" fmla="*/ 969520 w 2512118"/>
                  <a:gd name="connsiteY2" fmla="*/ 3926541 h 3926541"/>
                  <a:gd name="connsiteX3" fmla="*/ 1374565 w 2512118"/>
                  <a:gd name="connsiteY3" fmla="*/ 1943092 h 3926541"/>
                  <a:gd name="connsiteX4" fmla="*/ 1374192 w 2512118"/>
                  <a:gd name="connsiteY4" fmla="*/ 1472912 h 3926541"/>
                  <a:gd name="connsiteX5" fmla="*/ 647033 w 2512118"/>
                  <a:gd name="connsiteY5" fmla="*/ 1619551 h 3926541"/>
                  <a:gd name="connsiteX6" fmla="*/ 1086472 w 2512118"/>
                  <a:gd name="connsiteY6" fmla="*/ 1027392 h 3926541"/>
                  <a:gd name="connsiteX7" fmla="*/ 23093 w 2512118"/>
                  <a:gd name="connsiteY7" fmla="*/ 189705 h 3926541"/>
                  <a:gd name="connsiteX8" fmla="*/ 1508502 w 2512118"/>
                  <a:gd name="connsiteY8" fmla="*/ 290840 h 3926541"/>
                  <a:gd name="connsiteX9" fmla="*/ 1830885 w 2512118"/>
                  <a:gd name="connsiteY9" fmla="*/ 58 h 3926541"/>
                  <a:gd name="connsiteX10" fmla="*/ 2512118 w 2512118"/>
                  <a:gd name="connsiteY10" fmla="*/ 1618188 h 3926541"/>
                  <a:gd name="connsiteX0" fmla="*/ 2512118 w 2512118"/>
                  <a:gd name="connsiteY0" fmla="*/ 1618200 h 3926553"/>
                  <a:gd name="connsiteX1" fmla="*/ 2162156 w 2512118"/>
                  <a:gd name="connsiteY1" fmla="*/ 2009360 h 3926553"/>
                  <a:gd name="connsiteX2" fmla="*/ 969520 w 2512118"/>
                  <a:gd name="connsiteY2" fmla="*/ 3926553 h 3926553"/>
                  <a:gd name="connsiteX3" fmla="*/ 1374565 w 2512118"/>
                  <a:gd name="connsiteY3" fmla="*/ 1943104 h 3926553"/>
                  <a:gd name="connsiteX4" fmla="*/ 1374192 w 2512118"/>
                  <a:gd name="connsiteY4" fmla="*/ 1472924 h 3926553"/>
                  <a:gd name="connsiteX5" fmla="*/ 647033 w 2512118"/>
                  <a:gd name="connsiteY5" fmla="*/ 1619563 h 3926553"/>
                  <a:gd name="connsiteX6" fmla="*/ 1086472 w 2512118"/>
                  <a:gd name="connsiteY6" fmla="*/ 1027404 h 3926553"/>
                  <a:gd name="connsiteX7" fmla="*/ 23093 w 2512118"/>
                  <a:gd name="connsiteY7" fmla="*/ 189717 h 3926553"/>
                  <a:gd name="connsiteX8" fmla="*/ 1426593 w 2512118"/>
                  <a:gd name="connsiteY8" fmla="*/ 242237 h 3926553"/>
                  <a:gd name="connsiteX9" fmla="*/ 1830885 w 2512118"/>
                  <a:gd name="connsiteY9" fmla="*/ 70 h 3926553"/>
                  <a:gd name="connsiteX10" fmla="*/ 2512118 w 2512118"/>
                  <a:gd name="connsiteY10" fmla="*/ 1618200 h 3926553"/>
                  <a:gd name="connsiteX0" fmla="*/ 2512118 w 2512118"/>
                  <a:gd name="connsiteY0" fmla="*/ 1624133 h 3932486"/>
                  <a:gd name="connsiteX1" fmla="*/ 2162156 w 2512118"/>
                  <a:gd name="connsiteY1" fmla="*/ 2015293 h 3932486"/>
                  <a:gd name="connsiteX2" fmla="*/ 969520 w 2512118"/>
                  <a:gd name="connsiteY2" fmla="*/ 3932486 h 3932486"/>
                  <a:gd name="connsiteX3" fmla="*/ 1374565 w 2512118"/>
                  <a:gd name="connsiteY3" fmla="*/ 1949037 h 3932486"/>
                  <a:gd name="connsiteX4" fmla="*/ 1374192 w 2512118"/>
                  <a:gd name="connsiteY4" fmla="*/ 1478857 h 3932486"/>
                  <a:gd name="connsiteX5" fmla="*/ 647033 w 2512118"/>
                  <a:gd name="connsiteY5" fmla="*/ 1625496 h 3932486"/>
                  <a:gd name="connsiteX6" fmla="*/ 1086472 w 2512118"/>
                  <a:gd name="connsiteY6" fmla="*/ 1033337 h 3932486"/>
                  <a:gd name="connsiteX7" fmla="*/ 23093 w 2512118"/>
                  <a:gd name="connsiteY7" fmla="*/ 195650 h 3932486"/>
                  <a:gd name="connsiteX8" fmla="*/ 1426593 w 2512118"/>
                  <a:gd name="connsiteY8" fmla="*/ 248170 h 3932486"/>
                  <a:gd name="connsiteX9" fmla="*/ 1807824 w 2512118"/>
                  <a:gd name="connsiteY9" fmla="*/ 68 h 3932486"/>
                  <a:gd name="connsiteX10" fmla="*/ 2512118 w 2512118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36987 w 1974913"/>
                  <a:gd name="connsiteY4" fmla="*/ 1478857 h 3932486"/>
                  <a:gd name="connsiteX5" fmla="*/ 109828 w 1974913"/>
                  <a:gd name="connsiteY5" fmla="*/ 1625496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68943 w 1974913"/>
                  <a:gd name="connsiteY4" fmla="*/ 1568712 h 3932486"/>
                  <a:gd name="connsiteX5" fmla="*/ 109828 w 1974913"/>
                  <a:gd name="connsiteY5" fmla="*/ 1625496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68943 w 1974913"/>
                  <a:gd name="connsiteY4" fmla="*/ 1568712 h 3932486"/>
                  <a:gd name="connsiteX5" fmla="*/ 35580 w 1974913"/>
                  <a:gd name="connsiteY5" fmla="*/ 1470664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6078 w 1976078"/>
                  <a:gd name="connsiteY0" fmla="*/ 1624133 h 3932486"/>
                  <a:gd name="connsiteX1" fmla="*/ 1626116 w 1976078"/>
                  <a:gd name="connsiteY1" fmla="*/ 2015293 h 3932486"/>
                  <a:gd name="connsiteX2" fmla="*/ 433480 w 1976078"/>
                  <a:gd name="connsiteY2" fmla="*/ 3932486 h 3932486"/>
                  <a:gd name="connsiteX3" fmla="*/ 838525 w 1976078"/>
                  <a:gd name="connsiteY3" fmla="*/ 1949037 h 3932486"/>
                  <a:gd name="connsiteX4" fmla="*/ 870108 w 1976078"/>
                  <a:gd name="connsiteY4" fmla="*/ 1568712 h 3932486"/>
                  <a:gd name="connsiteX5" fmla="*/ 36745 w 1976078"/>
                  <a:gd name="connsiteY5" fmla="*/ 1470664 h 3932486"/>
                  <a:gd name="connsiteX6" fmla="*/ 522397 w 1976078"/>
                  <a:gd name="connsiteY6" fmla="*/ 977931 h 3932486"/>
                  <a:gd name="connsiteX7" fmla="*/ 38134 w 1976078"/>
                  <a:gd name="connsiteY7" fmla="*/ 282376 h 3932486"/>
                  <a:gd name="connsiteX8" fmla="*/ 890553 w 1976078"/>
                  <a:gd name="connsiteY8" fmla="*/ 248170 h 3932486"/>
                  <a:gd name="connsiteX9" fmla="*/ 1271784 w 1976078"/>
                  <a:gd name="connsiteY9" fmla="*/ 68 h 3932486"/>
                  <a:gd name="connsiteX10" fmla="*/ 1976078 w 1976078"/>
                  <a:gd name="connsiteY10" fmla="*/ 1624133 h 3932486"/>
                  <a:gd name="connsiteX0" fmla="*/ 1973471 w 1973471"/>
                  <a:gd name="connsiteY0" fmla="*/ 1624133 h 3932486"/>
                  <a:gd name="connsiteX1" fmla="*/ 1623509 w 1973471"/>
                  <a:gd name="connsiteY1" fmla="*/ 2015293 h 3932486"/>
                  <a:gd name="connsiteX2" fmla="*/ 430873 w 1973471"/>
                  <a:gd name="connsiteY2" fmla="*/ 3932486 h 3932486"/>
                  <a:gd name="connsiteX3" fmla="*/ 835918 w 1973471"/>
                  <a:gd name="connsiteY3" fmla="*/ 1949037 h 3932486"/>
                  <a:gd name="connsiteX4" fmla="*/ 867501 w 1973471"/>
                  <a:gd name="connsiteY4" fmla="*/ 1568712 h 3932486"/>
                  <a:gd name="connsiteX5" fmla="*/ 34138 w 1973471"/>
                  <a:gd name="connsiteY5" fmla="*/ 1470664 h 3932486"/>
                  <a:gd name="connsiteX6" fmla="*/ 585052 w 1973471"/>
                  <a:gd name="connsiteY6" fmla="*/ 961285 h 3932486"/>
                  <a:gd name="connsiteX7" fmla="*/ 35527 w 1973471"/>
                  <a:gd name="connsiteY7" fmla="*/ 282376 h 3932486"/>
                  <a:gd name="connsiteX8" fmla="*/ 887946 w 1973471"/>
                  <a:gd name="connsiteY8" fmla="*/ 248170 h 3932486"/>
                  <a:gd name="connsiteX9" fmla="*/ 1269177 w 1973471"/>
                  <a:gd name="connsiteY9" fmla="*/ 68 h 3932486"/>
                  <a:gd name="connsiteX10" fmla="*/ 1973471 w 1973471"/>
                  <a:gd name="connsiteY10" fmla="*/ 1624133 h 3932486"/>
                  <a:gd name="connsiteX0" fmla="*/ 1973471 w 1973471"/>
                  <a:gd name="connsiteY0" fmla="*/ 1624133 h 3932486"/>
                  <a:gd name="connsiteX1" fmla="*/ 1623509 w 1973471"/>
                  <a:gd name="connsiteY1" fmla="*/ 2015293 h 3932486"/>
                  <a:gd name="connsiteX2" fmla="*/ 430873 w 1973471"/>
                  <a:gd name="connsiteY2" fmla="*/ 3932486 h 3932486"/>
                  <a:gd name="connsiteX3" fmla="*/ 835918 w 1973471"/>
                  <a:gd name="connsiteY3" fmla="*/ 1949037 h 3932486"/>
                  <a:gd name="connsiteX4" fmla="*/ 814964 w 1973471"/>
                  <a:gd name="connsiteY4" fmla="*/ 1616172 h 3932486"/>
                  <a:gd name="connsiteX5" fmla="*/ 34138 w 1973471"/>
                  <a:gd name="connsiteY5" fmla="*/ 1470664 h 3932486"/>
                  <a:gd name="connsiteX6" fmla="*/ 585052 w 1973471"/>
                  <a:gd name="connsiteY6" fmla="*/ 961285 h 3932486"/>
                  <a:gd name="connsiteX7" fmla="*/ 35527 w 1973471"/>
                  <a:gd name="connsiteY7" fmla="*/ 282376 h 3932486"/>
                  <a:gd name="connsiteX8" fmla="*/ 887946 w 1973471"/>
                  <a:gd name="connsiteY8" fmla="*/ 248170 h 3932486"/>
                  <a:gd name="connsiteX9" fmla="*/ 1269177 w 1973471"/>
                  <a:gd name="connsiteY9" fmla="*/ 68 h 3932486"/>
                  <a:gd name="connsiteX10" fmla="*/ 1973471 w 1973471"/>
                  <a:gd name="connsiteY10" fmla="*/ 1624133 h 3932486"/>
                  <a:gd name="connsiteX0" fmla="*/ 1973471 w 1973471"/>
                  <a:gd name="connsiteY0" fmla="*/ 1624108 h 3932461"/>
                  <a:gd name="connsiteX1" fmla="*/ 1623509 w 1973471"/>
                  <a:gd name="connsiteY1" fmla="*/ 2015268 h 3932461"/>
                  <a:gd name="connsiteX2" fmla="*/ 430873 w 1973471"/>
                  <a:gd name="connsiteY2" fmla="*/ 3932461 h 3932461"/>
                  <a:gd name="connsiteX3" fmla="*/ 835918 w 1973471"/>
                  <a:gd name="connsiteY3" fmla="*/ 1949012 h 3932461"/>
                  <a:gd name="connsiteX4" fmla="*/ 814964 w 1973471"/>
                  <a:gd name="connsiteY4" fmla="*/ 1616147 h 3932461"/>
                  <a:gd name="connsiteX5" fmla="*/ 34138 w 1973471"/>
                  <a:gd name="connsiteY5" fmla="*/ 1470639 h 3932461"/>
                  <a:gd name="connsiteX6" fmla="*/ 585052 w 1973471"/>
                  <a:gd name="connsiteY6" fmla="*/ 961260 h 3932461"/>
                  <a:gd name="connsiteX7" fmla="*/ 35527 w 1973471"/>
                  <a:gd name="connsiteY7" fmla="*/ 282351 h 3932461"/>
                  <a:gd name="connsiteX8" fmla="*/ 863730 w 1973471"/>
                  <a:gd name="connsiteY8" fmla="*/ 376657 h 3932461"/>
                  <a:gd name="connsiteX9" fmla="*/ 1269177 w 1973471"/>
                  <a:gd name="connsiteY9" fmla="*/ 43 h 3932461"/>
                  <a:gd name="connsiteX10" fmla="*/ 1973471 w 1973471"/>
                  <a:gd name="connsiteY10" fmla="*/ 1624108 h 3932461"/>
                  <a:gd name="connsiteX0" fmla="*/ 1973471 w 1973471"/>
                  <a:gd name="connsiteY0" fmla="*/ 1624119 h 3932472"/>
                  <a:gd name="connsiteX1" fmla="*/ 1623509 w 1973471"/>
                  <a:gd name="connsiteY1" fmla="*/ 2015279 h 3932472"/>
                  <a:gd name="connsiteX2" fmla="*/ 430873 w 1973471"/>
                  <a:gd name="connsiteY2" fmla="*/ 3932472 h 3932472"/>
                  <a:gd name="connsiteX3" fmla="*/ 835918 w 1973471"/>
                  <a:gd name="connsiteY3" fmla="*/ 1949023 h 3932472"/>
                  <a:gd name="connsiteX4" fmla="*/ 814964 w 1973471"/>
                  <a:gd name="connsiteY4" fmla="*/ 1616158 h 3932472"/>
                  <a:gd name="connsiteX5" fmla="*/ 34138 w 1973471"/>
                  <a:gd name="connsiteY5" fmla="*/ 1470650 h 3932472"/>
                  <a:gd name="connsiteX6" fmla="*/ 585052 w 1973471"/>
                  <a:gd name="connsiteY6" fmla="*/ 961271 h 3932472"/>
                  <a:gd name="connsiteX7" fmla="*/ 35527 w 1973471"/>
                  <a:gd name="connsiteY7" fmla="*/ 282362 h 3932472"/>
                  <a:gd name="connsiteX8" fmla="*/ 824022 w 1973471"/>
                  <a:gd name="connsiteY8" fmla="*/ 305472 h 3932472"/>
                  <a:gd name="connsiteX9" fmla="*/ 1269177 w 1973471"/>
                  <a:gd name="connsiteY9" fmla="*/ 54 h 3932472"/>
                  <a:gd name="connsiteX10" fmla="*/ 1973471 w 1973471"/>
                  <a:gd name="connsiteY10" fmla="*/ 1624119 h 3932472"/>
                  <a:gd name="connsiteX0" fmla="*/ 1992462 w 1992462"/>
                  <a:gd name="connsiteY0" fmla="*/ 1624119 h 3932472"/>
                  <a:gd name="connsiteX1" fmla="*/ 1642500 w 1992462"/>
                  <a:gd name="connsiteY1" fmla="*/ 2015279 h 3932472"/>
                  <a:gd name="connsiteX2" fmla="*/ 449864 w 1992462"/>
                  <a:gd name="connsiteY2" fmla="*/ 3932472 h 3932472"/>
                  <a:gd name="connsiteX3" fmla="*/ 854909 w 1992462"/>
                  <a:gd name="connsiteY3" fmla="*/ 1949023 h 3932472"/>
                  <a:gd name="connsiteX4" fmla="*/ 833955 w 1992462"/>
                  <a:gd name="connsiteY4" fmla="*/ 1616158 h 3932472"/>
                  <a:gd name="connsiteX5" fmla="*/ 53129 w 1992462"/>
                  <a:gd name="connsiteY5" fmla="*/ 1470650 h 3932472"/>
                  <a:gd name="connsiteX6" fmla="*/ 604043 w 1992462"/>
                  <a:gd name="connsiteY6" fmla="*/ 961271 h 3932472"/>
                  <a:gd name="connsiteX7" fmla="*/ 34807 w 1992462"/>
                  <a:gd name="connsiteY7" fmla="*/ 259586 h 3932472"/>
                  <a:gd name="connsiteX8" fmla="*/ 843013 w 1992462"/>
                  <a:gd name="connsiteY8" fmla="*/ 305472 h 3932472"/>
                  <a:gd name="connsiteX9" fmla="*/ 1288168 w 1992462"/>
                  <a:gd name="connsiteY9" fmla="*/ 54 h 3932472"/>
                  <a:gd name="connsiteX10" fmla="*/ 1992462 w 1992462"/>
                  <a:gd name="connsiteY10" fmla="*/ 1624119 h 3932472"/>
                  <a:gd name="connsiteX0" fmla="*/ 1968623 w 1968623"/>
                  <a:gd name="connsiteY0" fmla="*/ 1624119 h 3932472"/>
                  <a:gd name="connsiteX1" fmla="*/ 1618661 w 1968623"/>
                  <a:gd name="connsiteY1" fmla="*/ 2015279 h 3932472"/>
                  <a:gd name="connsiteX2" fmla="*/ 426025 w 1968623"/>
                  <a:gd name="connsiteY2" fmla="*/ 3932472 h 3932472"/>
                  <a:gd name="connsiteX3" fmla="*/ 831070 w 1968623"/>
                  <a:gd name="connsiteY3" fmla="*/ 1949023 h 3932472"/>
                  <a:gd name="connsiteX4" fmla="*/ 810116 w 1968623"/>
                  <a:gd name="connsiteY4" fmla="*/ 1616158 h 3932472"/>
                  <a:gd name="connsiteX5" fmla="*/ 29290 w 1968623"/>
                  <a:gd name="connsiteY5" fmla="*/ 1470650 h 3932472"/>
                  <a:gd name="connsiteX6" fmla="*/ 580204 w 1968623"/>
                  <a:gd name="connsiteY6" fmla="*/ 961271 h 3932472"/>
                  <a:gd name="connsiteX7" fmla="*/ 10968 w 1968623"/>
                  <a:gd name="connsiteY7" fmla="*/ 259586 h 3932472"/>
                  <a:gd name="connsiteX8" fmla="*/ 819174 w 1968623"/>
                  <a:gd name="connsiteY8" fmla="*/ 305472 h 3932472"/>
                  <a:gd name="connsiteX9" fmla="*/ 1264329 w 1968623"/>
                  <a:gd name="connsiteY9" fmla="*/ 54 h 3932472"/>
                  <a:gd name="connsiteX10" fmla="*/ 1968623 w 1968623"/>
                  <a:gd name="connsiteY10" fmla="*/ 1624119 h 3932472"/>
                  <a:gd name="connsiteX0" fmla="*/ 1968623 w 1968623"/>
                  <a:gd name="connsiteY0" fmla="*/ 1773477 h 4081830"/>
                  <a:gd name="connsiteX1" fmla="*/ 1618661 w 1968623"/>
                  <a:gd name="connsiteY1" fmla="*/ 2164637 h 4081830"/>
                  <a:gd name="connsiteX2" fmla="*/ 426025 w 1968623"/>
                  <a:gd name="connsiteY2" fmla="*/ 4081830 h 4081830"/>
                  <a:gd name="connsiteX3" fmla="*/ 831070 w 1968623"/>
                  <a:gd name="connsiteY3" fmla="*/ 2098381 h 4081830"/>
                  <a:gd name="connsiteX4" fmla="*/ 810116 w 1968623"/>
                  <a:gd name="connsiteY4" fmla="*/ 1765516 h 4081830"/>
                  <a:gd name="connsiteX5" fmla="*/ 29290 w 1968623"/>
                  <a:gd name="connsiteY5" fmla="*/ 1620008 h 4081830"/>
                  <a:gd name="connsiteX6" fmla="*/ 580204 w 1968623"/>
                  <a:gd name="connsiteY6" fmla="*/ 1110629 h 4081830"/>
                  <a:gd name="connsiteX7" fmla="*/ 10968 w 1968623"/>
                  <a:gd name="connsiteY7" fmla="*/ 408944 h 4081830"/>
                  <a:gd name="connsiteX8" fmla="*/ 819174 w 1968623"/>
                  <a:gd name="connsiteY8" fmla="*/ 454830 h 4081830"/>
                  <a:gd name="connsiteX9" fmla="*/ 1176875 w 1968623"/>
                  <a:gd name="connsiteY9" fmla="*/ 34 h 4081830"/>
                  <a:gd name="connsiteX10" fmla="*/ 1968623 w 1968623"/>
                  <a:gd name="connsiteY10" fmla="*/ 1773477 h 4081830"/>
                  <a:gd name="connsiteX0" fmla="*/ 1968623 w 1968623"/>
                  <a:gd name="connsiteY0" fmla="*/ 1773484 h 4081837"/>
                  <a:gd name="connsiteX1" fmla="*/ 1618661 w 1968623"/>
                  <a:gd name="connsiteY1" fmla="*/ 2164644 h 4081837"/>
                  <a:gd name="connsiteX2" fmla="*/ 426025 w 1968623"/>
                  <a:gd name="connsiteY2" fmla="*/ 4081837 h 4081837"/>
                  <a:gd name="connsiteX3" fmla="*/ 831070 w 1968623"/>
                  <a:gd name="connsiteY3" fmla="*/ 2098388 h 4081837"/>
                  <a:gd name="connsiteX4" fmla="*/ 810116 w 1968623"/>
                  <a:gd name="connsiteY4" fmla="*/ 1765523 h 4081837"/>
                  <a:gd name="connsiteX5" fmla="*/ 29290 w 1968623"/>
                  <a:gd name="connsiteY5" fmla="*/ 1620015 h 4081837"/>
                  <a:gd name="connsiteX6" fmla="*/ 580204 w 1968623"/>
                  <a:gd name="connsiteY6" fmla="*/ 1110636 h 4081837"/>
                  <a:gd name="connsiteX7" fmla="*/ 10968 w 1968623"/>
                  <a:gd name="connsiteY7" fmla="*/ 408951 h 4081837"/>
                  <a:gd name="connsiteX8" fmla="*/ 655642 w 1968623"/>
                  <a:gd name="connsiteY8" fmla="*/ 383252 h 4081837"/>
                  <a:gd name="connsiteX9" fmla="*/ 1176875 w 1968623"/>
                  <a:gd name="connsiteY9" fmla="*/ 41 h 4081837"/>
                  <a:gd name="connsiteX10" fmla="*/ 1968623 w 1968623"/>
                  <a:gd name="connsiteY10" fmla="*/ 1773484 h 4081837"/>
                  <a:gd name="connsiteX0" fmla="*/ 1992978 w 1992978"/>
                  <a:gd name="connsiteY0" fmla="*/ 1773484 h 4081837"/>
                  <a:gd name="connsiteX1" fmla="*/ 1643016 w 1992978"/>
                  <a:gd name="connsiteY1" fmla="*/ 2164644 h 4081837"/>
                  <a:gd name="connsiteX2" fmla="*/ 450380 w 1992978"/>
                  <a:gd name="connsiteY2" fmla="*/ 4081837 h 4081837"/>
                  <a:gd name="connsiteX3" fmla="*/ 855425 w 1992978"/>
                  <a:gd name="connsiteY3" fmla="*/ 2098388 h 4081837"/>
                  <a:gd name="connsiteX4" fmla="*/ 834471 w 1992978"/>
                  <a:gd name="connsiteY4" fmla="*/ 1765523 h 4081837"/>
                  <a:gd name="connsiteX5" fmla="*/ 53645 w 1992978"/>
                  <a:gd name="connsiteY5" fmla="*/ 1620015 h 4081837"/>
                  <a:gd name="connsiteX6" fmla="*/ 604559 w 1992978"/>
                  <a:gd name="connsiteY6" fmla="*/ 1110636 h 4081837"/>
                  <a:gd name="connsiteX7" fmla="*/ 10638 w 1992978"/>
                  <a:gd name="connsiteY7" fmla="*/ 336703 h 4081837"/>
                  <a:gd name="connsiteX8" fmla="*/ 679997 w 1992978"/>
                  <a:gd name="connsiteY8" fmla="*/ 383252 h 4081837"/>
                  <a:gd name="connsiteX9" fmla="*/ 1201230 w 1992978"/>
                  <a:gd name="connsiteY9" fmla="*/ 41 h 4081837"/>
                  <a:gd name="connsiteX10" fmla="*/ 1992978 w 1992978"/>
                  <a:gd name="connsiteY10" fmla="*/ 1773484 h 4081837"/>
                  <a:gd name="connsiteX0" fmla="*/ 1992978 w 1992978"/>
                  <a:gd name="connsiteY0" fmla="*/ 1587213 h 3895566"/>
                  <a:gd name="connsiteX1" fmla="*/ 1643016 w 1992978"/>
                  <a:gd name="connsiteY1" fmla="*/ 1978373 h 3895566"/>
                  <a:gd name="connsiteX2" fmla="*/ 450380 w 1992978"/>
                  <a:gd name="connsiteY2" fmla="*/ 3895566 h 3895566"/>
                  <a:gd name="connsiteX3" fmla="*/ 855425 w 1992978"/>
                  <a:gd name="connsiteY3" fmla="*/ 1912117 h 3895566"/>
                  <a:gd name="connsiteX4" fmla="*/ 834471 w 1992978"/>
                  <a:gd name="connsiteY4" fmla="*/ 1579252 h 3895566"/>
                  <a:gd name="connsiteX5" fmla="*/ 53645 w 1992978"/>
                  <a:gd name="connsiteY5" fmla="*/ 1433744 h 3895566"/>
                  <a:gd name="connsiteX6" fmla="*/ 604559 w 1992978"/>
                  <a:gd name="connsiteY6" fmla="*/ 924365 h 3895566"/>
                  <a:gd name="connsiteX7" fmla="*/ 10638 w 1992978"/>
                  <a:gd name="connsiteY7" fmla="*/ 150432 h 3895566"/>
                  <a:gd name="connsiteX8" fmla="*/ 679997 w 1992978"/>
                  <a:gd name="connsiteY8" fmla="*/ 196981 h 3895566"/>
                  <a:gd name="connsiteX9" fmla="*/ 1325809 w 1992978"/>
                  <a:gd name="connsiteY9" fmla="*/ 40565 h 3895566"/>
                  <a:gd name="connsiteX10" fmla="*/ 1992978 w 1992978"/>
                  <a:gd name="connsiteY10" fmla="*/ 1587213 h 3895566"/>
                  <a:gd name="connsiteX0" fmla="*/ 1992978 w 1992978"/>
                  <a:gd name="connsiteY0" fmla="*/ 1723344 h 4031697"/>
                  <a:gd name="connsiteX1" fmla="*/ 1643016 w 1992978"/>
                  <a:gd name="connsiteY1" fmla="*/ 2114504 h 4031697"/>
                  <a:gd name="connsiteX2" fmla="*/ 450380 w 1992978"/>
                  <a:gd name="connsiteY2" fmla="*/ 4031697 h 4031697"/>
                  <a:gd name="connsiteX3" fmla="*/ 855425 w 1992978"/>
                  <a:gd name="connsiteY3" fmla="*/ 2048248 h 4031697"/>
                  <a:gd name="connsiteX4" fmla="*/ 834471 w 1992978"/>
                  <a:gd name="connsiteY4" fmla="*/ 1715383 h 4031697"/>
                  <a:gd name="connsiteX5" fmla="*/ 53645 w 1992978"/>
                  <a:gd name="connsiteY5" fmla="*/ 1569875 h 4031697"/>
                  <a:gd name="connsiteX6" fmla="*/ 604559 w 1992978"/>
                  <a:gd name="connsiteY6" fmla="*/ 1060496 h 4031697"/>
                  <a:gd name="connsiteX7" fmla="*/ 10638 w 1992978"/>
                  <a:gd name="connsiteY7" fmla="*/ 286563 h 4031697"/>
                  <a:gd name="connsiteX8" fmla="*/ 679997 w 1992978"/>
                  <a:gd name="connsiteY8" fmla="*/ 333112 h 4031697"/>
                  <a:gd name="connsiteX9" fmla="*/ 1304383 w 1992978"/>
                  <a:gd name="connsiteY9" fmla="*/ 49 h 4031697"/>
                  <a:gd name="connsiteX10" fmla="*/ 1992978 w 1992978"/>
                  <a:gd name="connsiteY10" fmla="*/ 1723344 h 4031697"/>
                  <a:gd name="connsiteX0" fmla="*/ 1992978 w 1992978"/>
                  <a:gd name="connsiteY0" fmla="*/ 1723354 h 4031707"/>
                  <a:gd name="connsiteX1" fmla="*/ 1643016 w 1992978"/>
                  <a:gd name="connsiteY1" fmla="*/ 2114514 h 4031707"/>
                  <a:gd name="connsiteX2" fmla="*/ 450380 w 1992978"/>
                  <a:gd name="connsiteY2" fmla="*/ 4031707 h 4031707"/>
                  <a:gd name="connsiteX3" fmla="*/ 855425 w 1992978"/>
                  <a:gd name="connsiteY3" fmla="*/ 2048258 h 4031707"/>
                  <a:gd name="connsiteX4" fmla="*/ 834471 w 1992978"/>
                  <a:gd name="connsiteY4" fmla="*/ 1715393 h 4031707"/>
                  <a:gd name="connsiteX5" fmla="*/ 53645 w 1992978"/>
                  <a:gd name="connsiteY5" fmla="*/ 1569885 h 4031707"/>
                  <a:gd name="connsiteX6" fmla="*/ 604559 w 1992978"/>
                  <a:gd name="connsiteY6" fmla="*/ 1060506 h 4031707"/>
                  <a:gd name="connsiteX7" fmla="*/ 10638 w 1992978"/>
                  <a:gd name="connsiteY7" fmla="*/ 286573 h 4031707"/>
                  <a:gd name="connsiteX8" fmla="*/ 720095 w 1992978"/>
                  <a:gd name="connsiteY8" fmla="*/ 280494 h 4031707"/>
                  <a:gd name="connsiteX9" fmla="*/ 1304383 w 1992978"/>
                  <a:gd name="connsiteY9" fmla="*/ 59 h 4031707"/>
                  <a:gd name="connsiteX10" fmla="*/ 1992978 w 1992978"/>
                  <a:gd name="connsiteY10" fmla="*/ 1723354 h 4031707"/>
                  <a:gd name="connsiteX0" fmla="*/ 2016879 w 2016879"/>
                  <a:gd name="connsiteY0" fmla="*/ 1723354 h 4031707"/>
                  <a:gd name="connsiteX1" fmla="*/ 1666917 w 2016879"/>
                  <a:gd name="connsiteY1" fmla="*/ 2114514 h 4031707"/>
                  <a:gd name="connsiteX2" fmla="*/ 474281 w 2016879"/>
                  <a:gd name="connsiteY2" fmla="*/ 4031707 h 4031707"/>
                  <a:gd name="connsiteX3" fmla="*/ 879326 w 2016879"/>
                  <a:gd name="connsiteY3" fmla="*/ 2048258 h 4031707"/>
                  <a:gd name="connsiteX4" fmla="*/ 858372 w 2016879"/>
                  <a:gd name="connsiteY4" fmla="*/ 1715393 h 4031707"/>
                  <a:gd name="connsiteX5" fmla="*/ 77546 w 2016879"/>
                  <a:gd name="connsiteY5" fmla="*/ 1569885 h 4031707"/>
                  <a:gd name="connsiteX6" fmla="*/ 628460 w 2016879"/>
                  <a:gd name="connsiteY6" fmla="*/ 1060506 h 4031707"/>
                  <a:gd name="connsiteX7" fmla="*/ 10335 w 2016879"/>
                  <a:gd name="connsiteY7" fmla="*/ 178059 h 4031707"/>
                  <a:gd name="connsiteX8" fmla="*/ 743996 w 2016879"/>
                  <a:gd name="connsiteY8" fmla="*/ 280494 h 4031707"/>
                  <a:gd name="connsiteX9" fmla="*/ 1328284 w 2016879"/>
                  <a:gd name="connsiteY9" fmla="*/ 59 h 4031707"/>
                  <a:gd name="connsiteX10" fmla="*/ 2016879 w 2016879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117934 w 2057267"/>
                  <a:gd name="connsiteY5" fmla="*/ 1569885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117934 w 2057267"/>
                  <a:gd name="connsiteY5" fmla="*/ 1569885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30948 w 2057267"/>
                  <a:gd name="connsiteY5" fmla="*/ 1621268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54170 w 2057267"/>
                  <a:gd name="connsiteY4" fmla="*/ 1682281 h 4031707"/>
                  <a:gd name="connsiteX5" fmla="*/ 30948 w 2057267"/>
                  <a:gd name="connsiteY5" fmla="*/ 1621268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244969 w 2244969"/>
                  <a:gd name="connsiteY0" fmla="*/ 1723354 h 4031707"/>
                  <a:gd name="connsiteX1" fmla="*/ 1895007 w 2244969"/>
                  <a:gd name="connsiteY1" fmla="*/ 2114514 h 4031707"/>
                  <a:gd name="connsiteX2" fmla="*/ 702371 w 2244969"/>
                  <a:gd name="connsiteY2" fmla="*/ 4031707 h 4031707"/>
                  <a:gd name="connsiteX3" fmla="*/ 1107416 w 2244969"/>
                  <a:gd name="connsiteY3" fmla="*/ 2048258 h 4031707"/>
                  <a:gd name="connsiteX4" fmla="*/ 1041872 w 2244969"/>
                  <a:gd name="connsiteY4" fmla="*/ 1682281 h 4031707"/>
                  <a:gd name="connsiteX5" fmla="*/ 854 w 2244969"/>
                  <a:gd name="connsiteY5" fmla="*/ 1680298 h 4031707"/>
                  <a:gd name="connsiteX6" fmla="*/ 856550 w 2244969"/>
                  <a:gd name="connsiteY6" fmla="*/ 1060506 h 4031707"/>
                  <a:gd name="connsiteX7" fmla="*/ 197562 w 2244969"/>
                  <a:gd name="connsiteY7" fmla="*/ 241310 h 4031707"/>
                  <a:gd name="connsiteX8" fmla="*/ 972086 w 2244969"/>
                  <a:gd name="connsiteY8" fmla="*/ 280494 h 4031707"/>
                  <a:gd name="connsiteX9" fmla="*/ 1556374 w 2244969"/>
                  <a:gd name="connsiteY9" fmla="*/ 59 h 4031707"/>
                  <a:gd name="connsiteX10" fmla="*/ 2244969 w 2244969"/>
                  <a:gd name="connsiteY10" fmla="*/ 1723354 h 4031707"/>
                  <a:gd name="connsiteX0" fmla="*/ 2244969 w 2244969"/>
                  <a:gd name="connsiteY0" fmla="*/ 1783217 h 4091570"/>
                  <a:gd name="connsiteX1" fmla="*/ 1895007 w 2244969"/>
                  <a:gd name="connsiteY1" fmla="*/ 2174377 h 4091570"/>
                  <a:gd name="connsiteX2" fmla="*/ 702371 w 2244969"/>
                  <a:gd name="connsiteY2" fmla="*/ 4091570 h 4091570"/>
                  <a:gd name="connsiteX3" fmla="*/ 1107416 w 2244969"/>
                  <a:gd name="connsiteY3" fmla="*/ 2108121 h 4091570"/>
                  <a:gd name="connsiteX4" fmla="*/ 1041872 w 2244969"/>
                  <a:gd name="connsiteY4" fmla="*/ 1742144 h 4091570"/>
                  <a:gd name="connsiteX5" fmla="*/ 854 w 2244969"/>
                  <a:gd name="connsiteY5" fmla="*/ 1740161 h 4091570"/>
                  <a:gd name="connsiteX6" fmla="*/ 856550 w 2244969"/>
                  <a:gd name="connsiteY6" fmla="*/ 1120369 h 4091570"/>
                  <a:gd name="connsiteX7" fmla="*/ 251500 w 2244969"/>
                  <a:gd name="connsiteY7" fmla="*/ 121772 h 4091570"/>
                  <a:gd name="connsiteX8" fmla="*/ 972086 w 2244969"/>
                  <a:gd name="connsiteY8" fmla="*/ 340357 h 4091570"/>
                  <a:gd name="connsiteX9" fmla="*/ 1556374 w 2244969"/>
                  <a:gd name="connsiteY9" fmla="*/ 59922 h 4091570"/>
                  <a:gd name="connsiteX10" fmla="*/ 2244969 w 2244969"/>
                  <a:gd name="connsiteY10" fmla="*/ 1783217 h 4091570"/>
                  <a:gd name="connsiteX0" fmla="*/ 2244969 w 2244969"/>
                  <a:gd name="connsiteY0" fmla="*/ 1798579 h 4106932"/>
                  <a:gd name="connsiteX1" fmla="*/ 1895007 w 2244969"/>
                  <a:gd name="connsiteY1" fmla="*/ 2189739 h 4106932"/>
                  <a:gd name="connsiteX2" fmla="*/ 702371 w 2244969"/>
                  <a:gd name="connsiteY2" fmla="*/ 4106932 h 4106932"/>
                  <a:gd name="connsiteX3" fmla="*/ 1107416 w 2244969"/>
                  <a:gd name="connsiteY3" fmla="*/ 2123483 h 4106932"/>
                  <a:gd name="connsiteX4" fmla="*/ 1041872 w 2244969"/>
                  <a:gd name="connsiteY4" fmla="*/ 1757506 h 4106932"/>
                  <a:gd name="connsiteX5" fmla="*/ 854 w 2244969"/>
                  <a:gd name="connsiteY5" fmla="*/ 1755523 h 4106932"/>
                  <a:gd name="connsiteX6" fmla="*/ 856550 w 2244969"/>
                  <a:gd name="connsiteY6" fmla="*/ 1135731 h 4106932"/>
                  <a:gd name="connsiteX7" fmla="*/ 251500 w 2244969"/>
                  <a:gd name="connsiteY7" fmla="*/ 137134 h 4106932"/>
                  <a:gd name="connsiteX8" fmla="*/ 1174732 w 2244969"/>
                  <a:gd name="connsiteY8" fmla="*/ 254571 h 4106932"/>
                  <a:gd name="connsiteX9" fmla="*/ 1556374 w 2244969"/>
                  <a:gd name="connsiteY9" fmla="*/ 75284 h 4106932"/>
                  <a:gd name="connsiteX10" fmla="*/ 2244969 w 2244969"/>
                  <a:gd name="connsiteY10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558296 w 2245012"/>
                  <a:gd name="connsiteY7" fmla="*/ 682589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857315 h 4165668"/>
                  <a:gd name="connsiteX1" fmla="*/ 1895050 w 2245012"/>
                  <a:gd name="connsiteY1" fmla="*/ 2248475 h 4165668"/>
                  <a:gd name="connsiteX2" fmla="*/ 702414 w 2245012"/>
                  <a:gd name="connsiteY2" fmla="*/ 4165668 h 4165668"/>
                  <a:gd name="connsiteX3" fmla="*/ 1107459 w 2245012"/>
                  <a:gd name="connsiteY3" fmla="*/ 2182219 h 4165668"/>
                  <a:gd name="connsiteX4" fmla="*/ 1041915 w 2245012"/>
                  <a:gd name="connsiteY4" fmla="*/ 1816242 h 4165668"/>
                  <a:gd name="connsiteX5" fmla="*/ 897 w 2245012"/>
                  <a:gd name="connsiteY5" fmla="*/ 1814259 h 4165668"/>
                  <a:gd name="connsiteX6" fmla="*/ 856593 w 2245012"/>
                  <a:gd name="connsiteY6" fmla="*/ 1194467 h 4165668"/>
                  <a:gd name="connsiteX7" fmla="*/ 754342 w 2245012"/>
                  <a:gd name="connsiteY7" fmla="*/ 765113 h 4165668"/>
                  <a:gd name="connsiteX8" fmla="*/ 321687 w 2245012"/>
                  <a:gd name="connsiteY8" fmla="*/ 126166 h 4165668"/>
                  <a:gd name="connsiteX9" fmla="*/ 1174775 w 2245012"/>
                  <a:gd name="connsiteY9" fmla="*/ 313307 h 4165668"/>
                  <a:gd name="connsiteX10" fmla="*/ 1556417 w 2245012"/>
                  <a:gd name="connsiteY10" fmla="*/ 134020 h 4165668"/>
                  <a:gd name="connsiteX11" fmla="*/ 2245012 w 2245012"/>
                  <a:gd name="connsiteY11" fmla="*/ 1857315 h 4165668"/>
                  <a:gd name="connsiteX0" fmla="*/ 2309886 w 2309886"/>
                  <a:gd name="connsiteY0" fmla="*/ 1857315 h 4165668"/>
                  <a:gd name="connsiteX1" fmla="*/ 1959924 w 2309886"/>
                  <a:gd name="connsiteY1" fmla="*/ 2248475 h 4165668"/>
                  <a:gd name="connsiteX2" fmla="*/ 767288 w 2309886"/>
                  <a:gd name="connsiteY2" fmla="*/ 4165668 h 4165668"/>
                  <a:gd name="connsiteX3" fmla="*/ 1172333 w 2309886"/>
                  <a:gd name="connsiteY3" fmla="*/ 2182219 h 4165668"/>
                  <a:gd name="connsiteX4" fmla="*/ 1106789 w 2309886"/>
                  <a:gd name="connsiteY4" fmla="*/ 1816242 h 4165668"/>
                  <a:gd name="connsiteX5" fmla="*/ 65771 w 2309886"/>
                  <a:gd name="connsiteY5" fmla="*/ 1814259 h 4165668"/>
                  <a:gd name="connsiteX6" fmla="*/ 921467 w 2309886"/>
                  <a:gd name="connsiteY6" fmla="*/ 1194467 h 4165668"/>
                  <a:gd name="connsiteX7" fmla="*/ 819216 w 2309886"/>
                  <a:gd name="connsiteY7" fmla="*/ 765113 h 4165668"/>
                  <a:gd name="connsiteX8" fmla="*/ 386561 w 2309886"/>
                  <a:gd name="connsiteY8" fmla="*/ 126166 h 4165668"/>
                  <a:gd name="connsiteX9" fmla="*/ 1239649 w 2309886"/>
                  <a:gd name="connsiteY9" fmla="*/ 313307 h 4165668"/>
                  <a:gd name="connsiteX10" fmla="*/ 1621291 w 2309886"/>
                  <a:gd name="connsiteY10" fmla="*/ 134020 h 4165668"/>
                  <a:gd name="connsiteX11" fmla="*/ 2309886 w 2309886"/>
                  <a:gd name="connsiteY11" fmla="*/ 1857315 h 4165668"/>
                  <a:gd name="connsiteX0" fmla="*/ 2284314 w 2284314"/>
                  <a:gd name="connsiteY0" fmla="*/ 1857315 h 4165668"/>
                  <a:gd name="connsiteX1" fmla="*/ 1934352 w 2284314"/>
                  <a:gd name="connsiteY1" fmla="*/ 2248475 h 4165668"/>
                  <a:gd name="connsiteX2" fmla="*/ 741716 w 2284314"/>
                  <a:gd name="connsiteY2" fmla="*/ 4165668 h 4165668"/>
                  <a:gd name="connsiteX3" fmla="*/ 1146761 w 2284314"/>
                  <a:gd name="connsiteY3" fmla="*/ 2182219 h 4165668"/>
                  <a:gd name="connsiteX4" fmla="*/ 1081217 w 2284314"/>
                  <a:gd name="connsiteY4" fmla="*/ 1816242 h 4165668"/>
                  <a:gd name="connsiteX5" fmla="*/ 67110 w 2284314"/>
                  <a:gd name="connsiteY5" fmla="*/ 1808965 h 4165668"/>
                  <a:gd name="connsiteX6" fmla="*/ 895895 w 2284314"/>
                  <a:gd name="connsiteY6" fmla="*/ 1194467 h 4165668"/>
                  <a:gd name="connsiteX7" fmla="*/ 793644 w 2284314"/>
                  <a:gd name="connsiteY7" fmla="*/ 765113 h 4165668"/>
                  <a:gd name="connsiteX8" fmla="*/ 360989 w 2284314"/>
                  <a:gd name="connsiteY8" fmla="*/ 126166 h 4165668"/>
                  <a:gd name="connsiteX9" fmla="*/ 1214077 w 2284314"/>
                  <a:gd name="connsiteY9" fmla="*/ 313307 h 4165668"/>
                  <a:gd name="connsiteX10" fmla="*/ 1595719 w 2284314"/>
                  <a:gd name="connsiteY10" fmla="*/ 134020 h 4165668"/>
                  <a:gd name="connsiteX11" fmla="*/ 2284314 w 2284314"/>
                  <a:gd name="connsiteY11" fmla="*/ 1857315 h 4165668"/>
                  <a:gd name="connsiteX0" fmla="*/ 2284314 w 2284314"/>
                  <a:gd name="connsiteY0" fmla="*/ 1857315 h 4165668"/>
                  <a:gd name="connsiteX1" fmla="*/ 1934352 w 2284314"/>
                  <a:gd name="connsiteY1" fmla="*/ 2248475 h 4165668"/>
                  <a:gd name="connsiteX2" fmla="*/ 741716 w 2284314"/>
                  <a:gd name="connsiteY2" fmla="*/ 4165668 h 4165668"/>
                  <a:gd name="connsiteX3" fmla="*/ 1146761 w 2284314"/>
                  <a:gd name="connsiteY3" fmla="*/ 2182219 h 4165668"/>
                  <a:gd name="connsiteX4" fmla="*/ 1081217 w 2284314"/>
                  <a:gd name="connsiteY4" fmla="*/ 1816242 h 4165668"/>
                  <a:gd name="connsiteX5" fmla="*/ 67110 w 2284314"/>
                  <a:gd name="connsiteY5" fmla="*/ 1808965 h 4165668"/>
                  <a:gd name="connsiteX6" fmla="*/ 895895 w 2284314"/>
                  <a:gd name="connsiteY6" fmla="*/ 1194467 h 4165668"/>
                  <a:gd name="connsiteX7" fmla="*/ 793644 w 2284314"/>
                  <a:gd name="connsiteY7" fmla="*/ 765113 h 4165668"/>
                  <a:gd name="connsiteX8" fmla="*/ 360989 w 2284314"/>
                  <a:gd name="connsiteY8" fmla="*/ 126166 h 4165668"/>
                  <a:gd name="connsiteX9" fmla="*/ 1214077 w 2284314"/>
                  <a:gd name="connsiteY9" fmla="*/ 313307 h 4165668"/>
                  <a:gd name="connsiteX10" fmla="*/ 1595719 w 2284314"/>
                  <a:gd name="connsiteY10" fmla="*/ 134020 h 4165668"/>
                  <a:gd name="connsiteX11" fmla="*/ 2284314 w 2284314"/>
                  <a:gd name="connsiteY11" fmla="*/ 1857315 h 4165668"/>
                  <a:gd name="connsiteX0" fmla="*/ 2240394 w 2240394"/>
                  <a:gd name="connsiteY0" fmla="*/ 1857315 h 4165668"/>
                  <a:gd name="connsiteX1" fmla="*/ 1890432 w 2240394"/>
                  <a:gd name="connsiteY1" fmla="*/ 2248475 h 4165668"/>
                  <a:gd name="connsiteX2" fmla="*/ 697796 w 2240394"/>
                  <a:gd name="connsiteY2" fmla="*/ 4165668 h 4165668"/>
                  <a:gd name="connsiteX3" fmla="*/ 1102841 w 2240394"/>
                  <a:gd name="connsiteY3" fmla="*/ 2182219 h 4165668"/>
                  <a:gd name="connsiteX4" fmla="*/ 1037297 w 2240394"/>
                  <a:gd name="connsiteY4" fmla="*/ 1816242 h 4165668"/>
                  <a:gd name="connsiteX5" fmla="*/ 23190 w 2240394"/>
                  <a:gd name="connsiteY5" fmla="*/ 1808965 h 4165668"/>
                  <a:gd name="connsiteX6" fmla="*/ 851975 w 2240394"/>
                  <a:gd name="connsiteY6" fmla="*/ 1194467 h 4165668"/>
                  <a:gd name="connsiteX7" fmla="*/ 749724 w 2240394"/>
                  <a:gd name="connsiteY7" fmla="*/ 765113 h 4165668"/>
                  <a:gd name="connsiteX8" fmla="*/ 317069 w 2240394"/>
                  <a:gd name="connsiteY8" fmla="*/ 126166 h 4165668"/>
                  <a:gd name="connsiteX9" fmla="*/ 1170157 w 2240394"/>
                  <a:gd name="connsiteY9" fmla="*/ 313307 h 4165668"/>
                  <a:gd name="connsiteX10" fmla="*/ 1551799 w 2240394"/>
                  <a:gd name="connsiteY10" fmla="*/ 134020 h 4165668"/>
                  <a:gd name="connsiteX11" fmla="*/ 2240394 w 2240394"/>
                  <a:gd name="connsiteY11" fmla="*/ 1857315 h 4165668"/>
                  <a:gd name="connsiteX0" fmla="*/ 2240394 w 2240394"/>
                  <a:gd name="connsiteY0" fmla="*/ 1857315 h 4165668"/>
                  <a:gd name="connsiteX1" fmla="*/ 1890432 w 2240394"/>
                  <a:gd name="connsiteY1" fmla="*/ 2248475 h 4165668"/>
                  <a:gd name="connsiteX2" fmla="*/ 697796 w 2240394"/>
                  <a:gd name="connsiteY2" fmla="*/ 4165668 h 4165668"/>
                  <a:gd name="connsiteX3" fmla="*/ 1102841 w 2240394"/>
                  <a:gd name="connsiteY3" fmla="*/ 2182219 h 4165668"/>
                  <a:gd name="connsiteX4" fmla="*/ 1037297 w 2240394"/>
                  <a:gd name="connsiteY4" fmla="*/ 1816242 h 4165668"/>
                  <a:gd name="connsiteX5" fmla="*/ 23190 w 2240394"/>
                  <a:gd name="connsiteY5" fmla="*/ 1808965 h 4165668"/>
                  <a:gd name="connsiteX6" fmla="*/ 851975 w 2240394"/>
                  <a:gd name="connsiteY6" fmla="*/ 1194467 h 4165668"/>
                  <a:gd name="connsiteX7" fmla="*/ 749724 w 2240394"/>
                  <a:gd name="connsiteY7" fmla="*/ 765113 h 4165668"/>
                  <a:gd name="connsiteX8" fmla="*/ 317069 w 2240394"/>
                  <a:gd name="connsiteY8" fmla="*/ 126166 h 4165668"/>
                  <a:gd name="connsiteX9" fmla="*/ 1170157 w 2240394"/>
                  <a:gd name="connsiteY9" fmla="*/ 313307 h 4165668"/>
                  <a:gd name="connsiteX10" fmla="*/ 1551799 w 2240394"/>
                  <a:gd name="connsiteY10" fmla="*/ 134020 h 4165668"/>
                  <a:gd name="connsiteX11" fmla="*/ 2240394 w 2240394"/>
                  <a:gd name="connsiteY11" fmla="*/ 1857315 h 4165668"/>
                  <a:gd name="connsiteX0" fmla="*/ 2218423 w 2218423"/>
                  <a:gd name="connsiteY0" fmla="*/ 1857315 h 4165668"/>
                  <a:gd name="connsiteX1" fmla="*/ 1868461 w 2218423"/>
                  <a:gd name="connsiteY1" fmla="*/ 2248475 h 4165668"/>
                  <a:gd name="connsiteX2" fmla="*/ 675825 w 2218423"/>
                  <a:gd name="connsiteY2" fmla="*/ 4165668 h 4165668"/>
                  <a:gd name="connsiteX3" fmla="*/ 1080870 w 2218423"/>
                  <a:gd name="connsiteY3" fmla="*/ 2182219 h 4165668"/>
                  <a:gd name="connsiteX4" fmla="*/ 1015326 w 2218423"/>
                  <a:gd name="connsiteY4" fmla="*/ 1816242 h 4165668"/>
                  <a:gd name="connsiteX5" fmla="*/ 23701 w 2218423"/>
                  <a:gd name="connsiteY5" fmla="*/ 1764764 h 4165668"/>
                  <a:gd name="connsiteX6" fmla="*/ 830004 w 2218423"/>
                  <a:gd name="connsiteY6" fmla="*/ 1194467 h 4165668"/>
                  <a:gd name="connsiteX7" fmla="*/ 727753 w 2218423"/>
                  <a:gd name="connsiteY7" fmla="*/ 765113 h 4165668"/>
                  <a:gd name="connsiteX8" fmla="*/ 295098 w 2218423"/>
                  <a:gd name="connsiteY8" fmla="*/ 126166 h 4165668"/>
                  <a:gd name="connsiteX9" fmla="*/ 1148186 w 2218423"/>
                  <a:gd name="connsiteY9" fmla="*/ 313307 h 4165668"/>
                  <a:gd name="connsiteX10" fmla="*/ 1529828 w 2218423"/>
                  <a:gd name="connsiteY10" fmla="*/ 134020 h 4165668"/>
                  <a:gd name="connsiteX11" fmla="*/ 2218423 w 2218423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27321 w 2217991"/>
                  <a:gd name="connsiteY7" fmla="*/ 765113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27321 w 2217991"/>
                  <a:gd name="connsiteY7" fmla="*/ 765113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88490 w 2217991"/>
                  <a:gd name="connsiteY7" fmla="*/ 786408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758613 h 4066966"/>
                  <a:gd name="connsiteX1" fmla="*/ 1868029 w 2217991"/>
                  <a:gd name="connsiteY1" fmla="*/ 2149773 h 4066966"/>
                  <a:gd name="connsiteX2" fmla="*/ 675393 w 2217991"/>
                  <a:gd name="connsiteY2" fmla="*/ 4066966 h 4066966"/>
                  <a:gd name="connsiteX3" fmla="*/ 1080438 w 2217991"/>
                  <a:gd name="connsiteY3" fmla="*/ 2083517 h 4066966"/>
                  <a:gd name="connsiteX4" fmla="*/ 1014894 w 2217991"/>
                  <a:gd name="connsiteY4" fmla="*/ 1717540 h 4066966"/>
                  <a:gd name="connsiteX5" fmla="*/ 23269 w 2217991"/>
                  <a:gd name="connsiteY5" fmla="*/ 1666062 h 4066966"/>
                  <a:gd name="connsiteX6" fmla="*/ 848490 w 2217991"/>
                  <a:gd name="connsiteY6" fmla="*/ 1000660 h 4066966"/>
                  <a:gd name="connsiteX7" fmla="*/ 788490 w 2217991"/>
                  <a:gd name="connsiteY7" fmla="*/ 687706 h 4066966"/>
                  <a:gd name="connsiteX8" fmla="*/ 500758 w 2217991"/>
                  <a:gd name="connsiteY8" fmla="*/ 146033 h 4066966"/>
                  <a:gd name="connsiteX9" fmla="*/ 1147754 w 2217991"/>
                  <a:gd name="connsiteY9" fmla="*/ 214605 h 4066966"/>
                  <a:gd name="connsiteX10" fmla="*/ 1529396 w 2217991"/>
                  <a:gd name="connsiteY10" fmla="*/ 35318 h 4066966"/>
                  <a:gd name="connsiteX11" fmla="*/ 2217991 w 2217991"/>
                  <a:gd name="connsiteY11" fmla="*/ 1758613 h 4066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7991" h="4066966">
                    <a:moveTo>
                      <a:pt x="2217991" y="1758613"/>
                    </a:moveTo>
                    <a:cubicBezTo>
                      <a:pt x="2077704" y="1922733"/>
                      <a:pt x="2220187" y="1760435"/>
                      <a:pt x="1868029" y="2149773"/>
                    </a:cubicBezTo>
                    <a:cubicBezTo>
                      <a:pt x="1681851" y="2432623"/>
                      <a:pt x="1024612" y="3950621"/>
                      <a:pt x="675393" y="4066966"/>
                    </a:cubicBezTo>
                    <a:cubicBezTo>
                      <a:pt x="503393" y="3720297"/>
                      <a:pt x="1023855" y="2475088"/>
                      <a:pt x="1080438" y="2083517"/>
                    </a:cubicBezTo>
                    <a:cubicBezTo>
                      <a:pt x="1137021" y="1691946"/>
                      <a:pt x="1137323" y="1903230"/>
                      <a:pt x="1014894" y="1717540"/>
                    </a:cubicBezTo>
                    <a:cubicBezTo>
                      <a:pt x="845564" y="1767630"/>
                      <a:pt x="136525" y="1953681"/>
                      <a:pt x="23269" y="1666062"/>
                    </a:cubicBezTo>
                    <a:cubicBezTo>
                      <a:pt x="-155909" y="1289277"/>
                      <a:pt x="755590" y="1179482"/>
                      <a:pt x="848490" y="1000660"/>
                    </a:cubicBezTo>
                    <a:cubicBezTo>
                      <a:pt x="805325" y="802377"/>
                      <a:pt x="865765" y="980261"/>
                      <a:pt x="788490" y="687706"/>
                    </a:cubicBezTo>
                    <a:cubicBezTo>
                      <a:pt x="532562" y="498029"/>
                      <a:pt x="363960" y="388559"/>
                      <a:pt x="500758" y="146033"/>
                    </a:cubicBezTo>
                    <a:cubicBezTo>
                      <a:pt x="822395" y="-236623"/>
                      <a:pt x="1061518" y="258813"/>
                      <a:pt x="1147754" y="214605"/>
                    </a:cubicBezTo>
                    <a:cubicBezTo>
                      <a:pt x="1233990" y="170397"/>
                      <a:pt x="1322605" y="30917"/>
                      <a:pt x="1529396" y="35318"/>
                    </a:cubicBezTo>
                    <a:lnTo>
                      <a:pt x="2217991" y="1758613"/>
                    </a:lnTo>
                    <a:close/>
                  </a:path>
                </a:pathLst>
              </a:custGeom>
              <a:noFill/>
              <a:ln w="38100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7315221" y="543072"/>
                <a:ext cx="3533643" cy="1717460"/>
                <a:chOff x="1130811" y="2275730"/>
                <a:chExt cx="2906228" cy="1412516"/>
              </a:xfrm>
              <a:solidFill>
                <a:schemeClr val="bg1"/>
              </a:solidFill>
            </p:grpSpPr>
            <p:sp>
              <p:nvSpPr>
                <p:cNvPr id="31" name="Oval 3"/>
                <p:cNvSpPr/>
                <p:nvPr/>
              </p:nvSpPr>
              <p:spPr>
                <a:xfrm rot="2467886">
                  <a:off x="1130811" y="2645707"/>
                  <a:ext cx="2354999" cy="440545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"/>
                <p:cNvSpPr/>
                <p:nvPr/>
              </p:nvSpPr>
              <p:spPr>
                <a:xfrm rot="5400000">
                  <a:off x="2436902" y="2824704"/>
                  <a:ext cx="141251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"/>
                <p:cNvSpPr/>
                <p:nvPr/>
              </p:nvSpPr>
              <p:spPr>
                <a:xfrm rot="8684305">
                  <a:off x="3017233" y="3214064"/>
                  <a:ext cx="101980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9" name="TextBox 48"/>
            <p:cNvSpPr txBox="1"/>
            <p:nvPr/>
          </p:nvSpPr>
          <p:spPr>
            <a:xfrm>
              <a:off x="895350" y="3234665"/>
              <a:ext cx="245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solidFill>
                    <a:schemeClr val="bg1"/>
                  </a:solidFill>
                </a:rPr>
                <a:t>Illum. Fit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95350" y="4000500"/>
            <a:ext cx="2457450" cy="1405925"/>
            <a:chOff x="895350" y="4080475"/>
            <a:chExt cx="2457450" cy="1405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ounded Rectangle 34"/>
            <p:cNvSpPr/>
            <p:nvPr/>
          </p:nvSpPr>
          <p:spPr>
            <a:xfrm>
              <a:off x="952500" y="4080475"/>
              <a:ext cx="2286000" cy="1405925"/>
            </a:xfrm>
            <a:prstGeom prst="roundRect">
              <a:avLst/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430538" y="4457700"/>
              <a:ext cx="1522212" cy="603692"/>
              <a:chOff x="4267200" y="2866877"/>
              <a:chExt cx="3867164" cy="1533673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4267200" y="3942422"/>
                <a:ext cx="3657600" cy="0"/>
              </a:xfrm>
              <a:prstGeom prst="lin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007100" y="3856697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descr="C:\Users\Jirka\projects\import\presentations\main\images\ground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69000" contrast="-100000"/>
                        </a14:imgEffect>
                      </a14:imgLayer>
                    </a14:imgProps>
                  </a:ext>
                </a:extLst>
              </a:blip>
              <a:srcRect l="20187" r="19261"/>
              <a:stretch/>
            </p:blipFill>
            <p:spPr bwMode="auto">
              <a:xfrm>
                <a:off x="4267200" y="3949700"/>
                <a:ext cx="3657600" cy="45085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514273" y="3034478"/>
                <a:ext cx="2384410" cy="867054"/>
                <a:chOff x="2605244" y="2863712"/>
                <a:chExt cx="2194829" cy="798115"/>
              </a:xfrm>
              <a:solidFill>
                <a:schemeClr val="bg1"/>
              </a:solidFill>
            </p:grpSpPr>
            <p:sp>
              <p:nvSpPr>
                <p:cNvPr id="44" name="Oval 3"/>
                <p:cNvSpPr/>
                <p:nvPr/>
              </p:nvSpPr>
              <p:spPr>
                <a:xfrm rot="8684305">
                  <a:off x="2991416" y="2863712"/>
                  <a:ext cx="1808657" cy="53323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Chord 12"/>
              <p:cNvSpPr/>
              <p:nvPr/>
            </p:nvSpPr>
            <p:spPr>
              <a:xfrm rot="9546313">
                <a:off x="5272319" y="2866877"/>
                <a:ext cx="2862045" cy="1021146"/>
              </a:xfrm>
              <a:custGeom>
                <a:avLst/>
                <a:gdLst>
                  <a:gd name="connsiteX0" fmla="*/ 1132660 w 1633016"/>
                  <a:gd name="connsiteY0" fmla="*/ 659052 h 685800"/>
                  <a:gd name="connsiteX1" fmla="*/ 624109 w 1633016"/>
                  <a:gd name="connsiteY1" fmla="*/ 676144 h 685800"/>
                  <a:gd name="connsiteX2" fmla="*/ 128173 w 1633016"/>
                  <a:gd name="connsiteY2" fmla="*/ 158461 h 685800"/>
                  <a:gd name="connsiteX3" fmla="*/ 816507 w 1633016"/>
                  <a:gd name="connsiteY3" fmla="*/ 0 h 685800"/>
                  <a:gd name="connsiteX4" fmla="*/ 1132660 w 1633016"/>
                  <a:gd name="connsiteY4" fmla="*/ 659052 h 685800"/>
                  <a:gd name="connsiteX0" fmla="*/ 1168267 w 1168267"/>
                  <a:gd name="connsiteY0" fmla="*/ 533065 h 689380"/>
                  <a:gd name="connsiteX1" fmla="*/ 577599 w 1168267"/>
                  <a:gd name="connsiteY1" fmla="*/ 676144 h 689380"/>
                  <a:gd name="connsiteX2" fmla="*/ 81663 w 1168267"/>
                  <a:gd name="connsiteY2" fmla="*/ 158461 h 689380"/>
                  <a:gd name="connsiteX3" fmla="*/ 769997 w 1168267"/>
                  <a:gd name="connsiteY3" fmla="*/ 0 h 689380"/>
                  <a:gd name="connsiteX4" fmla="*/ 1168267 w 1168267"/>
                  <a:gd name="connsiteY4" fmla="*/ 533065 h 689380"/>
                  <a:gd name="connsiteX0" fmla="*/ 1168267 w 1168267"/>
                  <a:gd name="connsiteY0" fmla="*/ 532854 h 689169"/>
                  <a:gd name="connsiteX1" fmla="*/ 577599 w 1168267"/>
                  <a:gd name="connsiteY1" fmla="*/ 675933 h 689169"/>
                  <a:gd name="connsiteX2" fmla="*/ 81663 w 1168267"/>
                  <a:gd name="connsiteY2" fmla="*/ 158250 h 689169"/>
                  <a:gd name="connsiteX3" fmla="*/ 1059547 w 1168267"/>
                  <a:gd name="connsiteY3" fmla="*/ 0 h 689169"/>
                  <a:gd name="connsiteX4" fmla="*/ 1168267 w 1168267"/>
                  <a:gd name="connsiteY4" fmla="*/ 532854 h 689169"/>
                  <a:gd name="connsiteX0" fmla="*/ 1220708 w 1220708"/>
                  <a:gd name="connsiteY0" fmla="*/ 532854 h 575136"/>
                  <a:gd name="connsiteX1" fmla="*/ 289183 w 1220708"/>
                  <a:gd name="connsiteY1" fmla="*/ 543624 h 575136"/>
                  <a:gd name="connsiteX2" fmla="*/ 134104 w 1220708"/>
                  <a:gd name="connsiteY2" fmla="*/ 158250 h 575136"/>
                  <a:gd name="connsiteX3" fmla="*/ 1111988 w 1220708"/>
                  <a:gd name="connsiteY3" fmla="*/ 0 h 575136"/>
                  <a:gd name="connsiteX4" fmla="*/ 1220708 w 1220708"/>
                  <a:gd name="connsiteY4" fmla="*/ 532854 h 575136"/>
                  <a:gd name="connsiteX0" fmla="*/ 1206080 w 1206080"/>
                  <a:gd name="connsiteY0" fmla="*/ 418281 h 551865"/>
                  <a:gd name="connsiteX1" fmla="*/ 288690 w 1206080"/>
                  <a:gd name="connsiteY1" fmla="*/ 543624 h 551865"/>
                  <a:gd name="connsiteX2" fmla="*/ 133611 w 1206080"/>
                  <a:gd name="connsiteY2" fmla="*/ 158250 h 551865"/>
                  <a:gd name="connsiteX3" fmla="*/ 1111495 w 1206080"/>
                  <a:gd name="connsiteY3" fmla="*/ 0 h 551865"/>
                  <a:gd name="connsiteX4" fmla="*/ 1206080 w 1206080"/>
                  <a:gd name="connsiteY4" fmla="*/ 418281 h 551865"/>
                  <a:gd name="connsiteX0" fmla="*/ 1506210 w 1506210"/>
                  <a:gd name="connsiteY0" fmla="*/ 117457 h 543797"/>
                  <a:gd name="connsiteX1" fmla="*/ 299325 w 1506210"/>
                  <a:gd name="connsiteY1" fmla="*/ 543624 h 543797"/>
                  <a:gd name="connsiteX2" fmla="*/ 144246 w 1506210"/>
                  <a:gd name="connsiteY2" fmla="*/ 158250 h 543797"/>
                  <a:gd name="connsiteX3" fmla="*/ 1122130 w 1506210"/>
                  <a:gd name="connsiteY3" fmla="*/ 0 h 543797"/>
                  <a:gd name="connsiteX4" fmla="*/ 1506210 w 1506210"/>
                  <a:gd name="connsiteY4" fmla="*/ 117457 h 543797"/>
                  <a:gd name="connsiteX0" fmla="*/ 1506210 w 1536155"/>
                  <a:gd name="connsiteY0" fmla="*/ 66758 h 493098"/>
                  <a:gd name="connsiteX1" fmla="*/ 299325 w 1536155"/>
                  <a:gd name="connsiteY1" fmla="*/ 492925 h 493098"/>
                  <a:gd name="connsiteX2" fmla="*/ 144246 w 1536155"/>
                  <a:gd name="connsiteY2" fmla="*/ 107551 h 493098"/>
                  <a:gd name="connsiteX3" fmla="*/ 1505672 w 1536155"/>
                  <a:gd name="connsiteY3" fmla="*/ 39260 h 493098"/>
                  <a:gd name="connsiteX4" fmla="*/ 1506210 w 1536155"/>
                  <a:gd name="connsiteY4" fmla="*/ 66758 h 493098"/>
                  <a:gd name="connsiteX0" fmla="*/ 1485479 w 1515424"/>
                  <a:gd name="connsiteY0" fmla="*/ 66758 h 585249"/>
                  <a:gd name="connsiteX1" fmla="*/ 365747 w 1515424"/>
                  <a:gd name="connsiteY1" fmla="*/ 585131 h 585249"/>
                  <a:gd name="connsiteX2" fmla="*/ 123515 w 1515424"/>
                  <a:gd name="connsiteY2" fmla="*/ 107551 h 585249"/>
                  <a:gd name="connsiteX3" fmla="*/ 1484941 w 1515424"/>
                  <a:gd name="connsiteY3" fmla="*/ 39260 h 585249"/>
                  <a:gd name="connsiteX4" fmla="*/ 1485479 w 1515424"/>
                  <a:gd name="connsiteY4" fmla="*/ 66758 h 585249"/>
                  <a:gd name="connsiteX0" fmla="*/ 1471559 w 1501504"/>
                  <a:gd name="connsiteY0" fmla="*/ 66758 h 585146"/>
                  <a:gd name="connsiteX1" fmla="*/ 351827 w 1501504"/>
                  <a:gd name="connsiteY1" fmla="*/ 585131 h 585146"/>
                  <a:gd name="connsiteX2" fmla="*/ 126590 w 1501504"/>
                  <a:gd name="connsiteY2" fmla="*/ 47411 h 585146"/>
                  <a:gd name="connsiteX3" fmla="*/ 1471021 w 1501504"/>
                  <a:gd name="connsiteY3" fmla="*/ 39260 h 585146"/>
                  <a:gd name="connsiteX4" fmla="*/ 1471559 w 1501504"/>
                  <a:gd name="connsiteY4" fmla="*/ 66758 h 585146"/>
                  <a:gd name="connsiteX0" fmla="*/ 1068579 w 1471937"/>
                  <a:gd name="connsiteY0" fmla="*/ 329549 h 589286"/>
                  <a:gd name="connsiteX1" fmla="*/ 340301 w 1471937"/>
                  <a:gd name="connsiteY1" fmla="*/ 583810 h 589286"/>
                  <a:gd name="connsiteX2" fmla="*/ 115064 w 1471937"/>
                  <a:gd name="connsiteY2" fmla="*/ 46090 h 589286"/>
                  <a:gd name="connsiteX3" fmla="*/ 1459495 w 1471937"/>
                  <a:gd name="connsiteY3" fmla="*/ 37939 h 589286"/>
                  <a:gd name="connsiteX4" fmla="*/ 1068579 w 1471937"/>
                  <a:gd name="connsiteY4" fmla="*/ 329549 h 589286"/>
                  <a:gd name="connsiteX0" fmla="*/ 1068579 w 1076325"/>
                  <a:gd name="connsiteY0" fmla="*/ 346182 h 605919"/>
                  <a:gd name="connsiteX1" fmla="*/ 340301 w 1076325"/>
                  <a:gd name="connsiteY1" fmla="*/ 600443 h 605919"/>
                  <a:gd name="connsiteX2" fmla="*/ 115064 w 1076325"/>
                  <a:gd name="connsiteY2" fmla="*/ 62723 h 605919"/>
                  <a:gd name="connsiteX3" fmla="*/ 1042562 w 1076325"/>
                  <a:gd name="connsiteY3" fmla="*/ 11342 h 605919"/>
                  <a:gd name="connsiteX4" fmla="*/ 1068579 w 1076325"/>
                  <a:gd name="connsiteY4" fmla="*/ 346182 h 605919"/>
                  <a:gd name="connsiteX0" fmla="*/ 1092834 w 1100580"/>
                  <a:gd name="connsiteY0" fmla="*/ 346182 h 527662"/>
                  <a:gd name="connsiteX1" fmla="*/ 254700 w 1100580"/>
                  <a:gd name="connsiteY1" fmla="*/ 520251 h 527662"/>
                  <a:gd name="connsiteX2" fmla="*/ 139319 w 1100580"/>
                  <a:gd name="connsiteY2" fmla="*/ 62723 h 527662"/>
                  <a:gd name="connsiteX3" fmla="*/ 1066817 w 1100580"/>
                  <a:gd name="connsiteY3" fmla="*/ 11342 h 527662"/>
                  <a:gd name="connsiteX4" fmla="*/ 1092834 w 1100580"/>
                  <a:gd name="connsiteY4" fmla="*/ 346182 h 527662"/>
                  <a:gd name="connsiteX0" fmla="*/ 1091204 w 1100298"/>
                  <a:gd name="connsiteY0" fmla="*/ 290140 h 524304"/>
                  <a:gd name="connsiteX1" fmla="*/ 254642 w 1100298"/>
                  <a:gd name="connsiteY1" fmla="*/ 520251 h 524304"/>
                  <a:gd name="connsiteX2" fmla="*/ 139261 w 1100298"/>
                  <a:gd name="connsiteY2" fmla="*/ 62723 h 524304"/>
                  <a:gd name="connsiteX3" fmla="*/ 1066759 w 1100298"/>
                  <a:gd name="connsiteY3" fmla="*/ 11342 h 524304"/>
                  <a:gd name="connsiteX4" fmla="*/ 1091204 w 1100298"/>
                  <a:gd name="connsiteY4" fmla="*/ 290140 h 524304"/>
                  <a:gd name="connsiteX0" fmla="*/ 1091204 w 1107305"/>
                  <a:gd name="connsiteY0" fmla="*/ 291399 h 525563"/>
                  <a:gd name="connsiteX1" fmla="*/ 254642 w 1107305"/>
                  <a:gd name="connsiteY1" fmla="*/ 521510 h 525563"/>
                  <a:gd name="connsiteX2" fmla="*/ 139261 w 1107305"/>
                  <a:gd name="connsiteY2" fmla="*/ 63982 h 525563"/>
                  <a:gd name="connsiteX3" fmla="*/ 1074873 w 1107305"/>
                  <a:gd name="connsiteY3" fmla="*/ 10204 h 525563"/>
                  <a:gd name="connsiteX4" fmla="*/ 1091204 w 1107305"/>
                  <a:gd name="connsiteY4" fmla="*/ 291399 h 525563"/>
                  <a:gd name="connsiteX0" fmla="*/ 1091204 w 1091204"/>
                  <a:gd name="connsiteY0" fmla="*/ 291399 h 525563"/>
                  <a:gd name="connsiteX1" fmla="*/ 254642 w 1091204"/>
                  <a:gd name="connsiteY1" fmla="*/ 521510 h 525563"/>
                  <a:gd name="connsiteX2" fmla="*/ 139261 w 1091204"/>
                  <a:gd name="connsiteY2" fmla="*/ 63982 h 525563"/>
                  <a:gd name="connsiteX3" fmla="*/ 1074873 w 1091204"/>
                  <a:gd name="connsiteY3" fmla="*/ 10204 h 525563"/>
                  <a:gd name="connsiteX4" fmla="*/ 1091204 w 1091204"/>
                  <a:gd name="connsiteY4" fmla="*/ 291399 h 525563"/>
                  <a:gd name="connsiteX0" fmla="*/ 1091204 w 1091204"/>
                  <a:gd name="connsiteY0" fmla="*/ 291399 h 525563"/>
                  <a:gd name="connsiteX1" fmla="*/ 254642 w 1091204"/>
                  <a:gd name="connsiteY1" fmla="*/ 521510 h 525563"/>
                  <a:gd name="connsiteX2" fmla="*/ 139261 w 1091204"/>
                  <a:gd name="connsiteY2" fmla="*/ 63982 h 525563"/>
                  <a:gd name="connsiteX3" fmla="*/ 1074873 w 1091204"/>
                  <a:gd name="connsiteY3" fmla="*/ 10204 h 525563"/>
                  <a:gd name="connsiteX4" fmla="*/ 1091204 w 1091204"/>
                  <a:gd name="connsiteY4" fmla="*/ 291399 h 525563"/>
                  <a:gd name="connsiteX0" fmla="*/ 1091204 w 1096302"/>
                  <a:gd name="connsiteY0" fmla="*/ 291399 h 525563"/>
                  <a:gd name="connsiteX1" fmla="*/ 254642 w 1096302"/>
                  <a:gd name="connsiteY1" fmla="*/ 521510 h 525563"/>
                  <a:gd name="connsiteX2" fmla="*/ 139261 w 1096302"/>
                  <a:gd name="connsiteY2" fmla="*/ 63982 h 525563"/>
                  <a:gd name="connsiteX3" fmla="*/ 1074873 w 1096302"/>
                  <a:gd name="connsiteY3" fmla="*/ 10204 h 525563"/>
                  <a:gd name="connsiteX4" fmla="*/ 1091204 w 1096302"/>
                  <a:gd name="connsiteY4" fmla="*/ 291399 h 525563"/>
                  <a:gd name="connsiteX0" fmla="*/ 1091204 w 1200477"/>
                  <a:gd name="connsiteY0" fmla="*/ 291399 h 525563"/>
                  <a:gd name="connsiteX1" fmla="*/ 254642 w 1200477"/>
                  <a:gd name="connsiteY1" fmla="*/ 521510 h 525563"/>
                  <a:gd name="connsiteX2" fmla="*/ 139261 w 1200477"/>
                  <a:gd name="connsiteY2" fmla="*/ 63982 h 525563"/>
                  <a:gd name="connsiteX3" fmla="*/ 1074873 w 1200477"/>
                  <a:gd name="connsiteY3" fmla="*/ 10204 h 525563"/>
                  <a:gd name="connsiteX4" fmla="*/ 1200477 w 1200477"/>
                  <a:gd name="connsiteY4" fmla="*/ 381279 h 525563"/>
                  <a:gd name="connsiteX0" fmla="*/ 1091204 w 1127701"/>
                  <a:gd name="connsiteY0" fmla="*/ 291399 h 525563"/>
                  <a:gd name="connsiteX1" fmla="*/ 254642 w 1127701"/>
                  <a:gd name="connsiteY1" fmla="*/ 521510 h 525563"/>
                  <a:gd name="connsiteX2" fmla="*/ 139261 w 1127701"/>
                  <a:gd name="connsiteY2" fmla="*/ 63982 h 525563"/>
                  <a:gd name="connsiteX3" fmla="*/ 1074873 w 1127701"/>
                  <a:gd name="connsiteY3" fmla="*/ 10204 h 525563"/>
                  <a:gd name="connsiteX4" fmla="*/ 1127701 w 1127701"/>
                  <a:gd name="connsiteY4" fmla="*/ 227807 h 525563"/>
                  <a:gd name="connsiteX0" fmla="*/ 1091204 w 1127701"/>
                  <a:gd name="connsiteY0" fmla="*/ 235851 h 470015"/>
                  <a:gd name="connsiteX1" fmla="*/ 254642 w 1127701"/>
                  <a:gd name="connsiteY1" fmla="*/ 465962 h 470015"/>
                  <a:gd name="connsiteX2" fmla="*/ 139261 w 1127701"/>
                  <a:gd name="connsiteY2" fmla="*/ 8434 h 470015"/>
                  <a:gd name="connsiteX3" fmla="*/ 1127701 w 1127701"/>
                  <a:gd name="connsiteY3" fmla="*/ 172259 h 470015"/>
                  <a:gd name="connsiteX0" fmla="*/ 1091204 w 1091204"/>
                  <a:gd name="connsiteY0" fmla="*/ 241024 h 475188"/>
                  <a:gd name="connsiteX1" fmla="*/ 254642 w 1091204"/>
                  <a:gd name="connsiteY1" fmla="*/ 471135 h 475188"/>
                  <a:gd name="connsiteX2" fmla="*/ 139261 w 1091204"/>
                  <a:gd name="connsiteY2" fmla="*/ 13607 h 475188"/>
                  <a:gd name="connsiteX3" fmla="*/ 1059529 w 1091204"/>
                  <a:gd name="connsiteY3" fmla="*/ 95057 h 475188"/>
                  <a:gd name="connsiteX0" fmla="*/ 1099151 w 1099151"/>
                  <a:gd name="connsiteY0" fmla="*/ 241073 h 475190"/>
                  <a:gd name="connsiteX1" fmla="*/ 254928 w 1099151"/>
                  <a:gd name="connsiteY1" fmla="*/ 471135 h 475190"/>
                  <a:gd name="connsiteX2" fmla="*/ 139547 w 1099151"/>
                  <a:gd name="connsiteY2" fmla="*/ 13607 h 475190"/>
                  <a:gd name="connsiteX3" fmla="*/ 1059815 w 1099151"/>
                  <a:gd name="connsiteY3" fmla="*/ 95057 h 475190"/>
                  <a:gd name="connsiteX0" fmla="*/ 1218234 w 1218235"/>
                  <a:gd name="connsiteY0" fmla="*/ 267027 h 476546"/>
                  <a:gd name="connsiteX1" fmla="*/ 259324 w 1218235"/>
                  <a:gd name="connsiteY1" fmla="*/ 471135 h 476546"/>
                  <a:gd name="connsiteX2" fmla="*/ 143943 w 1218235"/>
                  <a:gd name="connsiteY2" fmla="*/ 13607 h 476546"/>
                  <a:gd name="connsiteX3" fmla="*/ 1064211 w 1218235"/>
                  <a:gd name="connsiteY3" fmla="*/ 95057 h 476546"/>
                  <a:gd name="connsiteX0" fmla="*/ 1218234 w 1218234"/>
                  <a:gd name="connsiteY0" fmla="*/ 274844 h 484363"/>
                  <a:gd name="connsiteX1" fmla="*/ 259324 w 1218234"/>
                  <a:gd name="connsiteY1" fmla="*/ 478952 h 484363"/>
                  <a:gd name="connsiteX2" fmla="*/ 143943 w 1218234"/>
                  <a:gd name="connsiteY2" fmla="*/ 21424 h 484363"/>
                  <a:gd name="connsiteX3" fmla="*/ 1127843 w 1218234"/>
                  <a:gd name="connsiteY3" fmla="*/ 52215 h 484363"/>
                  <a:gd name="connsiteX0" fmla="*/ 1176697 w 1176696"/>
                  <a:gd name="connsiteY0" fmla="*/ 206101 h 481349"/>
                  <a:gd name="connsiteX1" fmla="*/ 257772 w 1176696"/>
                  <a:gd name="connsiteY1" fmla="*/ 478952 h 481349"/>
                  <a:gd name="connsiteX2" fmla="*/ 142391 w 1176696"/>
                  <a:gd name="connsiteY2" fmla="*/ 21424 h 481349"/>
                  <a:gd name="connsiteX3" fmla="*/ 1126291 w 1176696"/>
                  <a:gd name="connsiteY3" fmla="*/ 52215 h 481349"/>
                  <a:gd name="connsiteX0" fmla="*/ 1301468 w 1301468"/>
                  <a:gd name="connsiteY0" fmla="*/ 206101 h 400068"/>
                  <a:gd name="connsiteX1" fmla="*/ 103746 w 1301468"/>
                  <a:gd name="connsiteY1" fmla="*/ 396755 h 400068"/>
                  <a:gd name="connsiteX2" fmla="*/ 267162 w 1301468"/>
                  <a:gd name="connsiteY2" fmla="*/ 21424 h 400068"/>
                  <a:gd name="connsiteX3" fmla="*/ 1251062 w 1301468"/>
                  <a:gd name="connsiteY3" fmla="*/ 52215 h 400068"/>
                  <a:gd name="connsiteX0" fmla="*/ 1438536 w 1438536"/>
                  <a:gd name="connsiteY0" fmla="*/ 270566 h 467156"/>
                  <a:gd name="connsiteX1" fmla="*/ 240814 w 1438536"/>
                  <a:gd name="connsiteY1" fmla="*/ 461220 h 467156"/>
                  <a:gd name="connsiteX2" fmla="*/ 164516 w 1438536"/>
                  <a:gd name="connsiteY2" fmla="*/ 11582 h 467156"/>
                  <a:gd name="connsiteX3" fmla="*/ 1388130 w 1438536"/>
                  <a:gd name="connsiteY3" fmla="*/ 116680 h 467156"/>
                  <a:gd name="connsiteX0" fmla="*/ 1441178 w 1441178"/>
                  <a:gd name="connsiteY0" fmla="*/ 270566 h 568781"/>
                  <a:gd name="connsiteX1" fmla="*/ 235794 w 1441178"/>
                  <a:gd name="connsiteY1" fmla="*/ 564653 h 568781"/>
                  <a:gd name="connsiteX2" fmla="*/ 167158 w 1441178"/>
                  <a:gd name="connsiteY2" fmla="*/ 11582 h 568781"/>
                  <a:gd name="connsiteX3" fmla="*/ 1390772 w 1441178"/>
                  <a:gd name="connsiteY3" fmla="*/ 116680 h 568781"/>
                  <a:gd name="connsiteX0" fmla="*/ 1424413 w 1424413"/>
                  <a:gd name="connsiteY0" fmla="*/ 305684 h 605012"/>
                  <a:gd name="connsiteX1" fmla="*/ 219029 w 1424413"/>
                  <a:gd name="connsiteY1" fmla="*/ 599771 h 605012"/>
                  <a:gd name="connsiteX2" fmla="*/ 174796 w 1424413"/>
                  <a:gd name="connsiteY2" fmla="*/ 9363 h 605012"/>
                  <a:gd name="connsiteX3" fmla="*/ 1374007 w 1424413"/>
                  <a:gd name="connsiteY3" fmla="*/ 151798 h 605012"/>
                  <a:gd name="connsiteX0" fmla="*/ 1431330 w 1431330"/>
                  <a:gd name="connsiteY0" fmla="*/ 305684 h 579326"/>
                  <a:gd name="connsiteX1" fmla="*/ 208047 w 1431330"/>
                  <a:gd name="connsiteY1" fmla="*/ 573662 h 579326"/>
                  <a:gd name="connsiteX2" fmla="*/ 181713 w 1431330"/>
                  <a:gd name="connsiteY2" fmla="*/ 9363 h 579326"/>
                  <a:gd name="connsiteX3" fmla="*/ 1380924 w 1431330"/>
                  <a:gd name="connsiteY3" fmla="*/ 151798 h 579326"/>
                  <a:gd name="connsiteX0" fmla="*/ 1447277 w 1447278"/>
                  <a:gd name="connsiteY0" fmla="*/ 400237 h 586118"/>
                  <a:gd name="connsiteX1" fmla="*/ 208851 w 1447278"/>
                  <a:gd name="connsiteY1" fmla="*/ 573662 h 586118"/>
                  <a:gd name="connsiteX2" fmla="*/ 182517 w 1447278"/>
                  <a:gd name="connsiteY2" fmla="*/ 9363 h 586118"/>
                  <a:gd name="connsiteX3" fmla="*/ 1381728 w 1447278"/>
                  <a:gd name="connsiteY3" fmla="*/ 151798 h 586118"/>
                  <a:gd name="connsiteX0" fmla="*/ 1447277 w 1447277"/>
                  <a:gd name="connsiteY0" fmla="*/ 412945 h 598826"/>
                  <a:gd name="connsiteX1" fmla="*/ 208851 w 1447277"/>
                  <a:gd name="connsiteY1" fmla="*/ 586370 h 598826"/>
                  <a:gd name="connsiteX2" fmla="*/ 182517 w 1447277"/>
                  <a:gd name="connsiteY2" fmla="*/ 22071 h 598826"/>
                  <a:gd name="connsiteX3" fmla="*/ 1362306 w 1447277"/>
                  <a:gd name="connsiteY3" fmla="*/ 50168 h 598826"/>
                  <a:gd name="connsiteX0" fmla="*/ 1447277 w 1447277"/>
                  <a:gd name="connsiteY0" fmla="*/ 409195 h 595076"/>
                  <a:gd name="connsiteX1" fmla="*/ 208851 w 1447277"/>
                  <a:gd name="connsiteY1" fmla="*/ 582620 h 595076"/>
                  <a:gd name="connsiteX2" fmla="*/ 182517 w 1447277"/>
                  <a:gd name="connsiteY2" fmla="*/ 18321 h 595076"/>
                  <a:gd name="connsiteX3" fmla="*/ 1362306 w 1447277"/>
                  <a:gd name="connsiteY3" fmla="*/ 46418 h 595076"/>
                  <a:gd name="connsiteX0" fmla="*/ 1238587 w 1238587"/>
                  <a:gd name="connsiteY0" fmla="*/ 362777 h 547275"/>
                  <a:gd name="connsiteX1" fmla="*/ 161 w 1238587"/>
                  <a:gd name="connsiteY1" fmla="*/ 536202 h 547275"/>
                  <a:gd name="connsiteX2" fmla="*/ 1153616 w 1238587"/>
                  <a:gd name="connsiteY2" fmla="*/ 0 h 547275"/>
                  <a:gd name="connsiteX0" fmla="*/ 1435503 w 1435503"/>
                  <a:gd name="connsiteY0" fmla="*/ 362777 h 370069"/>
                  <a:gd name="connsiteX1" fmla="*/ 132 w 1435503"/>
                  <a:gd name="connsiteY1" fmla="*/ 271267 h 370069"/>
                  <a:gd name="connsiteX2" fmla="*/ 1350532 w 1435503"/>
                  <a:gd name="connsiteY2" fmla="*/ 0 h 370069"/>
                  <a:gd name="connsiteX0" fmla="*/ 1435378 w 1435378"/>
                  <a:gd name="connsiteY0" fmla="*/ 362777 h 442286"/>
                  <a:gd name="connsiteX1" fmla="*/ 7 w 1435378"/>
                  <a:gd name="connsiteY1" fmla="*/ 271267 h 442286"/>
                  <a:gd name="connsiteX2" fmla="*/ 1350407 w 1435378"/>
                  <a:gd name="connsiteY2" fmla="*/ 0 h 442286"/>
                  <a:gd name="connsiteX0" fmla="*/ 1435489 w 1435489"/>
                  <a:gd name="connsiteY0" fmla="*/ 362777 h 396265"/>
                  <a:gd name="connsiteX1" fmla="*/ 118 w 1435489"/>
                  <a:gd name="connsiteY1" fmla="*/ 271267 h 396265"/>
                  <a:gd name="connsiteX2" fmla="*/ 1350518 w 1435489"/>
                  <a:gd name="connsiteY2" fmla="*/ 0 h 396265"/>
                  <a:gd name="connsiteX0" fmla="*/ 1435462 w 1435462"/>
                  <a:gd name="connsiteY0" fmla="*/ 392415 h 400106"/>
                  <a:gd name="connsiteX1" fmla="*/ 91 w 1435462"/>
                  <a:gd name="connsiteY1" fmla="*/ 300905 h 400106"/>
                  <a:gd name="connsiteX2" fmla="*/ 1364993 w 1435462"/>
                  <a:gd name="connsiteY2" fmla="*/ 0 h 400106"/>
                  <a:gd name="connsiteX0" fmla="*/ 1435462 w 1539585"/>
                  <a:gd name="connsiteY0" fmla="*/ 392415 h 409779"/>
                  <a:gd name="connsiteX1" fmla="*/ 1432629 w 1539585"/>
                  <a:gd name="connsiteY1" fmla="*/ 404970 h 409779"/>
                  <a:gd name="connsiteX2" fmla="*/ 91 w 1539585"/>
                  <a:gd name="connsiteY2" fmla="*/ 300905 h 409779"/>
                  <a:gd name="connsiteX3" fmla="*/ 1364993 w 1539585"/>
                  <a:gd name="connsiteY3" fmla="*/ 0 h 409779"/>
                  <a:gd name="connsiteX0" fmla="*/ 1436500 w 1693973"/>
                  <a:gd name="connsiteY0" fmla="*/ 392415 h 559672"/>
                  <a:gd name="connsiteX1" fmla="*/ 1620802 w 1693973"/>
                  <a:gd name="connsiteY1" fmla="*/ 558753 h 559672"/>
                  <a:gd name="connsiteX2" fmla="*/ 1129 w 1693973"/>
                  <a:gd name="connsiteY2" fmla="*/ 300905 h 559672"/>
                  <a:gd name="connsiteX3" fmla="*/ 1366031 w 1693973"/>
                  <a:gd name="connsiteY3" fmla="*/ 0 h 559672"/>
                  <a:gd name="connsiteX0" fmla="*/ 1808835 w 1813225"/>
                  <a:gd name="connsiteY0" fmla="*/ 515668 h 561372"/>
                  <a:gd name="connsiteX1" fmla="*/ 1620802 w 1813225"/>
                  <a:gd name="connsiteY1" fmla="*/ 558753 h 561372"/>
                  <a:gd name="connsiteX2" fmla="*/ 1129 w 1813225"/>
                  <a:gd name="connsiteY2" fmla="*/ 300905 h 561372"/>
                  <a:gd name="connsiteX3" fmla="*/ 1366031 w 1813225"/>
                  <a:gd name="connsiteY3" fmla="*/ 0 h 561372"/>
                  <a:gd name="connsiteX0" fmla="*/ 1807771 w 1807771"/>
                  <a:gd name="connsiteY0" fmla="*/ 515668 h 515697"/>
                  <a:gd name="connsiteX1" fmla="*/ 1424463 w 1807771"/>
                  <a:gd name="connsiteY1" fmla="*/ 393094 h 515697"/>
                  <a:gd name="connsiteX2" fmla="*/ 65 w 1807771"/>
                  <a:gd name="connsiteY2" fmla="*/ 300905 h 515697"/>
                  <a:gd name="connsiteX3" fmla="*/ 1364967 w 1807771"/>
                  <a:gd name="connsiteY3" fmla="*/ 0 h 515697"/>
                  <a:gd name="connsiteX0" fmla="*/ 1807853 w 1807853"/>
                  <a:gd name="connsiteY0" fmla="*/ 449670 h 449699"/>
                  <a:gd name="connsiteX1" fmla="*/ 1424545 w 1807853"/>
                  <a:gd name="connsiteY1" fmla="*/ 327096 h 449699"/>
                  <a:gd name="connsiteX2" fmla="*/ 147 w 1807853"/>
                  <a:gd name="connsiteY2" fmla="*/ 234907 h 449699"/>
                  <a:gd name="connsiteX3" fmla="*/ 1335548 w 1807853"/>
                  <a:gd name="connsiteY3" fmla="*/ 0 h 449699"/>
                  <a:gd name="connsiteX0" fmla="*/ 1807853 w 1807853"/>
                  <a:gd name="connsiteY0" fmla="*/ 470232 h 470261"/>
                  <a:gd name="connsiteX1" fmla="*/ 1424545 w 1807853"/>
                  <a:gd name="connsiteY1" fmla="*/ 347658 h 470261"/>
                  <a:gd name="connsiteX2" fmla="*/ 147 w 1807853"/>
                  <a:gd name="connsiteY2" fmla="*/ 255469 h 470261"/>
                  <a:gd name="connsiteX3" fmla="*/ 1335548 w 1807853"/>
                  <a:gd name="connsiteY3" fmla="*/ 20562 h 470261"/>
                  <a:gd name="connsiteX4" fmla="*/ 1363378 w 1807853"/>
                  <a:gd name="connsiteY4" fmla="*/ 10576 h 470261"/>
                  <a:gd name="connsiteX0" fmla="*/ 1807853 w 1807853"/>
                  <a:gd name="connsiteY0" fmla="*/ 456195 h 456224"/>
                  <a:gd name="connsiteX1" fmla="*/ 1424545 w 1807853"/>
                  <a:gd name="connsiteY1" fmla="*/ 333621 h 456224"/>
                  <a:gd name="connsiteX2" fmla="*/ 147 w 1807853"/>
                  <a:gd name="connsiteY2" fmla="*/ 241432 h 456224"/>
                  <a:gd name="connsiteX3" fmla="*/ 1335548 w 1807853"/>
                  <a:gd name="connsiteY3" fmla="*/ 6525 h 456224"/>
                  <a:gd name="connsiteX4" fmla="*/ 1301976 w 1807853"/>
                  <a:gd name="connsiteY4" fmla="*/ 127741 h 456224"/>
                  <a:gd name="connsiteX0" fmla="*/ 1807846 w 1807846"/>
                  <a:gd name="connsiteY0" fmla="*/ 444376 h 444405"/>
                  <a:gd name="connsiteX1" fmla="*/ 1424538 w 1807846"/>
                  <a:gd name="connsiteY1" fmla="*/ 321802 h 444405"/>
                  <a:gd name="connsiteX2" fmla="*/ 140 w 1807846"/>
                  <a:gd name="connsiteY2" fmla="*/ 229613 h 444405"/>
                  <a:gd name="connsiteX3" fmla="*/ 1337913 w 1807846"/>
                  <a:gd name="connsiteY3" fmla="*/ 6971 h 444405"/>
                  <a:gd name="connsiteX4" fmla="*/ 1301969 w 1807846"/>
                  <a:gd name="connsiteY4" fmla="*/ 115922 h 444405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56 w 1807856"/>
                  <a:gd name="connsiteY0" fmla="*/ 541124 h 541153"/>
                  <a:gd name="connsiteX1" fmla="*/ 1424548 w 1807856"/>
                  <a:gd name="connsiteY1" fmla="*/ 418550 h 541153"/>
                  <a:gd name="connsiteX2" fmla="*/ 150 w 1807856"/>
                  <a:gd name="connsiteY2" fmla="*/ 326361 h 541153"/>
                  <a:gd name="connsiteX3" fmla="*/ 1337923 w 1807856"/>
                  <a:gd name="connsiteY3" fmla="*/ 103719 h 541153"/>
                  <a:gd name="connsiteX4" fmla="*/ 1366958 w 1807856"/>
                  <a:gd name="connsiteY4" fmla="*/ 0 h 541153"/>
                  <a:gd name="connsiteX0" fmla="*/ 1807856 w 1807856"/>
                  <a:gd name="connsiteY0" fmla="*/ 763438 h 763467"/>
                  <a:gd name="connsiteX1" fmla="*/ 1424548 w 1807856"/>
                  <a:gd name="connsiteY1" fmla="*/ 640864 h 763467"/>
                  <a:gd name="connsiteX2" fmla="*/ 150 w 1807856"/>
                  <a:gd name="connsiteY2" fmla="*/ 548675 h 763467"/>
                  <a:gd name="connsiteX3" fmla="*/ 1337923 w 1807856"/>
                  <a:gd name="connsiteY3" fmla="*/ 326033 h 763467"/>
                  <a:gd name="connsiteX4" fmla="*/ 660691 w 1807856"/>
                  <a:gd name="connsiteY4" fmla="*/ 0 h 763467"/>
                  <a:gd name="connsiteX0" fmla="*/ 1807856 w 1807856"/>
                  <a:gd name="connsiteY0" fmla="*/ 763438 h 763467"/>
                  <a:gd name="connsiteX1" fmla="*/ 1424548 w 1807856"/>
                  <a:gd name="connsiteY1" fmla="*/ 640864 h 763467"/>
                  <a:gd name="connsiteX2" fmla="*/ 150 w 1807856"/>
                  <a:gd name="connsiteY2" fmla="*/ 548675 h 763467"/>
                  <a:gd name="connsiteX3" fmla="*/ 1337923 w 1807856"/>
                  <a:gd name="connsiteY3" fmla="*/ 326033 h 763467"/>
                  <a:gd name="connsiteX4" fmla="*/ 660691 w 1807856"/>
                  <a:gd name="connsiteY4" fmla="*/ 0 h 763467"/>
                  <a:gd name="connsiteX0" fmla="*/ 1807856 w 1807856"/>
                  <a:gd name="connsiteY0" fmla="*/ 605919 h 605948"/>
                  <a:gd name="connsiteX1" fmla="*/ 1424548 w 1807856"/>
                  <a:gd name="connsiteY1" fmla="*/ 483345 h 605948"/>
                  <a:gd name="connsiteX2" fmla="*/ 150 w 1807856"/>
                  <a:gd name="connsiteY2" fmla="*/ 391156 h 605948"/>
                  <a:gd name="connsiteX3" fmla="*/ 1337923 w 1807856"/>
                  <a:gd name="connsiteY3" fmla="*/ 168514 h 605948"/>
                  <a:gd name="connsiteX4" fmla="*/ 1178154 w 1807856"/>
                  <a:gd name="connsiteY4" fmla="*/ 0 h 605948"/>
                  <a:gd name="connsiteX0" fmla="*/ 1807856 w 1807856"/>
                  <a:gd name="connsiteY0" fmla="*/ 607439 h 607468"/>
                  <a:gd name="connsiteX1" fmla="*/ 1424548 w 1807856"/>
                  <a:gd name="connsiteY1" fmla="*/ 484865 h 607468"/>
                  <a:gd name="connsiteX2" fmla="*/ 150 w 1807856"/>
                  <a:gd name="connsiteY2" fmla="*/ 392676 h 607468"/>
                  <a:gd name="connsiteX3" fmla="*/ 1337923 w 1807856"/>
                  <a:gd name="connsiteY3" fmla="*/ 170034 h 607468"/>
                  <a:gd name="connsiteX4" fmla="*/ 1178154 w 1807856"/>
                  <a:gd name="connsiteY4" fmla="*/ 1520 h 607468"/>
                  <a:gd name="connsiteX0" fmla="*/ 1807856 w 1807856"/>
                  <a:gd name="connsiteY0" fmla="*/ 542994 h 543023"/>
                  <a:gd name="connsiteX1" fmla="*/ 1424548 w 1807856"/>
                  <a:gd name="connsiteY1" fmla="*/ 420420 h 543023"/>
                  <a:gd name="connsiteX2" fmla="*/ 150 w 1807856"/>
                  <a:gd name="connsiteY2" fmla="*/ 328231 h 543023"/>
                  <a:gd name="connsiteX3" fmla="*/ 1337923 w 1807856"/>
                  <a:gd name="connsiteY3" fmla="*/ 105589 h 543023"/>
                  <a:gd name="connsiteX4" fmla="*/ 1370766 w 1807856"/>
                  <a:gd name="connsiteY4" fmla="*/ 16906 h 543023"/>
                  <a:gd name="connsiteX0" fmla="*/ 1807856 w 1807856"/>
                  <a:gd name="connsiteY0" fmla="*/ 526648 h 526677"/>
                  <a:gd name="connsiteX1" fmla="*/ 1424548 w 1807856"/>
                  <a:gd name="connsiteY1" fmla="*/ 404074 h 526677"/>
                  <a:gd name="connsiteX2" fmla="*/ 150 w 1807856"/>
                  <a:gd name="connsiteY2" fmla="*/ 311885 h 526677"/>
                  <a:gd name="connsiteX3" fmla="*/ 1337923 w 1807856"/>
                  <a:gd name="connsiteY3" fmla="*/ 89243 h 526677"/>
                  <a:gd name="connsiteX4" fmla="*/ 1370766 w 1807856"/>
                  <a:gd name="connsiteY4" fmla="*/ 560 h 526677"/>
                  <a:gd name="connsiteX0" fmla="*/ 1807856 w 1807856"/>
                  <a:gd name="connsiteY0" fmla="*/ 526651 h 526680"/>
                  <a:gd name="connsiteX1" fmla="*/ 1424548 w 1807856"/>
                  <a:gd name="connsiteY1" fmla="*/ 404077 h 526680"/>
                  <a:gd name="connsiteX2" fmla="*/ 150 w 1807856"/>
                  <a:gd name="connsiteY2" fmla="*/ 311888 h 526680"/>
                  <a:gd name="connsiteX3" fmla="*/ 1337923 w 1807856"/>
                  <a:gd name="connsiteY3" fmla="*/ 89246 h 526680"/>
                  <a:gd name="connsiteX4" fmla="*/ 1370766 w 1807856"/>
                  <a:gd name="connsiteY4" fmla="*/ 563 h 526680"/>
                  <a:gd name="connsiteX0" fmla="*/ 1807856 w 1807856"/>
                  <a:gd name="connsiteY0" fmla="*/ 514466 h 514495"/>
                  <a:gd name="connsiteX1" fmla="*/ 1424548 w 1807856"/>
                  <a:gd name="connsiteY1" fmla="*/ 391892 h 514495"/>
                  <a:gd name="connsiteX2" fmla="*/ 150 w 1807856"/>
                  <a:gd name="connsiteY2" fmla="*/ 299703 h 514495"/>
                  <a:gd name="connsiteX3" fmla="*/ 1337923 w 1807856"/>
                  <a:gd name="connsiteY3" fmla="*/ 77061 h 514495"/>
                  <a:gd name="connsiteX4" fmla="*/ 1373139 w 1807856"/>
                  <a:gd name="connsiteY4" fmla="*/ 645 h 514495"/>
                  <a:gd name="connsiteX0" fmla="*/ 1808121 w 1808121"/>
                  <a:gd name="connsiteY0" fmla="*/ 514402 h 514431"/>
                  <a:gd name="connsiteX1" fmla="*/ 1424813 w 1808121"/>
                  <a:gd name="connsiteY1" fmla="*/ 391828 h 514431"/>
                  <a:gd name="connsiteX2" fmla="*/ 415 w 1808121"/>
                  <a:gd name="connsiteY2" fmla="*/ 299639 h 514431"/>
                  <a:gd name="connsiteX3" fmla="*/ 1283349 w 1808121"/>
                  <a:gd name="connsiteY3" fmla="*/ 86395 h 514431"/>
                  <a:gd name="connsiteX4" fmla="*/ 1373404 w 1808121"/>
                  <a:gd name="connsiteY4" fmla="*/ 581 h 514431"/>
                  <a:gd name="connsiteX0" fmla="*/ 1808000 w 1808000"/>
                  <a:gd name="connsiteY0" fmla="*/ 514429 h 514458"/>
                  <a:gd name="connsiteX1" fmla="*/ 1424692 w 1808000"/>
                  <a:gd name="connsiteY1" fmla="*/ 391855 h 514458"/>
                  <a:gd name="connsiteX2" fmla="*/ 294 w 1808000"/>
                  <a:gd name="connsiteY2" fmla="*/ 299666 h 514458"/>
                  <a:gd name="connsiteX3" fmla="*/ 1304876 w 1808000"/>
                  <a:gd name="connsiteY3" fmla="*/ 82108 h 514458"/>
                  <a:gd name="connsiteX4" fmla="*/ 1373283 w 1808000"/>
                  <a:gd name="connsiteY4" fmla="*/ 608 h 514458"/>
                  <a:gd name="connsiteX0" fmla="*/ 1807965 w 1807965"/>
                  <a:gd name="connsiteY0" fmla="*/ 514429 h 514458"/>
                  <a:gd name="connsiteX1" fmla="*/ 1424657 w 1807965"/>
                  <a:gd name="connsiteY1" fmla="*/ 391855 h 514458"/>
                  <a:gd name="connsiteX2" fmla="*/ 259 w 1807965"/>
                  <a:gd name="connsiteY2" fmla="*/ 299666 h 514458"/>
                  <a:gd name="connsiteX3" fmla="*/ 1304841 w 1807965"/>
                  <a:gd name="connsiteY3" fmla="*/ 82108 h 514458"/>
                  <a:gd name="connsiteX4" fmla="*/ 1373248 w 1807965"/>
                  <a:gd name="connsiteY4" fmla="*/ 608 h 514458"/>
                  <a:gd name="connsiteX0" fmla="*/ 1807965 w 1807965"/>
                  <a:gd name="connsiteY0" fmla="*/ 514429 h 518745"/>
                  <a:gd name="connsiteX1" fmla="*/ 1424657 w 1807965"/>
                  <a:gd name="connsiteY1" fmla="*/ 391855 h 518745"/>
                  <a:gd name="connsiteX2" fmla="*/ 259 w 1807965"/>
                  <a:gd name="connsiteY2" fmla="*/ 299666 h 518745"/>
                  <a:gd name="connsiteX3" fmla="*/ 1304841 w 1807965"/>
                  <a:gd name="connsiteY3" fmla="*/ 82108 h 518745"/>
                  <a:gd name="connsiteX4" fmla="*/ 1373248 w 1807965"/>
                  <a:gd name="connsiteY4" fmla="*/ 608 h 518745"/>
                  <a:gd name="connsiteX0" fmla="*/ 1827652 w 1827652"/>
                  <a:gd name="connsiteY0" fmla="*/ 525538 h 527750"/>
                  <a:gd name="connsiteX1" fmla="*/ 1424657 w 1827652"/>
                  <a:gd name="connsiteY1" fmla="*/ 391855 h 527750"/>
                  <a:gd name="connsiteX2" fmla="*/ 259 w 1827652"/>
                  <a:gd name="connsiteY2" fmla="*/ 299666 h 527750"/>
                  <a:gd name="connsiteX3" fmla="*/ 1304841 w 1827652"/>
                  <a:gd name="connsiteY3" fmla="*/ 82108 h 527750"/>
                  <a:gd name="connsiteX4" fmla="*/ 1373248 w 1827652"/>
                  <a:gd name="connsiteY4" fmla="*/ 608 h 527750"/>
                  <a:gd name="connsiteX0" fmla="*/ 1827652 w 1849903"/>
                  <a:gd name="connsiteY0" fmla="*/ 525538 h 534436"/>
                  <a:gd name="connsiteX1" fmla="*/ 1817644 w 1849903"/>
                  <a:gd name="connsiteY1" fmla="*/ 524236 h 534436"/>
                  <a:gd name="connsiteX2" fmla="*/ 1424657 w 1849903"/>
                  <a:gd name="connsiteY2" fmla="*/ 391855 h 534436"/>
                  <a:gd name="connsiteX3" fmla="*/ 259 w 1849903"/>
                  <a:gd name="connsiteY3" fmla="*/ 299666 h 534436"/>
                  <a:gd name="connsiteX4" fmla="*/ 1304841 w 1849903"/>
                  <a:gd name="connsiteY4" fmla="*/ 82108 h 534436"/>
                  <a:gd name="connsiteX5" fmla="*/ 1373248 w 1849903"/>
                  <a:gd name="connsiteY5" fmla="*/ 608 h 534436"/>
                  <a:gd name="connsiteX0" fmla="*/ 1827652 w 1827652"/>
                  <a:gd name="connsiteY0" fmla="*/ 525538 h 536331"/>
                  <a:gd name="connsiteX1" fmla="*/ 1693581 w 1827652"/>
                  <a:gd name="connsiteY1" fmla="*/ 526789 h 536331"/>
                  <a:gd name="connsiteX2" fmla="*/ 1424657 w 1827652"/>
                  <a:gd name="connsiteY2" fmla="*/ 391855 h 536331"/>
                  <a:gd name="connsiteX3" fmla="*/ 259 w 1827652"/>
                  <a:gd name="connsiteY3" fmla="*/ 299666 h 536331"/>
                  <a:gd name="connsiteX4" fmla="*/ 1304841 w 1827652"/>
                  <a:gd name="connsiteY4" fmla="*/ 82108 h 536331"/>
                  <a:gd name="connsiteX5" fmla="*/ 1373248 w 1827652"/>
                  <a:gd name="connsiteY5" fmla="*/ 608 h 536331"/>
                  <a:gd name="connsiteX0" fmla="*/ 2095144 w 2095144"/>
                  <a:gd name="connsiteY0" fmla="*/ 469445 h 530714"/>
                  <a:gd name="connsiteX1" fmla="*/ 1693581 w 2095144"/>
                  <a:gd name="connsiteY1" fmla="*/ 526789 h 530714"/>
                  <a:gd name="connsiteX2" fmla="*/ 1424657 w 2095144"/>
                  <a:gd name="connsiteY2" fmla="*/ 391855 h 530714"/>
                  <a:gd name="connsiteX3" fmla="*/ 259 w 2095144"/>
                  <a:gd name="connsiteY3" fmla="*/ 299666 h 530714"/>
                  <a:gd name="connsiteX4" fmla="*/ 1304841 w 2095144"/>
                  <a:gd name="connsiteY4" fmla="*/ 82108 h 530714"/>
                  <a:gd name="connsiteX5" fmla="*/ 1373248 w 2095144"/>
                  <a:gd name="connsiteY5" fmla="*/ 608 h 530714"/>
                  <a:gd name="connsiteX0" fmla="*/ 2095144 w 2095144"/>
                  <a:gd name="connsiteY0" fmla="*/ 469445 h 530714"/>
                  <a:gd name="connsiteX1" fmla="*/ 1693581 w 2095144"/>
                  <a:gd name="connsiteY1" fmla="*/ 526789 h 530714"/>
                  <a:gd name="connsiteX2" fmla="*/ 1424657 w 2095144"/>
                  <a:gd name="connsiteY2" fmla="*/ 391855 h 530714"/>
                  <a:gd name="connsiteX3" fmla="*/ 259 w 2095144"/>
                  <a:gd name="connsiteY3" fmla="*/ 299666 h 530714"/>
                  <a:gd name="connsiteX4" fmla="*/ 1304841 w 2095144"/>
                  <a:gd name="connsiteY4" fmla="*/ 82108 h 530714"/>
                  <a:gd name="connsiteX5" fmla="*/ 1373248 w 2095144"/>
                  <a:gd name="connsiteY5" fmla="*/ 608 h 530714"/>
                  <a:gd name="connsiteX0" fmla="*/ 2095144 w 2095144"/>
                  <a:gd name="connsiteY0" fmla="*/ 469445 h 541117"/>
                  <a:gd name="connsiteX1" fmla="*/ 1693581 w 2095144"/>
                  <a:gd name="connsiteY1" fmla="*/ 526789 h 541117"/>
                  <a:gd name="connsiteX2" fmla="*/ 1424657 w 2095144"/>
                  <a:gd name="connsiteY2" fmla="*/ 391855 h 541117"/>
                  <a:gd name="connsiteX3" fmla="*/ 259 w 2095144"/>
                  <a:gd name="connsiteY3" fmla="*/ 299666 h 541117"/>
                  <a:gd name="connsiteX4" fmla="*/ 1304841 w 2095144"/>
                  <a:gd name="connsiteY4" fmla="*/ 82108 h 541117"/>
                  <a:gd name="connsiteX5" fmla="*/ 1373248 w 2095144"/>
                  <a:gd name="connsiteY5" fmla="*/ 608 h 541117"/>
                  <a:gd name="connsiteX0" fmla="*/ 2095144 w 2095144"/>
                  <a:gd name="connsiteY0" fmla="*/ 469445 h 541117"/>
                  <a:gd name="connsiteX1" fmla="*/ 1693581 w 2095144"/>
                  <a:gd name="connsiteY1" fmla="*/ 526789 h 541117"/>
                  <a:gd name="connsiteX2" fmla="*/ 1424657 w 2095144"/>
                  <a:gd name="connsiteY2" fmla="*/ 391855 h 541117"/>
                  <a:gd name="connsiteX3" fmla="*/ 259 w 2095144"/>
                  <a:gd name="connsiteY3" fmla="*/ 299666 h 541117"/>
                  <a:gd name="connsiteX4" fmla="*/ 1304841 w 2095144"/>
                  <a:gd name="connsiteY4" fmla="*/ 82108 h 541117"/>
                  <a:gd name="connsiteX5" fmla="*/ 1373248 w 2095144"/>
                  <a:gd name="connsiteY5" fmla="*/ 608 h 541117"/>
                  <a:gd name="connsiteX0" fmla="*/ 2095144 w 2095144"/>
                  <a:gd name="connsiteY0" fmla="*/ 469445 h 541719"/>
                  <a:gd name="connsiteX1" fmla="*/ 1693581 w 2095144"/>
                  <a:gd name="connsiteY1" fmla="*/ 526789 h 541719"/>
                  <a:gd name="connsiteX2" fmla="*/ 1424657 w 2095144"/>
                  <a:gd name="connsiteY2" fmla="*/ 391855 h 541719"/>
                  <a:gd name="connsiteX3" fmla="*/ 259 w 2095144"/>
                  <a:gd name="connsiteY3" fmla="*/ 299666 h 541719"/>
                  <a:gd name="connsiteX4" fmla="*/ 1304841 w 2095144"/>
                  <a:gd name="connsiteY4" fmla="*/ 82108 h 541719"/>
                  <a:gd name="connsiteX5" fmla="*/ 1373248 w 2095144"/>
                  <a:gd name="connsiteY5" fmla="*/ 608 h 541719"/>
                  <a:gd name="connsiteX0" fmla="*/ 2095143 w 2095143"/>
                  <a:gd name="connsiteY0" fmla="*/ 469445 h 541719"/>
                  <a:gd name="connsiteX1" fmla="*/ 1693581 w 2095143"/>
                  <a:gd name="connsiteY1" fmla="*/ 526789 h 541719"/>
                  <a:gd name="connsiteX2" fmla="*/ 1424657 w 2095143"/>
                  <a:gd name="connsiteY2" fmla="*/ 391855 h 541719"/>
                  <a:gd name="connsiteX3" fmla="*/ 259 w 2095143"/>
                  <a:gd name="connsiteY3" fmla="*/ 299666 h 541719"/>
                  <a:gd name="connsiteX4" fmla="*/ 1304841 w 2095143"/>
                  <a:gd name="connsiteY4" fmla="*/ 82108 h 541719"/>
                  <a:gd name="connsiteX5" fmla="*/ 1373248 w 2095143"/>
                  <a:gd name="connsiteY5" fmla="*/ 608 h 541719"/>
                  <a:gd name="connsiteX0" fmla="*/ 2095143 w 2115889"/>
                  <a:gd name="connsiteY0" fmla="*/ 469445 h 528084"/>
                  <a:gd name="connsiteX1" fmla="*/ 2083230 w 2115889"/>
                  <a:gd name="connsiteY1" fmla="*/ 460623 h 528084"/>
                  <a:gd name="connsiteX2" fmla="*/ 1693581 w 2115889"/>
                  <a:gd name="connsiteY2" fmla="*/ 526789 h 528084"/>
                  <a:gd name="connsiteX3" fmla="*/ 1424657 w 2115889"/>
                  <a:gd name="connsiteY3" fmla="*/ 391855 h 528084"/>
                  <a:gd name="connsiteX4" fmla="*/ 259 w 2115889"/>
                  <a:gd name="connsiteY4" fmla="*/ 299666 h 528084"/>
                  <a:gd name="connsiteX5" fmla="*/ 1304841 w 2115889"/>
                  <a:gd name="connsiteY5" fmla="*/ 82108 h 528084"/>
                  <a:gd name="connsiteX6" fmla="*/ 1373248 w 2115889"/>
                  <a:gd name="connsiteY6" fmla="*/ 608 h 528084"/>
                  <a:gd name="connsiteX0" fmla="*/ 2095143 w 2095143"/>
                  <a:gd name="connsiteY0" fmla="*/ 469445 h 529858"/>
                  <a:gd name="connsiteX1" fmla="*/ 1933094 w 2095143"/>
                  <a:gd name="connsiteY1" fmla="*/ 505054 h 529858"/>
                  <a:gd name="connsiteX2" fmla="*/ 1693581 w 2095143"/>
                  <a:gd name="connsiteY2" fmla="*/ 526789 h 529858"/>
                  <a:gd name="connsiteX3" fmla="*/ 1424657 w 2095143"/>
                  <a:gd name="connsiteY3" fmla="*/ 391855 h 529858"/>
                  <a:gd name="connsiteX4" fmla="*/ 259 w 2095143"/>
                  <a:gd name="connsiteY4" fmla="*/ 299666 h 529858"/>
                  <a:gd name="connsiteX5" fmla="*/ 1304841 w 2095143"/>
                  <a:gd name="connsiteY5" fmla="*/ 82108 h 529858"/>
                  <a:gd name="connsiteX6" fmla="*/ 1373248 w 2095143"/>
                  <a:gd name="connsiteY6" fmla="*/ 608 h 529858"/>
                  <a:gd name="connsiteX0" fmla="*/ 2273051 w 2273051"/>
                  <a:gd name="connsiteY0" fmla="*/ 282680 h 529858"/>
                  <a:gd name="connsiteX1" fmla="*/ 1933094 w 2273051"/>
                  <a:gd name="connsiteY1" fmla="*/ 505054 h 529858"/>
                  <a:gd name="connsiteX2" fmla="*/ 1693581 w 2273051"/>
                  <a:gd name="connsiteY2" fmla="*/ 526789 h 529858"/>
                  <a:gd name="connsiteX3" fmla="*/ 1424657 w 2273051"/>
                  <a:gd name="connsiteY3" fmla="*/ 391855 h 529858"/>
                  <a:gd name="connsiteX4" fmla="*/ 259 w 2273051"/>
                  <a:gd name="connsiteY4" fmla="*/ 299666 h 529858"/>
                  <a:gd name="connsiteX5" fmla="*/ 1304841 w 2273051"/>
                  <a:gd name="connsiteY5" fmla="*/ 82108 h 529858"/>
                  <a:gd name="connsiteX6" fmla="*/ 1373248 w 2273051"/>
                  <a:gd name="connsiteY6" fmla="*/ 608 h 529858"/>
                  <a:gd name="connsiteX0" fmla="*/ 2273051 w 2273051"/>
                  <a:gd name="connsiteY0" fmla="*/ 282680 h 529538"/>
                  <a:gd name="connsiteX1" fmla="*/ 2004749 w 2273051"/>
                  <a:gd name="connsiteY1" fmla="*/ 501224 h 529538"/>
                  <a:gd name="connsiteX2" fmla="*/ 1693581 w 2273051"/>
                  <a:gd name="connsiteY2" fmla="*/ 526789 h 529538"/>
                  <a:gd name="connsiteX3" fmla="*/ 1424657 w 2273051"/>
                  <a:gd name="connsiteY3" fmla="*/ 391855 h 529538"/>
                  <a:gd name="connsiteX4" fmla="*/ 259 w 2273051"/>
                  <a:gd name="connsiteY4" fmla="*/ 299666 h 529538"/>
                  <a:gd name="connsiteX5" fmla="*/ 1304841 w 2273051"/>
                  <a:gd name="connsiteY5" fmla="*/ 82108 h 529538"/>
                  <a:gd name="connsiteX6" fmla="*/ 1373248 w 2273051"/>
                  <a:gd name="connsiteY6" fmla="*/ 608 h 529538"/>
                  <a:gd name="connsiteX0" fmla="*/ 2273051 w 2273051"/>
                  <a:gd name="connsiteY0" fmla="*/ 282680 h 531079"/>
                  <a:gd name="connsiteX1" fmla="*/ 2004749 w 2273051"/>
                  <a:gd name="connsiteY1" fmla="*/ 501224 h 531079"/>
                  <a:gd name="connsiteX2" fmla="*/ 1693581 w 2273051"/>
                  <a:gd name="connsiteY2" fmla="*/ 526789 h 531079"/>
                  <a:gd name="connsiteX3" fmla="*/ 1424657 w 2273051"/>
                  <a:gd name="connsiteY3" fmla="*/ 391855 h 531079"/>
                  <a:gd name="connsiteX4" fmla="*/ 259 w 2273051"/>
                  <a:gd name="connsiteY4" fmla="*/ 299666 h 531079"/>
                  <a:gd name="connsiteX5" fmla="*/ 1304841 w 2273051"/>
                  <a:gd name="connsiteY5" fmla="*/ 82108 h 531079"/>
                  <a:gd name="connsiteX6" fmla="*/ 1373248 w 2273051"/>
                  <a:gd name="connsiteY6" fmla="*/ 608 h 531079"/>
                  <a:gd name="connsiteX0" fmla="*/ 2273051 w 2273051"/>
                  <a:gd name="connsiteY0" fmla="*/ 282680 h 531079"/>
                  <a:gd name="connsiteX1" fmla="*/ 2004749 w 2273051"/>
                  <a:gd name="connsiteY1" fmla="*/ 501224 h 531079"/>
                  <a:gd name="connsiteX2" fmla="*/ 1693581 w 2273051"/>
                  <a:gd name="connsiteY2" fmla="*/ 526789 h 531079"/>
                  <a:gd name="connsiteX3" fmla="*/ 1424657 w 2273051"/>
                  <a:gd name="connsiteY3" fmla="*/ 391855 h 531079"/>
                  <a:gd name="connsiteX4" fmla="*/ 259 w 2273051"/>
                  <a:gd name="connsiteY4" fmla="*/ 299666 h 531079"/>
                  <a:gd name="connsiteX5" fmla="*/ 1304841 w 2273051"/>
                  <a:gd name="connsiteY5" fmla="*/ 82108 h 531079"/>
                  <a:gd name="connsiteX6" fmla="*/ 1373248 w 2273051"/>
                  <a:gd name="connsiteY6" fmla="*/ 608 h 531079"/>
                  <a:gd name="connsiteX0" fmla="*/ 2273051 w 2273051"/>
                  <a:gd name="connsiteY0" fmla="*/ 282680 h 530372"/>
                  <a:gd name="connsiteX1" fmla="*/ 2037940 w 2273051"/>
                  <a:gd name="connsiteY1" fmla="*/ 496139 h 530372"/>
                  <a:gd name="connsiteX2" fmla="*/ 1693581 w 2273051"/>
                  <a:gd name="connsiteY2" fmla="*/ 526789 h 530372"/>
                  <a:gd name="connsiteX3" fmla="*/ 1424657 w 2273051"/>
                  <a:gd name="connsiteY3" fmla="*/ 391855 h 530372"/>
                  <a:gd name="connsiteX4" fmla="*/ 259 w 2273051"/>
                  <a:gd name="connsiteY4" fmla="*/ 299666 h 530372"/>
                  <a:gd name="connsiteX5" fmla="*/ 1304841 w 2273051"/>
                  <a:gd name="connsiteY5" fmla="*/ 82108 h 530372"/>
                  <a:gd name="connsiteX6" fmla="*/ 1373248 w 2273051"/>
                  <a:gd name="connsiteY6" fmla="*/ 608 h 530372"/>
                  <a:gd name="connsiteX0" fmla="*/ 2262476 w 2262476"/>
                  <a:gd name="connsiteY0" fmla="*/ 281476 h 530372"/>
                  <a:gd name="connsiteX1" fmla="*/ 2037940 w 2262476"/>
                  <a:gd name="connsiteY1" fmla="*/ 496139 h 530372"/>
                  <a:gd name="connsiteX2" fmla="*/ 1693581 w 2262476"/>
                  <a:gd name="connsiteY2" fmla="*/ 526789 h 530372"/>
                  <a:gd name="connsiteX3" fmla="*/ 1424657 w 2262476"/>
                  <a:gd name="connsiteY3" fmla="*/ 391855 h 530372"/>
                  <a:gd name="connsiteX4" fmla="*/ 259 w 2262476"/>
                  <a:gd name="connsiteY4" fmla="*/ 299666 h 530372"/>
                  <a:gd name="connsiteX5" fmla="*/ 1304841 w 2262476"/>
                  <a:gd name="connsiteY5" fmla="*/ 82108 h 530372"/>
                  <a:gd name="connsiteX6" fmla="*/ 1373248 w 2262476"/>
                  <a:gd name="connsiteY6" fmla="*/ 608 h 530372"/>
                  <a:gd name="connsiteX0" fmla="*/ 2262476 w 2262476"/>
                  <a:gd name="connsiteY0" fmla="*/ 281476 h 530372"/>
                  <a:gd name="connsiteX1" fmla="*/ 2037940 w 2262476"/>
                  <a:gd name="connsiteY1" fmla="*/ 496139 h 530372"/>
                  <a:gd name="connsiteX2" fmla="*/ 1693581 w 2262476"/>
                  <a:gd name="connsiteY2" fmla="*/ 526789 h 530372"/>
                  <a:gd name="connsiteX3" fmla="*/ 1424657 w 2262476"/>
                  <a:gd name="connsiteY3" fmla="*/ 391855 h 530372"/>
                  <a:gd name="connsiteX4" fmla="*/ 259 w 2262476"/>
                  <a:gd name="connsiteY4" fmla="*/ 299666 h 530372"/>
                  <a:gd name="connsiteX5" fmla="*/ 1304841 w 2262476"/>
                  <a:gd name="connsiteY5" fmla="*/ 82108 h 530372"/>
                  <a:gd name="connsiteX6" fmla="*/ 1373248 w 2262476"/>
                  <a:gd name="connsiteY6" fmla="*/ 608 h 530372"/>
                  <a:gd name="connsiteX7" fmla="*/ 2262476 w 2262476"/>
                  <a:gd name="connsiteY7" fmla="*/ 281476 h 530372"/>
                  <a:gd name="connsiteX0" fmla="*/ 2263405 w 2263405"/>
                  <a:gd name="connsiteY0" fmla="*/ 281717 h 530613"/>
                  <a:gd name="connsiteX1" fmla="*/ 2038869 w 2263405"/>
                  <a:gd name="connsiteY1" fmla="*/ 496380 h 530613"/>
                  <a:gd name="connsiteX2" fmla="*/ 1694510 w 2263405"/>
                  <a:gd name="connsiteY2" fmla="*/ 527030 h 530613"/>
                  <a:gd name="connsiteX3" fmla="*/ 1425586 w 2263405"/>
                  <a:gd name="connsiteY3" fmla="*/ 392096 h 530613"/>
                  <a:gd name="connsiteX4" fmla="*/ 1188 w 2263405"/>
                  <a:gd name="connsiteY4" fmla="*/ 299907 h 530613"/>
                  <a:gd name="connsiteX5" fmla="*/ 1178895 w 2263405"/>
                  <a:gd name="connsiteY5" fmla="*/ 56422 h 530613"/>
                  <a:gd name="connsiteX6" fmla="*/ 1374177 w 2263405"/>
                  <a:gd name="connsiteY6" fmla="*/ 849 h 530613"/>
                  <a:gd name="connsiteX7" fmla="*/ 2263405 w 2263405"/>
                  <a:gd name="connsiteY7" fmla="*/ 281717 h 530613"/>
                  <a:gd name="connsiteX0" fmla="*/ 2263405 w 2263405"/>
                  <a:gd name="connsiteY0" fmla="*/ 282103 h 530999"/>
                  <a:gd name="connsiteX1" fmla="*/ 2038869 w 2263405"/>
                  <a:gd name="connsiteY1" fmla="*/ 496766 h 530999"/>
                  <a:gd name="connsiteX2" fmla="*/ 1694510 w 2263405"/>
                  <a:gd name="connsiteY2" fmla="*/ 527416 h 530999"/>
                  <a:gd name="connsiteX3" fmla="*/ 1425586 w 2263405"/>
                  <a:gd name="connsiteY3" fmla="*/ 392482 h 530999"/>
                  <a:gd name="connsiteX4" fmla="*/ 1188 w 2263405"/>
                  <a:gd name="connsiteY4" fmla="*/ 300293 h 530999"/>
                  <a:gd name="connsiteX5" fmla="*/ 1178895 w 2263405"/>
                  <a:gd name="connsiteY5" fmla="*/ 56808 h 530999"/>
                  <a:gd name="connsiteX6" fmla="*/ 1374177 w 2263405"/>
                  <a:gd name="connsiteY6" fmla="*/ 1235 h 530999"/>
                  <a:gd name="connsiteX7" fmla="*/ 2263405 w 2263405"/>
                  <a:gd name="connsiteY7" fmla="*/ 282103 h 530999"/>
                  <a:gd name="connsiteX0" fmla="*/ 2267242 w 2267242"/>
                  <a:gd name="connsiteY0" fmla="*/ 285668 h 530999"/>
                  <a:gd name="connsiteX1" fmla="*/ 2038869 w 2267242"/>
                  <a:gd name="connsiteY1" fmla="*/ 496766 h 530999"/>
                  <a:gd name="connsiteX2" fmla="*/ 1694510 w 2267242"/>
                  <a:gd name="connsiteY2" fmla="*/ 527416 h 530999"/>
                  <a:gd name="connsiteX3" fmla="*/ 1425586 w 2267242"/>
                  <a:gd name="connsiteY3" fmla="*/ 392482 h 530999"/>
                  <a:gd name="connsiteX4" fmla="*/ 1188 w 2267242"/>
                  <a:gd name="connsiteY4" fmla="*/ 300293 h 530999"/>
                  <a:gd name="connsiteX5" fmla="*/ 1178895 w 2267242"/>
                  <a:gd name="connsiteY5" fmla="*/ 56808 h 530999"/>
                  <a:gd name="connsiteX6" fmla="*/ 1374177 w 2267242"/>
                  <a:gd name="connsiteY6" fmla="*/ 1235 h 530999"/>
                  <a:gd name="connsiteX7" fmla="*/ 2267242 w 2267242"/>
                  <a:gd name="connsiteY7" fmla="*/ 285668 h 530999"/>
                  <a:gd name="connsiteX0" fmla="*/ 2195937 w 2195937"/>
                  <a:gd name="connsiteY0" fmla="*/ 340125 h 530999"/>
                  <a:gd name="connsiteX1" fmla="*/ 2038869 w 2195937"/>
                  <a:gd name="connsiteY1" fmla="*/ 496766 h 530999"/>
                  <a:gd name="connsiteX2" fmla="*/ 1694510 w 2195937"/>
                  <a:gd name="connsiteY2" fmla="*/ 527416 h 530999"/>
                  <a:gd name="connsiteX3" fmla="*/ 1425586 w 2195937"/>
                  <a:gd name="connsiteY3" fmla="*/ 392482 h 530999"/>
                  <a:gd name="connsiteX4" fmla="*/ 1188 w 2195937"/>
                  <a:gd name="connsiteY4" fmla="*/ 300293 h 530999"/>
                  <a:gd name="connsiteX5" fmla="*/ 1178895 w 2195937"/>
                  <a:gd name="connsiteY5" fmla="*/ 56808 h 530999"/>
                  <a:gd name="connsiteX6" fmla="*/ 1374177 w 2195937"/>
                  <a:gd name="connsiteY6" fmla="*/ 1235 h 530999"/>
                  <a:gd name="connsiteX7" fmla="*/ 2195937 w 2195937"/>
                  <a:gd name="connsiteY7" fmla="*/ 340125 h 530999"/>
                  <a:gd name="connsiteX0" fmla="*/ 2203789 w 2203789"/>
                  <a:gd name="connsiteY0" fmla="*/ 278440 h 530999"/>
                  <a:gd name="connsiteX1" fmla="*/ 2038869 w 2203789"/>
                  <a:gd name="connsiteY1" fmla="*/ 496766 h 530999"/>
                  <a:gd name="connsiteX2" fmla="*/ 1694510 w 2203789"/>
                  <a:gd name="connsiteY2" fmla="*/ 527416 h 530999"/>
                  <a:gd name="connsiteX3" fmla="*/ 1425586 w 2203789"/>
                  <a:gd name="connsiteY3" fmla="*/ 392482 h 530999"/>
                  <a:gd name="connsiteX4" fmla="*/ 1188 w 2203789"/>
                  <a:gd name="connsiteY4" fmla="*/ 300293 h 530999"/>
                  <a:gd name="connsiteX5" fmla="*/ 1178895 w 2203789"/>
                  <a:gd name="connsiteY5" fmla="*/ 56808 h 530999"/>
                  <a:gd name="connsiteX6" fmla="*/ 1374177 w 2203789"/>
                  <a:gd name="connsiteY6" fmla="*/ 1235 h 530999"/>
                  <a:gd name="connsiteX7" fmla="*/ 2203789 w 2203789"/>
                  <a:gd name="connsiteY7" fmla="*/ 278440 h 530999"/>
                  <a:gd name="connsiteX0" fmla="*/ 2125954 w 2132024"/>
                  <a:gd name="connsiteY0" fmla="*/ 254970 h 530999"/>
                  <a:gd name="connsiteX1" fmla="*/ 2038869 w 2132024"/>
                  <a:gd name="connsiteY1" fmla="*/ 496766 h 530999"/>
                  <a:gd name="connsiteX2" fmla="*/ 1694510 w 2132024"/>
                  <a:gd name="connsiteY2" fmla="*/ 527416 h 530999"/>
                  <a:gd name="connsiteX3" fmla="*/ 1425586 w 2132024"/>
                  <a:gd name="connsiteY3" fmla="*/ 392482 h 530999"/>
                  <a:gd name="connsiteX4" fmla="*/ 1188 w 2132024"/>
                  <a:gd name="connsiteY4" fmla="*/ 300293 h 530999"/>
                  <a:gd name="connsiteX5" fmla="*/ 1178895 w 2132024"/>
                  <a:gd name="connsiteY5" fmla="*/ 56808 h 530999"/>
                  <a:gd name="connsiteX6" fmla="*/ 1374177 w 2132024"/>
                  <a:gd name="connsiteY6" fmla="*/ 1235 h 530999"/>
                  <a:gd name="connsiteX7" fmla="*/ 2125954 w 2132024"/>
                  <a:gd name="connsiteY7" fmla="*/ 254970 h 530999"/>
                  <a:gd name="connsiteX0" fmla="*/ 2224882 w 2224882"/>
                  <a:gd name="connsiteY0" fmla="*/ 303789 h 530999"/>
                  <a:gd name="connsiteX1" fmla="*/ 2038869 w 2224882"/>
                  <a:gd name="connsiteY1" fmla="*/ 496766 h 530999"/>
                  <a:gd name="connsiteX2" fmla="*/ 1694510 w 2224882"/>
                  <a:gd name="connsiteY2" fmla="*/ 527416 h 530999"/>
                  <a:gd name="connsiteX3" fmla="*/ 1425586 w 2224882"/>
                  <a:gd name="connsiteY3" fmla="*/ 392482 h 530999"/>
                  <a:gd name="connsiteX4" fmla="*/ 1188 w 2224882"/>
                  <a:gd name="connsiteY4" fmla="*/ 300293 h 530999"/>
                  <a:gd name="connsiteX5" fmla="*/ 1178895 w 2224882"/>
                  <a:gd name="connsiteY5" fmla="*/ 56808 h 530999"/>
                  <a:gd name="connsiteX6" fmla="*/ 1374177 w 2224882"/>
                  <a:gd name="connsiteY6" fmla="*/ 1235 h 530999"/>
                  <a:gd name="connsiteX7" fmla="*/ 2224882 w 2224882"/>
                  <a:gd name="connsiteY7" fmla="*/ 303789 h 530999"/>
                  <a:gd name="connsiteX0" fmla="*/ 2217120 w 2217120"/>
                  <a:gd name="connsiteY0" fmla="*/ 331066 h 530999"/>
                  <a:gd name="connsiteX1" fmla="*/ 2038869 w 2217120"/>
                  <a:gd name="connsiteY1" fmla="*/ 496766 h 530999"/>
                  <a:gd name="connsiteX2" fmla="*/ 1694510 w 2217120"/>
                  <a:gd name="connsiteY2" fmla="*/ 527416 h 530999"/>
                  <a:gd name="connsiteX3" fmla="*/ 1425586 w 2217120"/>
                  <a:gd name="connsiteY3" fmla="*/ 392482 h 530999"/>
                  <a:gd name="connsiteX4" fmla="*/ 1188 w 2217120"/>
                  <a:gd name="connsiteY4" fmla="*/ 300293 h 530999"/>
                  <a:gd name="connsiteX5" fmla="*/ 1178895 w 2217120"/>
                  <a:gd name="connsiteY5" fmla="*/ 56808 h 530999"/>
                  <a:gd name="connsiteX6" fmla="*/ 1374177 w 2217120"/>
                  <a:gd name="connsiteY6" fmla="*/ 1235 h 530999"/>
                  <a:gd name="connsiteX7" fmla="*/ 2217120 w 2217120"/>
                  <a:gd name="connsiteY7" fmla="*/ 331066 h 530999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4340"/>
                  <a:gd name="connsiteX1" fmla="*/ 2038869 w 2217120"/>
                  <a:gd name="connsiteY1" fmla="*/ 496766 h 534340"/>
                  <a:gd name="connsiteX2" fmla="*/ 1694510 w 2217120"/>
                  <a:gd name="connsiteY2" fmla="*/ 527416 h 534340"/>
                  <a:gd name="connsiteX3" fmla="*/ 1425586 w 2217120"/>
                  <a:gd name="connsiteY3" fmla="*/ 392482 h 534340"/>
                  <a:gd name="connsiteX4" fmla="*/ 1188 w 2217120"/>
                  <a:gd name="connsiteY4" fmla="*/ 300293 h 534340"/>
                  <a:gd name="connsiteX5" fmla="*/ 1178895 w 2217120"/>
                  <a:gd name="connsiteY5" fmla="*/ 56808 h 534340"/>
                  <a:gd name="connsiteX6" fmla="*/ 1374177 w 2217120"/>
                  <a:gd name="connsiteY6" fmla="*/ 1235 h 534340"/>
                  <a:gd name="connsiteX7" fmla="*/ 2217120 w 2217120"/>
                  <a:gd name="connsiteY7" fmla="*/ 331066 h 534340"/>
                  <a:gd name="connsiteX0" fmla="*/ 2217120 w 2217120"/>
                  <a:gd name="connsiteY0" fmla="*/ 331066 h 551752"/>
                  <a:gd name="connsiteX1" fmla="*/ 2036379 w 2217120"/>
                  <a:gd name="connsiteY1" fmla="*/ 530380 h 551752"/>
                  <a:gd name="connsiteX2" fmla="*/ 1694510 w 2217120"/>
                  <a:gd name="connsiteY2" fmla="*/ 527416 h 551752"/>
                  <a:gd name="connsiteX3" fmla="*/ 1425586 w 2217120"/>
                  <a:gd name="connsiteY3" fmla="*/ 392482 h 551752"/>
                  <a:gd name="connsiteX4" fmla="*/ 1188 w 2217120"/>
                  <a:gd name="connsiteY4" fmla="*/ 300293 h 551752"/>
                  <a:gd name="connsiteX5" fmla="*/ 1178895 w 2217120"/>
                  <a:gd name="connsiteY5" fmla="*/ 56808 h 551752"/>
                  <a:gd name="connsiteX6" fmla="*/ 1374177 w 2217120"/>
                  <a:gd name="connsiteY6" fmla="*/ 1235 h 551752"/>
                  <a:gd name="connsiteX7" fmla="*/ 2217120 w 2217120"/>
                  <a:gd name="connsiteY7" fmla="*/ 331066 h 551752"/>
                  <a:gd name="connsiteX0" fmla="*/ 2127742 w 2135685"/>
                  <a:gd name="connsiteY0" fmla="*/ 308367 h 551752"/>
                  <a:gd name="connsiteX1" fmla="*/ 2036379 w 2135685"/>
                  <a:gd name="connsiteY1" fmla="*/ 530380 h 551752"/>
                  <a:gd name="connsiteX2" fmla="*/ 1694510 w 2135685"/>
                  <a:gd name="connsiteY2" fmla="*/ 527416 h 551752"/>
                  <a:gd name="connsiteX3" fmla="*/ 1425586 w 2135685"/>
                  <a:gd name="connsiteY3" fmla="*/ 392482 h 551752"/>
                  <a:gd name="connsiteX4" fmla="*/ 1188 w 2135685"/>
                  <a:gd name="connsiteY4" fmla="*/ 300293 h 551752"/>
                  <a:gd name="connsiteX5" fmla="*/ 1178895 w 2135685"/>
                  <a:gd name="connsiteY5" fmla="*/ 56808 h 551752"/>
                  <a:gd name="connsiteX6" fmla="*/ 1374177 w 2135685"/>
                  <a:gd name="connsiteY6" fmla="*/ 1235 h 551752"/>
                  <a:gd name="connsiteX7" fmla="*/ 2127742 w 2135685"/>
                  <a:gd name="connsiteY7" fmla="*/ 308367 h 551752"/>
                  <a:gd name="connsiteX0" fmla="*/ 2127742 w 2132536"/>
                  <a:gd name="connsiteY0" fmla="*/ 308367 h 551752"/>
                  <a:gd name="connsiteX1" fmla="*/ 2036379 w 2132536"/>
                  <a:gd name="connsiteY1" fmla="*/ 530380 h 551752"/>
                  <a:gd name="connsiteX2" fmla="*/ 1694510 w 2132536"/>
                  <a:gd name="connsiteY2" fmla="*/ 527416 h 551752"/>
                  <a:gd name="connsiteX3" fmla="*/ 1425586 w 2132536"/>
                  <a:gd name="connsiteY3" fmla="*/ 392482 h 551752"/>
                  <a:gd name="connsiteX4" fmla="*/ 1188 w 2132536"/>
                  <a:gd name="connsiteY4" fmla="*/ 300293 h 551752"/>
                  <a:gd name="connsiteX5" fmla="*/ 1178895 w 2132536"/>
                  <a:gd name="connsiteY5" fmla="*/ 56808 h 551752"/>
                  <a:gd name="connsiteX6" fmla="*/ 1374177 w 2132536"/>
                  <a:gd name="connsiteY6" fmla="*/ 1235 h 551752"/>
                  <a:gd name="connsiteX7" fmla="*/ 2127742 w 2132536"/>
                  <a:gd name="connsiteY7" fmla="*/ 308367 h 551752"/>
                  <a:gd name="connsiteX0" fmla="*/ 2250948 w 2250948"/>
                  <a:gd name="connsiteY0" fmla="*/ 275982 h 551752"/>
                  <a:gd name="connsiteX1" fmla="*/ 2036379 w 2250948"/>
                  <a:gd name="connsiteY1" fmla="*/ 530380 h 551752"/>
                  <a:gd name="connsiteX2" fmla="*/ 1694510 w 2250948"/>
                  <a:gd name="connsiteY2" fmla="*/ 527416 h 551752"/>
                  <a:gd name="connsiteX3" fmla="*/ 1425586 w 2250948"/>
                  <a:gd name="connsiteY3" fmla="*/ 392482 h 551752"/>
                  <a:gd name="connsiteX4" fmla="*/ 1188 w 2250948"/>
                  <a:gd name="connsiteY4" fmla="*/ 300293 h 551752"/>
                  <a:gd name="connsiteX5" fmla="*/ 1178895 w 2250948"/>
                  <a:gd name="connsiteY5" fmla="*/ 56808 h 551752"/>
                  <a:gd name="connsiteX6" fmla="*/ 1374177 w 2250948"/>
                  <a:gd name="connsiteY6" fmla="*/ 1235 h 551752"/>
                  <a:gd name="connsiteX7" fmla="*/ 2250948 w 2250948"/>
                  <a:gd name="connsiteY7" fmla="*/ 275982 h 551752"/>
                  <a:gd name="connsiteX0" fmla="*/ 2250948 w 2250948"/>
                  <a:gd name="connsiteY0" fmla="*/ 275982 h 551752"/>
                  <a:gd name="connsiteX1" fmla="*/ 2036379 w 2250948"/>
                  <a:gd name="connsiteY1" fmla="*/ 530380 h 551752"/>
                  <a:gd name="connsiteX2" fmla="*/ 1694510 w 2250948"/>
                  <a:gd name="connsiteY2" fmla="*/ 527416 h 551752"/>
                  <a:gd name="connsiteX3" fmla="*/ 1425586 w 2250948"/>
                  <a:gd name="connsiteY3" fmla="*/ 392482 h 551752"/>
                  <a:gd name="connsiteX4" fmla="*/ 1188 w 2250948"/>
                  <a:gd name="connsiteY4" fmla="*/ 300293 h 551752"/>
                  <a:gd name="connsiteX5" fmla="*/ 1178895 w 2250948"/>
                  <a:gd name="connsiteY5" fmla="*/ 56808 h 551752"/>
                  <a:gd name="connsiteX6" fmla="*/ 1374177 w 2250948"/>
                  <a:gd name="connsiteY6" fmla="*/ 1235 h 551752"/>
                  <a:gd name="connsiteX7" fmla="*/ 2250948 w 2250948"/>
                  <a:gd name="connsiteY7" fmla="*/ 275982 h 551752"/>
                  <a:gd name="connsiteX0" fmla="*/ 2250948 w 2250948"/>
                  <a:gd name="connsiteY0" fmla="*/ 275982 h 534702"/>
                  <a:gd name="connsiteX1" fmla="*/ 2026157 w 2250948"/>
                  <a:gd name="connsiteY1" fmla="*/ 497981 h 534702"/>
                  <a:gd name="connsiteX2" fmla="*/ 1694510 w 2250948"/>
                  <a:gd name="connsiteY2" fmla="*/ 527416 h 534702"/>
                  <a:gd name="connsiteX3" fmla="*/ 1425586 w 2250948"/>
                  <a:gd name="connsiteY3" fmla="*/ 392482 h 534702"/>
                  <a:gd name="connsiteX4" fmla="*/ 1188 w 2250948"/>
                  <a:gd name="connsiteY4" fmla="*/ 300293 h 534702"/>
                  <a:gd name="connsiteX5" fmla="*/ 1178895 w 2250948"/>
                  <a:gd name="connsiteY5" fmla="*/ 56808 h 534702"/>
                  <a:gd name="connsiteX6" fmla="*/ 1374177 w 2250948"/>
                  <a:gd name="connsiteY6" fmla="*/ 1235 h 534702"/>
                  <a:gd name="connsiteX7" fmla="*/ 2250948 w 2250948"/>
                  <a:gd name="connsiteY7" fmla="*/ 275982 h 534702"/>
                  <a:gd name="connsiteX0" fmla="*/ 2250948 w 2250948"/>
                  <a:gd name="connsiteY0" fmla="*/ 275982 h 534702"/>
                  <a:gd name="connsiteX1" fmla="*/ 2026157 w 2250948"/>
                  <a:gd name="connsiteY1" fmla="*/ 497981 h 534702"/>
                  <a:gd name="connsiteX2" fmla="*/ 1694510 w 2250948"/>
                  <a:gd name="connsiteY2" fmla="*/ 527416 h 534702"/>
                  <a:gd name="connsiteX3" fmla="*/ 1425586 w 2250948"/>
                  <a:gd name="connsiteY3" fmla="*/ 392482 h 534702"/>
                  <a:gd name="connsiteX4" fmla="*/ 1188 w 2250948"/>
                  <a:gd name="connsiteY4" fmla="*/ 300293 h 534702"/>
                  <a:gd name="connsiteX5" fmla="*/ 1178895 w 2250948"/>
                  <a:gd name="connsiteY5" fmla="*/ 56808 h 534702"/>
                  <a:gd name="connsiteX6" fmla="*/ 1374177 w 2250948"/>
                  <a:gd name="connsiteY6" fmla="*/ 1235 h 534702"/>
                  <a:gd name="connsiteX7" fmla="*/ 2250948 w 2250948"/>
                  <a:gd name="connsiteY7" fmla="*/ 275982 h 534702"/>
                  <a:gd name="connsiteX0" fmla="*/ 2250948 w 2250948"/>
                  <a:gd name="connsiteY0" fmla="*/ 275982 h 535948"/>
                  <a:gd name="connsiteX1" fmla="*/ 2026157 w 2250948"/>
                  <a:gd name="connsiteY1" fmla="*/ 497981 h 535948"/>
                  <a:gd name="connsiteX2" fmla="*/ 1694510 w 2250948"/>
                  <a:gd name="connsiteY2" fmla="*/ 527416 h 535948"/>
                  <a:gd name="connsiteX3" fmla="*/ 1425586 w 2250948"/>
                  <a:gd name="connsiteY3" fmla="*/ 392482 h 535948"/>
                  <a:gd name="connsiteX4" fmla="*/ 1188 w 2250948"/>
                  <a:gd name="connsiteY4" fmla="*/ 300293 h 535948"/>
                  <a:gd name="connsiteX5" fmla="*/ 1178895 w 2250948"/>
                  <a:gd name="connsiteY5" fmla="*/ 56808 h 535948"/>
                  <a:gd name="connsiteX6" fmla="*/ 1374177 w 2250948"/>
                  <a:gd name="connsiteY6" fmla="*/ 1235 h 535948"/>
                  <a:gd name="connsiteX7" fmla="*/ 2250948 w 2250948"/>
                  <a:gd name="connsiteY7" fmla="*/ 275982 h 535948"/>
                  <a:gd name="connsiteX0" fmla="*/ 2250948 w 2250948"/>
                  <a:gd name="connsiteY0" fmla="*/ 275982 h 500645"/>
                  <a:gd name="connsiteX1" fmla="*/ 2026157 w 2250948"/>
                  <a:gd name="connsiteY1" fmla="*/ 497981 h 500645"/>
                  <a:gd name="connsiteX2" fmla="*/ 1425586 w 2250948"/>
                  <a:gd name="connsiteY2" fmla="*/ 392482 h 500645"/>
                  <a:gd name="connsiteX3" fmla="*/ 1188 w 2250948"/>
                  <a:gd name="connsiteY3" fmla="*/ 300293 h 500645"/>
                  <a:gd name="connsiteX4" fmla="*/ 1178895 w 2250948"/>
                  <a:gd name="connsiteY4" fmla="*/ 56808 h 500645"/>
                  <a:gd name="connsiteX5" fmla="*/ 1374177 w 2250948"/>
                  <a:gd name="connsiteY5" fmla="*/ 1235 h 500645"/>
                  <a:gd name="connsiteX6" fmla="*/ 2250948 w 2250948"/>
                  <a:gd name="connsiteY6" fmla="*/ 275982 h 500645"/>
                  <a:gd name="connsiteX0" fmla="*/ 2250948 w 2250948"/>
                  <a:gd name="connsiteY0" fmla="*/ 275982 h 520802"/>
                  <a:gd name="connsiteX1" fmla="*/ 1615785 w 2250948"/>
                  <a:gd name="connsiteY1" fmla="*/ 518567 h 520802"/>
                  <a:gd name="connsiteX2" fmla="*/ 1425586 w 2250948"/>
                  <a:gd name="connsiteY2" fmla="*/ 392482 h 520802"/>
                  <a:gd name="connsiteX3" fmla="*/ 1188 w 2250948"/>
                  <a:gd name="connsiteY3" fmla="*/ 300293 h 520802"/>
                  <a:gd name="connsiteX4" fmla="*/ 1178895 w 2250948"/>
                  <a:gd name="connsiteY4" fmla="*/ 56808 h 520802"/>
                  <a:gd name="connsiteX5" fmla="*/ 1374177 w 2250948"/>
                  <a:gd name="connsiteY5" fmla="*/ 1235 h 520802"/>
                  <a:gd name="connsiteX6" fmla="*/ 2250948 w 2250948"/>
                  <a:gd name="connsiteY6" fmla="*/ 275982 h 520802"/>
                  <a:gd name="connsiteX0" fmla="*/ 2250948 w 2250948"/>
                  <a:gd name="connsiteY0" fmla="*/ 275982 h 518567"/>
                  <a:gd name="connsiteX1" fmla="*/ 1615785 w 2250948"/>
                  <a:gd name="connsiteY1" fmla="*/ 518567 h 518567"/>
                  <a:gd name="connsiteX2" fmla="*/ 1425586 w 2250948"/>
                  <a:gd name="connsiteY2" fmla="*/ 392482 h 518567"/>
                  <a:gd name="connsiteX3" fmla="*/ 1188 w 2250948"/>
                  <a:gd name="connsiteY3" fmla="*/ 300293 h 518567"/>
                  <a:gd name="connsiteX4" fmla="*/ 1178895 w 2250948"/>
                  <a:gd name="connsiteY4" fmla="*/ 56808 h 518567"/>
                  <a:gd name="connsiteX5" fmla="*/ 1374177 w 2250948"/>
                  <a:gd name="connsiteY5" fmla="*/ 1235 h 518567"/>
                  <a:gd name="connsiteX6" fmla="*/ 2250948 w 2250948"/>
                  <a:gd name="connsiteY6" fmla="*/ 275982 h 518567"/>
                  <a:gd name="connsiteX0" fmla="*/ 2250948 w 2250948"/>
                  <a:gd name="connsiteY0" fmla="*/ 275982 h 552217"/>
                  <a:gd name="connsiteX1" fmla="*/ 1615785 w 2250948"/>
                  <a:gd name="connsiteY1" fmla="*/ 518567 h 552217"/>
                  <a:gd name="connsiteX2" fmla="*/ 1425586 w 2250948"/>
                  <a:gd name="connsiteY2" fmla="*/ 392482 h 552217"/>
                  <a:gd name="connsiteX3" fmla="*/ 1188 w 2250948"/>
                  <a:gd name="connsiteY3" fmla="*/ 300293 h 552217"/>
                  <a:gd name="connsiteX4" fmla="*/ 1178895 w 2250948"/>
                  <a:gd name="connsiteY4" fmla="*/ 56808 h 552217"/>
                  <a:gd name="connsiteX5" fmla="*/ 1374177 w 2250948"/>
                  <a:gd name="connsiteY5" fmla="*/ 1235 h 552217"/>
                  <a:gd name="connsiteX6" fmla="*/ 2250948 w 2250948"/>
                  <a:gd name="connsiteY6" fmla="*/ 275982 h 552217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2067 w 2252067"/>
                  <a:gd name="connsiteY0" fmla="*/ 275982 h 550775"/>
                  <a:gd name="connsiteX1" fmla="*/ 1616904 w 2252067"/>
                  <a:gd name="connsiteY1" fmla="*/ 518567 h 550775"/>
                  <a:gd name="connsiteX2" fmla="*/ 1406102 w 2252067"/>
                  <a:gd name="connsiteY2" fmla="*/ 390709 h 550775"/>
                  <a:gd name="connsiteX3" fmla="*/ 2307 w 2252067"/>
                  <a:gd name="connsiteY3" fmla="*/ 300293 h 550775"/>
                  <a:gd name="connsiteX4" fmla="*/ 1180014 w 2252067"/>
                  <a:gd name="connsiteY4" fmla="*/ 56808 h 550775"/>
                  <a:gd name="connsiteX5" fmla="*/ 1375296 w 2252067"/>
                  <a:gd name="connsiteY5" fmla="*/ 1235 h 550775"/>
                  <a:gd name="connsiteX6" fmla="*/ 2252067 w 2252067"/>
                  <a:gd name="connsiteY6" fmla="*/ 275982 h 550775"/>
                  <a:gd name="connsiteX0" fmla="*/ 2046737 w 2046737"/>
                  <a:gd name="connsiteY0" fmla="*/ 275982 h 550775"/>
                  <a:gd name="connsiteX1" fmla="*/ 1411574 w 2046737"/>
                  <a:gd name="connsiteY1" fmla="*/ 518567 h 550775"/>
                  <a:gd name="connsiteX2" fmla="*/ 1200772 w 2046737"/>
                  <a:gd name="connsiteY2" fmla="*/ 390709 h 550775"/>
                  <a:gd name="connsiteX3" fmla="*/ 2840 w 2046737"/>
                  <a:gd name="connsiteY3" fmla="*/ 283917 h 550775"/>
                  <a:gd name="connsiteX4" fmla="*/ 974684 w 2046737"/>
                  <a:gd name="connsiteY4" fmla="*/ 56808 h 550775"/>
                  <a:gd name="connsiteX5" fmla="*/ 1169966 w 2046737"/>
                  <a:gd name="connsiteY5" fmla="*/ 1235 h 550775"/>
                  <a:gd name="connsiteX6" fmla="*/ 2046737 w 2046737"/>
                  <a:gd name="connsiteY6" fmla="*/ 275982 h 550775"/>
                  <a:gd name="connsiteX0" fmla="*/ 2044504 w 2044504"/>
                  <a:gd name="connsiteY0" fmla="*/ 275893 h 550686"/>
                  <a:gd name="connsiteX1" fmla="*/ 1409341 w 2044504"/>
                  <a:gd name="connsiteY1" fmla="*/ 518478 h 550686"/>
                  <a:gd name="connsiteX2" fmla="*/ 1198539 w 2044504"/>
                  <a:gd name="connsiteY2" fmla="*/ 390620 h 550686"/>
                  <a:gd name="connsiteX3" fmla="*/ 607 w 2044504"/>
                  <a:gd name="connsiteY3" fmla="*/ 283828 h 550686"/>
                  <a:gd name="connsiteX4" fmla="*/ 1036645 w 2044504"/>
                  <a:gd name="connsiteY4" fmla="*/ 60308 h 550686"/>
                  <a:gd name="connsiteX5" fmla="*/ 1167733 w 2044504"/>
                  <a:gd name="connsiteY5" fmla="*/ 1146 h 550686"/>
                  <a:gd name="connsiteX6" fmla="*/ 2044504 w 2044504"/>
                  <a:gd name="connsiteY6" fmla="*/ 275893 h 550686"/>
                  <a:gd name="connsiteX0" fmla="*/ 2044529 w 2044529"/>
                  <a:gd name="connsiteY0" fmla="*/ 275893 h 550686"/>
                  <a:gd name="connsiteX1" fmla="*/ 1409366 w 2044529"/>
                  <a:gd name="connsiteY1" fmla="*/ 518478 h 550686"/>
                  <a:gd name="connsiteX2" fmla="*/ 1198564 w 2044529"/>
                  <a:gd name="connsiteY2" fmla="*/ 390620 h 550686"/>
                  <a:gd name="connsiteX3" fmla="*/ 632 w 2044529"/>
                  <a:gd name="connsiteY3" fmla="*/ 283828 h 550686"/>
                  <a:gd name="connsiteX4" fmla="*/ 1036670 w 2044529"/>
                  <a:gd name="connsiteY4" fmla="*/ 60308 h 550686"/>
                  <a:gd name="connsiteX5" fmla="*/ 1167758 w 2044529"/>
                  <a:gd name="connsiteY5" fmla="*/ 1146 h 550686"/>
                  <a:gd name="connsiteX6" fmla="*/ 2044529 w 2044529"/>
                  <a:gd name="connsiteY6" fmla="*/ 275893 h 550686"/>
                  <a:gd name="connsiteX0" fmla="*/ 2044543 w 2044543"/>
                  <a:gd name="connsiteY0" fmla="*/ 275893 h 550686"/>
                  <a:gd name="connsiteX1" fmla="*/ 1409380 w 2044543"/>
                  <a:gd name="connsiteY1" fmla="*/ 518478 h 550686"/>
                  <a:gd name="connsiteX2" fmla="*/ 1198578 w 2044543"/>
                  <a:gd name="connsiteY2" fmla="*/ 390620 h 550686"/>
                  <a:gd name="connsiteX3" fmla="*/ 646 w 2044543"/>
                  <a:gd name="connsiteY3" fmla="*/ 283828 h 550686"/>
                  <a:gd name="connsiteX4" fmla="*/ 1036684 w 2044543"/>
                  <a:gd name="connsiteY4" fmla="*/ 60308 h 550686"/>
                  <a:gd name="connsiteX5" fmla="*/ 1167772 w 2044543"/>
                  <a:gd name="connsiteY5" fmla="*/ 1146 h 550686"/>
                  <a:gd name="connsiteX6" fmla="*/ 2044543 w 2044543"/>
                  <a:gd name="connsiteY6" fmla="*/ 275893 h 550686"/>
                  <a:gd name="connsiteX0" fmla="*/ 2045105 w 2045105"/>
                  <a:gd name="connsiteY0" fmla="*/ 275893 h 550686"/>
                  <a:gd name="connsiteX1" fmla="*/ 1409942 w 2045105"/>
                  <a:gd name="connsiteY1" fmla="*/ 518478 h 550686"/>
                  <a:gd name="connsiteX2" fmla="*/ 1199140 w 2045105"/>
                  <a:gd name="connsiteY2" fmla="*/ 390620 h 550686"/>
                  <a:gd name="connsiteX3" fmla="*/ 1208 w 2045105"/>
                  <a:gd name="connsiteY3" fmla="*/ 283828 h 550686"/>
                  <a:gd name="connsiteX4" fmla="*/ 1037246 w 2045105"/>
                  <a:gd name="connsiteY4" fmla="*/ 60308 h 550686"/>
                  <a:gd name="connsiteX5" fmla="*/ 1168334 w 2045105"/>
                  <a:gd name="connsiteY5" fmla="*/ 1146 h 550686"/>
                  <a:gd name="connsiteX6" fmla="*/ 2045105 w 2045105"/>
                  <a:gd name="connsiteY6" fmla="*/ 275893 h 550686"/>
                  <a:gd name="connsiteX0" fmla="*/ 2046437 w 2046437"/>
                  <a:gd name="connsiteY0" fmla="*/ 275893 h 550686"/>
                  <a:gd name="connsiteX1" fmla="*/ 1411274 w 2046437"/>
                  <a:gd name="connsiteY1" fmla="*/ 518478 h 550686"/>
                  <a:gd name="connsiteX2" fmla="*/ 1200472 w 2046437"/>
                  <a:gd name="connsiteY2" fmla="*/ 390620 h 550686"/>
                  <a:gd name="connsiteX3" fmla="*/ 2540 w 2046437"/>
                  <a:gd name="connsiteY3" fmla="*/ 283828 h 550686"/>
                  <a:gd name="connsiteX4" fmla="*/ 1038578 w 2046437"/>
                  <a:gd name="connsiteY4" fmla="*/ 60308 h 550686"/>
                  <a:gd name="connsiteX5" fmla="*/ 1169666 w 2046437"/>
                  <a:gd name="connsiteY5" fmla="*/ 1146 h 550686"/>
                  <a:gd name="connsiteX6" fmla="*/ 2046437 w 2046437"/>
                  <a:gd name="connsiteY6" fmla="*/ 275893 h 550686"/>
                  <a:gd name="connsiteX0" fmla="*/ 2044194 w 2044194"/>
                  <a:gd name="connsiteY0" fmla="*/ 275738 h 550531"/>
                  <a:gd name="connsiteX1" fmla="*/ 1409031 w 2044194"/>
                  <a:gd name="connsiteY1" fmla="*/ 518323 h 550531"/>
                  <a:gd name="connsiteX2" fmla="*/ 1198229 w 2044194"/>
                  <a:gd name="connsiteY2" fmla="*/ 390465 h 550531"/>
                  <a:gd name="connsiteX3" fmla="*/ 297 w 2044194"/>
                  <a:gd name="connsiteY3" fmla="*/ 283673 h 550531"/>
                  <a:gd name="connsiteX4" fmla="*/ 1086252 w 2044194"/>
                  <a:gd name="connsiteY4" fmla="*/ 67845 h 550531"/>
                  <a:gd name="connsiteX5" fmla="*/ 1167423 w 2044194"/>
                  <a:gd name="connsiteY5" fmla="*/ 991 h 550531"/>
                  <a:gd name="connsiteX6" fmla="*/ 2044194 w 2044194"/>
                  <a:gd name="connsiteY6" fmla="*/ 275738 h 550531"/>
                  <a:gd name="connsiteX0" fmla="*/ 2044421 w 2044421"/>
                  <a:gd name="connsiteY0" fmla="*/ 275738 h 550531"/>
                  <a:gd name="connsiteX1" fmla="*/ 1409258 w 2044421"/>
                  <a:gd name="connsiteY1" fmla="*/ 518323 h 550531"/>
                  <a:gd name="connsiteX2" fmla="*/ 1198456 w 2044421"/>
                  <a:gd name="connsiteY2" fmla="*/ 390465 h 550531"/>
                  <a:gd name="connsiteX3" fmla="*/ 524 w 2044421"/>
                  <a:gd name="connsiteY3" fmla="*/ 283673 h 550531"/>
                  <a:gd name="connsiteX4" fmla="*/ 1086479 w 2044421"/>
                  <a:gd name="connsiteY4" fmla="*/ 67845 h 550531"/>
                  <a:gd name="connsiteX5" fmla="*/ 1167650 w 2044421"/>
                  <a:gd name="connsiteY5" fmla="*/ 991 h 550531"/>
                  <a:gd name="connsiteX6" fmla="*/ 2044421 w 2044421"/>
                  <a:gd name="connsiteY6" fmla="*/ 275738 h 550531"/>
                  <a:gd name="connsiteX0" fmla="*/ 2044417 w 2044417"/>
                  <a:gd name="connsiteY0" fmla="*/ 275738 h 550531"/>
                  <a:gd name="connsiteX1" fmla="*/ 1409254 w 2044417"/>
                  <a:gd name="connsiteY1" fmla="*/ 518323 h 550531"/>
                  <a:gd name="connsiteX2" fmla="*/ 1198452 w 2044417"/>
                  <a:gd name="connsiteY2" fmla="*/ 390465 h 550531"/>
                  <a:gd name="connsiteX3" fmla="*/ 520 w 2044417"/>
                  <a:gd name="connsiteY3" fmla="*/ 283673 h 550531"/>
                  <a:gd name="connsiteX4" fmla="*/ 1086475 w 2044417"/>
                  <a:gd name="connsiteY4" fmla="*/ 67845 h 550531"/>
                  <a:gd name="connsiteX5" fmla="*/ 1167646 w 2044417"/>
                  <a:gd name="connsiteY5" fmla="*/ 991 h 550531"/>
                  <a:gd name="connsiteX6" fmla="*/ 2044417 w 2044417"/>
                  <a:gd name="connsiteY6" fmla="*/ 275738 h 550531"/>
                  <a:gd name="connsiteX0" fmla="*/ 2044075 w 2044075"/>
                  <a:gd name="connsiteY0" fmla="*/ 275738 h 550531"/>
                  <a:gd name="connsiteX1" fmla="*/ 1408912 w 2044075"/>
                  <a:gd name="connsiteY1" fmla="*/ 518323 h 550531"/>
                  <a:gd name="connsiteX2" fmla="*/ 1198110 w 2044075"/>
                  <a:gd name="connsiteY2" fmla="*/ 390465 h 550531"/>
                  <a:gd name="connsiteX3" fmla="*/ 178 w 2044075"/>
                  <a:gd name="connsiteY3" fmla="*/ 283673 h 550531"/>
                  <a:gd name="connsiteX4" fmla="*/ 1086133 w 2044075"/>
                  <a:gd name="connsiteY4" fmla="*/ 67845 h 550531"/>
                  <a:gd name="connsiteX5" fmla="*/ 1167304 w 2044075"/>
                  <a:gd name="connsiteY5" fmla="*/ 991 h 550531"/>
                  <a:gd name="connsiteX6" fmla="*/ 2044075 w 2044075"/>
                  <a:gd name="connsiteY6" fmla="*/ 275738 h 550531"/>
                  <a:gd name="connsiteX0" fmla="*/ 1983923 w 1983923"/>
                  <a:gd name="connsiteY0" fmla="*/ 275738 h 550531"/>
                  <a:gd name="connsiteX1" fmla="*/ 1348760 w 1983923"/>
                  <a:gd name="connsiteY1" fmla="*/ 518323 h 550531"/>
                  <a:gd name="connsiteX2" fmla="*/ 1137958 w 1983923"/>
                  <a:gd name="connsiteY2" fmla="*/ 390465 h 550531"/>
                  <a:gd name="connsiteX3" fmla="*/ 203 w 1983923"/>
                  <a:gd name="connsiteY3" fmla="*/ 474536 h 550531"/>
                  <a:gd name="connsiteX4" fmla="*/ 1025981 w 1983923"/>
                  <a:gd name="connsiteY4" fmla="*/ 67845 h 550531"/>
                  <a:gd name="connsiteX5" fmla="*/ 1107152 w 1983923"/>
                  <a:gd name="connsiteY5" fmla="*/ 991 h 550531"/>
                  <a:gd name="connsiteX6" fmla="*/ 1983923 w 1983923"/>
                  <a:gd name="connsiteY6" fmla="*/ 275738 h 550531"/>
                  <a:gd name="connsiteX0" fmla="*/ 1984688 w 1984688"/>
                  <a:gd name="connsiteY0" fmla="*/ 275738 h 550531"/>
                  <a:gd name="connsiteX1" fmla="*/ 1349525 w 1984688"/>
                  <a:gd name="connsiteY1" fmla="*/ 518323 h 550531"/>
                  <a:gd name="connsiteX2" fmla="*/ 1171776 w 1984688"/>
                  <a:gd name="connsiteY2" fmla="*/ 440528 h 550531"/>
                  <a:gd name="connsiteX3" fmla="*/ 968 w 1984688"/>
                  <a:gd name="connsiteY3" fmla="*/ 474536 h 550531"/>
                  <a:gd name="connsiteX4" fmla="*/ 1026746 w 1984688"/>
                  <a:gd name="connsiteY4" fmla="*/ 67845 h 550531"/>
                  <a:gd name="connsiteX5" fmla="*/ 1107917 w 1984688"/>
                  <a:gd name="connsiteY5" fmla="*/ 991 h 550531"/>
                  <a:gd name="connsiteX6" fmla="*/ 1984688 w 1984688"/>
                  <a:gd name="connsiteY6" fmla="*/ 275738 h 550531"/>
                  <a:gd name="connsiteX0" fmla="*/ 1984688 w 1984688"/>
                  <a:gd name="connsiteY0" fmla="*/ 275738 h 550531"/>
                  <a:gd name="connsiteX1" fmla="*/ 1349525 w 1984688"/>
                  <a:gd name="connsiteY1" fmla="*/ 518323 h 550531"/>
                  <a:gd name="connsiteX2" fmla="*/ 1171776 w 1984688"/>
                  <a:gd name="connsiteY2" fmla="*/ 440528 h 550531"/>
                  <a:gd name="connsiteX3" fmla="*/ 968 w 1984688"/>
                  <a:gd name="connsiteY3" fmla="*/ 474536 h 550531"/>
                  <a:gd name="connsiteX4" fmla="*/ 1026746 w 1984688"/>
                  <a:gd name="connsiteY4" fmla="*/ 67845 h 550531"/>
                  <a:gd name="connsiteX5" fmla="*/ 1107917 w 1984688"/>
                  <a:gd name="connsiteY5" fmla="*/ 991 h 550531"/>
                  <a:gd name="connsiteX6" fmla="*/ 1984688 w 1984688"/>
                  <a:gd name="connsiteY6" fmla="*/ 275738 h 550531"/>
                  <a:gd name="connsiteX0" fmla="*/ 1998639 w 1998639"/>
                  <a:gd name="connsiteY0" fmla="*/ 275738 h 574779"/>
                  <a:gd name="connsiteX1" fmla="*/ 1363476 w 1998639"/>
                  <a:gd name="connsiteY1" fmla="*/ 518323 h 574779"/>
                  <a:gd name="connsiteX2" fmla="*/ 1185727 w 1998639"/>
                  <a:gd name="connsiteY2" fmla="*/ 440528 h 574779"/>
                  <a:gd name="connsiteX3" fmla="*/ 14919 w 1998639"/>
                  <a:gd name="connsiteY3" fmla="*/ 474536 h 574779"/>
                  <a:gd name="connsiteX4" fmla="*/ 1040697 w 1998639"/>
                  <a:gd name="connsiteY4" fmla="*/ 67845 h 574779"/>
                  <a:gd name="connsiteX5" fmla="*/ 1121868 w 1998639"/>
                  <a:gd name="connsiteY5" fmla="*/ 991 h 574779"/>
                  <a:gd name="connsiteX6" fmla="*/ 1998639 w 1998639"/>
                  <a:gd name="connsiteY6" fmla="*/ 275738 h 574779"/>
                  <a:gd name="connsiteX0" fmla="*/ 1998639 w 1998639"/>
                  <a:gd name="connsiteY0" fmla="*/ 275738 h 586542"/>
                  <a:gd name="connsiteX1" fmla="*/ 1363476 w 1998639"/>
                  <a:gd name="connsiteY1" fmla="*/ 518323 h 586542"/>
                  <a:gd name="connsiteX2" fmla="*/ 1185727 w 1998639"/>
                  <a:gd name="connsiteY2" fmla="*/ 440528 h 586542"/>
                  <a:gd name="connsiteX3" fmla="*/ 14919 w 1998639"/>
                  <a:gd name="connsiteY3" fmla="*/ 474536 h 586542"/>
                  <a:gd name="connsiteX4" fmla="*/ 1040697 w 1998639"/>
                  <a:gd name="connsiteY4" fmla="*/ 67845 h 586542"/>
                  <a:gd name="connsiteX5" fmla="*/ 1121868 w 1998639"/>
                  <a:gd name="connsiteY5" fmla="*/ 991 h 586542"/>
                  <a:gd name="connsiteX6" fmla="*/ 1998639 w 1998639"/>
                  <a:gd name="connsiteY6" fmla="*/ 275738 h 58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8639" h="586542">
                    <a:moveTo>
                      <a:pt x="1998639" y="275738"/>
                    </a:moveTo>
                    <a:cubicBezTo>
                      <a:pt x="1934179" y="393486"/>
                      <a:pt x="1737323" y="638172"/>
                      <a:pt x="1363476" y="518323"/>
                    </a:cubicBezTo>
                    <a:cubicBezTo>
                      <a:pt x="1255649" y="483245"/>
                      <a:pt x="1242772" y="474081"/>
                      <a:pt x="1185727" y="440528"/>
                    </a:cubicBezTo>
                    <a:cubicBezTo>
                      <a:pt x="820099" y="468194"/>
                      <a:pt x="125171" y="732340"/>
                      <a:pt x="14919" y="474536"/>
                    </a:cubicBezTo>
                    <a:cubicBezTo>
                      <a:pt x="-95333" y="216732"/>
                      <a:pt x="421332" y="132195"/>
                      <a:pt x="1040697" y="67845"/>
                    </a:cubicBezTo>
                    <a:cubicBezTo>
                      <a:pt x="1132266" y="41824"/>
                      <a:pt x="1118501" y="-7604"/>
                      <a:pt x="1121868" y="991"/>
                    </a:cubicBezTo>
                    <a:lnTo>
                      <a:pt x="1998639" y="275738"/>
                    </a:lnTo>
                    <a:close/>
                  </a:path>
                </a:pathLst>
              </a:custGeom>
              <a:noFill/>
              <a:ln w="38100">
                <a:solidFill>
                  <a:srgbClr val="00B0F0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895350" y="5029200"/>
              <a:ext cx="245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solidFill>
                    <a:schemeClr val="bg1"/>
                  </a:solidFill>
                </a:rPr>
                <a:t>BRDF Fit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724400" y="2057400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Path Tracer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552950" y="1885950"/>
            <a:ext cx="2800350" cy="3771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8382002" y="1828800"/>
            <a:ext cx="3809998" cy="3771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3"/>
          <p:cNvSpPr/>
          <p:nvPr/>
        </p:nvSpPr>
        <p:spPr>
          <a:xfrm rot="2467886">
            <a:off x="1210657" y="2698977"/>
            <a:ext cx="1066070" cy="208206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3"/>
          <p:cNvSpPr/>
          <p:nvPr/>
        </p:nvSpPr>
        <p:spPr>
          <a:xfrm rot="5400000">
            <a:off x="1820475" y="2797470"/>
            <a:ext cx="668889" cy="148668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3"/>
          <p:cNvSpPr/>
          <p:nvPr/>
        </p:nvSpPr>
        <p:spPr>
          <a:xfrm rot="8684305">
            <a:off x="2094926" y="2980639"/>
            <a:ext cx="487190" cy="148668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3"/>
          <p:cNvSpPr/>
          <p:nvPr/>
        </p:nvSpPr>
        <p:spPr>
          <a:xfrm rot="5400000">
            <a:off x="2031388" y="2808745"/>
            <a:ext cx="254325" cy="515711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  <a:gd name="connsiteX0" fmla="*/ 0 w 1783524"/>
              <a:gd name="connsiteY0" fmla="*/ 418804 h 857327"/>
              <a:gd name="connsiteX1" fmla="*/ 927308 w 1783524"/>
              <a:gd name="connsiteY1" fmla="*/ 234 h 857327"/>
              <a:gd name="connsiteX2" fmla="*/ 1783524 w 1783524"/>
              <a:gd name="connsiteY2" fmla="*/ 465893 h 857327"/>
              <a:gd name="connsiteX3" fmla="*/ 927308 w 1783524"/>
              <a:gd name="connsiteY3" fmla="*/ 857160 h 857327"/>
              <a:gd name="connsiteX4" fmla="*/ 0 w 1783524"/>
              <a:gd name="connsiteY4" fmla="*/ 418804 h 857327"/>
              <a:gd name="connsiteX0" fmla="*/ -2 w 2039671"/>
              <a:gd name="connsiteY0" fmla="*/ 418803 h 857328"/>
              <a:gd name="connsiteX1" fmla="*/ 1183455 w 2039671"/>
              <a:gd name="connsiteY1" fmla="*/ 234 h 857328"/>
              <a:gd name="connsiteX2" fmla="*/ 2039671 w 2039671"/>
              <a:gd name="connsiteY2" fmla="*/ 465893 h 857328"/>
              <a:gd name="connsiteX3" fmla="*/ 1183455 w 2039671"/>
              <a:gd name="connsiteY3" fmla="*/ 857160 h 857328"/>
              <a:gd name="connsiteX4" fmla="*/ -2 w 2039671"/>
              <a:gd name="connsiteY4" fmla="*/ 418803 h 857328"/>
              <a:gd name="connsiteX0" fmla="*/ 2 w 1727942"/>
              <a:gd name="connsiteY0" fmla="*/ 418595 h 856968"/>
              <a:gd name="connsiteX1" fmla="*/ 1183459 w 1727942"/>
              <a:gd name="connsiteY1" fmla="*/ 26 h 856968"/>
              <a:gd name="connsiteX2" fmla="*/ 1727943 w 1727942"/>
              <a:gd name="connsiteY2" fmla="*/ 433607 h 856968"/>
              <a:gd name="connsiteX3" fmla="*/ 1183459 w 1727942"/>
              <a:gd name="connsiteY3" fmla="*/ 856952 h 856968"/>
              <a:gd name="connsiteX4" fmla="*/ 2 w 1727942"/>
              <a:gd name="connsiteY4" fmla="*/ 418595 h 85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942" h="856968">
                <a:moveTo>
                  <a:pt x="2" y="418595"/>
                </a:moveTo>
                <a:cubicBezTo>
                  <a:pt x="2" y="181961"/>
                  <a:pt x="895469" y="-2476"/>
                  <a:pt x="1183459" y="26"/>
                </a:cubicBezTo>
                <a:cubicBezTo>
                  <a:pt x="1471449" y="2528"/>
                  <a:pt x="1727943" y="302362"/>
                  <a:pt x="1727943" y="433607"/>
                </a:cubicBezTo>
                <a:cubicBezTo>
                  <a:pt x="1727943" y="564852"/>
                  <a:pt x="1471449" y="859454"/>
                  <a:pt x="1183459" y="856952"/>
                </a:cubicBezTo>
                <a:cubicBezTo>
                  <a:pt x="895469" y="854450"/>
                  <a:pt x="2" y="655229"/>
                  <a:pt x="2" y="418595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3"/>
          <p:cNvSpPr/>
          <p:nvPr/>
        </p:nvSpPr>
        <p:spPr>
          <a:xfrm rot="8660365">
            <a:off x="2079474" y="4439869"/>
            <a:ext cx="776872" cy="234742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3"/>
          <p:cNvSpPr/>
          <p:nvPr/>
        </p:nvSpPr>
        <p:spPr>
          <a:xfrm rot="5400000">
            <a:off x="2037201" y="4437814"/>
            <a:ext cx="230116" cy="466623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  <a:gd name="connsiteX0" fmla="*/ 0 w 1783524"/>
              <a:gd name="connsiteY0" fmla="*/ 418804 h 857327"/>
              <a:gd name="connsiteX1" fmla="*/ 927308 w 1783524"/>
              <a:gd name="connsiteY1" fmla="*/ 234 h 857327"/>
              <a:gd name="connsiteX2" fmla="*/ 1783524 w 1783524"/>
              <a:gd name="connsiteY2" fmla="*/ 465893 h 857327"/>
              <a:gd name="connsiteX3" fmla="*/ 927308 w 1783524"/>
              <a:gd name="connsiteY3" fmla="*/ 857160 h 857327"/>
              <a:gd name="connsiteX4" fmla="*/ 0 w 1783524"/>
              <a:gd name="connsiteY4" fmla="*/ 418804 h 857327"/>
              <a:gd name="connsiteX0" fmla="*/ -2 w 2039671"/>
              <a:gd name="connsiteY0" fmla="*/ 418803 h 857328"/>
              <a:gd name="connsiteX1" fmla="*/ 1183455 w 2039671"/>
              <a:gd name="connsiteY1" fmla="*/ 234 h 857328"/>
              <a:gd name="connsiteX2" fmla="*/ 2039671 w 2039671"/>
              <a:gd name="connsiteY2" fmla="*/ 465893 h 857328"/>
              <a:gd name="connsiteX3" fmla="*/ 1183455 w 2039671"/>
              <a:gd name="connsiteY3" fmla="*/ 857160 h 857328"/>
              <a:gd name="connsiteX4" fmla="*/ -2 w 2039671"/>
              <a:gd name="connsiteY4" fmla="*/ 418803 h 857328"/>
              <a:gd name="connsiteX0" fmla="*/ 2 w 1727942"/>
              <a:gd name="connsiteY0" fmla="*/ 418595 h 856968"/>
              <a:gd name="connsiteX1" fmla="*/ 1183459 w 1727942"/>
              <a:gd name="connsiteY1" fmla="*/ 26 h 856968"/>
              <a:gd name="connsiteX2" fmla="*/ 1727943 w 1727942"/>
              <a:gd name="connsiteY2" fmla="*/ 433607 h 856968"/>
              <a:gd name="connsiteX3" fmla="*/ 1183459 w 1727942"/>
              <a:gd name="connsiteY3" fmla="*/ 856952 h 856968"/>
              <a:gd name="connsiteX4" fmla="*/ 2 w 1727942"/>
              <a:gd name="connsiteY4" fmla="*/ 418595 h 85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942" h="856968">
                <a:moveTo>
                  <a:pt x="2" y="418595"/>
                </a:moveTo>
                <a:cubicBezTo>
                  <a:pt x="2" y="181961"/>
                  <a:pt x="895469" y="-2476"/>
                  <a:pt x="1183459" y="26"/>
                </a:cubicBezTo>
                <a:cubicBezTo>
                  <a:pt x="1471449" y="2528"/>
                  <a:pt x="1727943" y="302362"/>
                  <a:pt x="1727943" y="433607"/>
                </a:cubicBezTo>
                <a:cubicBezTo>
                  <a:pt x="1727943" y="564852"/>
                  <a:pt x="1471449" y="859454"/>
                  <a:pt x="1183459" y="856952"/>
                </a:cubicBezTo>
                <a:cubicBezTo>
                  <a:pt x="895469" y="854450"/>
                  <a:pt x="2" y="655229"/>
                  <a:pt x="2" y="418595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7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412933" y="1771650"/>
            <a:ext cx="3080385" cy="4006250"/>
          </a:xfrm>
          <a:prstGeom prst="roundRect">
            <a:avLst>
              <a:gd name="adj" fmla="val 7122"/>
            </a:avLst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723900" y="1765900"/>
            <a:ext cx="2800350" cy="4006250"/>
          </a:xfrm>
          <a:prstGeom prst="roundRect">
            <a:avLst>
              <a:gd name="adj" fmla="val 7122"/>
            </a:avLst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640103" y="1947386"/>
            <a:ext cx="2628900" cy="36533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6324" y="345043"/>
            <a:ext cx="10267949" cy="369332"/>
          </a:xfrm>
        </p:spPr>
        <p:txBody>
          <a:bodyPr/>
          <a:lstStyle/>
          <a:p>
            <a:r>
              <a:rPr lang="de-DE" dirty="0" smtClean="0"/>
              <a:t>Pipeline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5350" y="1302932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Pre-Processing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02955" y="1302932"/>
            <a:ext cx="2703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Rendering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4953000" y="2628900"/>
            <a:ext cx="1943101" cy="971550"/>
          </a:xfrm>
          <a:prstGeom prst="roundRect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GuidedProductBRDF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953000" y="4057650"/>
            <a:ext cx="1943101" cy="971550"/>
          </a:xfrm>
          <a:prstGeom prst="roundRect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Weight Window RR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29" y="2775766"/>
            <a:ext cx="3531588" cy="19865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33</a:t>
            </a:fld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895350" y="2228850"/>
            <a:ext cx="2457450" cy="1405925"/>
            <a:chOff x="895350" y="2228850"/>
            <a:chExt cx="2457450" cy="1405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ounded Rectangle 12"/>
            <p:cNvSpPr/>
            <p:nvPr/>
          </p:nvSpPr>
          <p:spPr>
            <a:xfrm>
              <a:off x="952500" y="2228850"/>
              <a:ext cx="2286000" cy="1405925"/>
            </a:xfrm>
            <a:prstGeom prst="roundRect">
              <a:avLst/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03947" y="2342402"/>
              <a:ext cx="1761283" cy="1063773"/>
              <a:chOff x="7051146" y="41504"/>
              <a:chExt cx="4531254" cy="2736769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7924800" y="2320145"/>
                <a:ext cx="3657600" cy="0"/>
              </a:xfrm>
              <a:prstGeom prst="lin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9664700" y="223442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8096250" y="1062845"/>
                <a:ext cx="1085850" cy="8001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21" descr="C:\Users\Jirka\projects\import\presentations\main\images\ground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69000" contrast="-100000"/>
                        </a14:imgEffect>
                      </a14:imgLayer>
                    </a14:imgProps>
                  </a:ext>
                </a:extLst>
              </a:blip>
              <a:srcRect l="20187" r="19261"/>
              <a:stretch/>
            </p:blipFill>
            <p:spPr bwMode="auto">
              <a:xfrm>
                <a:off x="7924800" y="2327423"/>
                <a:ext cx="3657600" cy="45085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Chord 24"/>
              <p:cNvSpPr/>
              <p:nvPr/>
            </p:nvSpPr>
            <p:spPr>
              <a:xfrm rot="6694740">
                <a:off x="7975633" y="-882983"/>
                <a:ext cx="2217991" cy="4066966"/>
              </a:xfrm>
              <a:custGeom>
                <a:avLst/>
                <a:gdLst>
                  <a:gd name="connsiteX0" fmla="*/ 1463417 w 1714500"/>
                  <a:gd name="connsiteY0" fmla="*/ 1463417 h 1714500"/>
                  <a:gd name="connsiteX1" fmla="*/ 428625 w 1714500"/>
                  <a:gd name="connsiteY1" fmla="*/ 1599650 h 1714500"/>
                  <a:gd name="connsiteX2" fmla="*/ 29210 w 1714500"/>
                  <a:gd name="connsiteY2" fmla="*/ 635377 h 1714500"/>
                  <a:gd name="connsiteX3" fmla="*/ 857250 w 1714500"/>
                  <a:gd name="connsiteY3" fmla="*/ 0 h 1714500"/>
                  <a:gd name="connsiteX4" fmla="*/ 1463417 w 1714500"/>
                  <a:gd name="connsiteY4" fmla="*/ 1463417 h 1714500"/>
                  <a:gd name="connsiteX0" fmla="*/ 1452437 w 1453497"/>
                  <a:gd name="connsiteY0" fmla="*/ 1463417 h 1736720"/>
                  <a:gd name="connsiteX1" fmla="*/ 977942 w 1453497"/>
                  <a:gd name="connsiteY1" fmla="*/ 1715984 h 1736720"/>
                  <a:gd name="connsiteX2" fmla="*/ 417645 w 1453497"/>
                  <a:gd name="connsiteY2" fmla="*/ 1599650 h 1736720"/>
                  <a:gd name="connsiteX3" fmla="*/ 18230 w 1453497"/>
                  <a:gd name="connsiteY3" fmla="*/ 635377 h 1736720"/>
                  <a:gd name="connsiteX4" fmla="*/ 846270 w 1453497"/>
                  <a:gd name="connsiteY4" fmla="*/ 0 h 1736720"/>
                  <a:gd name="connsiteX5" fmla="*/ 1452437 w 1453497"/>
                  <a:gd name="connsiteY5" fmla="*/ 1463417 h 1736720"/>
                  <a:gd name="connsiteX0" fmla="*/ 1481560 w 1482620"/>
                  <a:gd name="connsiteY0" fmla="*/ 1463417 h 1721398"/>
                  <a:gd name="connsiteX1" fmla="*/ 1007065 w 1482620"/>
                  <a:gd name="connsiteY1" fmla="*/ 1715984 h 1721398"/>
                  <a:gd name="connsiteX2" fmla="*/ 446768 w 1482620"/>
                  <a:gd name="connsiteY2" fmla="*/ 1599650 h 1721398"/>
                  <a:gd name="connsiteX3" fmla="*/ 138380 w 1482620"/>
                  <a:gd name="connsiteY3" fmla="*/ 1185355 h 1721398"/>
                  <a:gd name="connsiteX4" fmla="*/ 47353 w 1482620"/>
                  <a:gd name="connsiteY4" fmla="*/ 635377 h 1721398"/>
                  <a:gd name="connsiteX5" fmla="*/ 875393 w 1482620"/>
                  <a:gd name="connsiteY5" fmla="*/ 0 h 1721398"/>
                  <a:gd name="connsiteX6" fmla="*/ 1481560 w 1482620"/>
                  <a:gd name="connsiteY6" fmla="*/ 1463417 h 1721398"/>
                  <a:gd name="connsiteX0" fmla="*/ 1445200 w 1446260"/>
                  <a:gd name="connsiteY0" fmla="*/ 1522823 h 1780804"/>
                  <a:gd name="connsiteX1" fmla="*/ 970705 w 1446260"/>
                  <a:gd name="connsiteY1" fmla="*/ 1775390 h 1780804"/>
                  <a:gd name="connsiteX2" fmla="*/ 410408 w 1446260"/>
                  <a:gd name="connsiteY2" fmla="*/ 1659056 h 1780804"/>
                  <a:gd name="connsiteX3" fmla="*/ 102020 w 1446260"/>
                  <a:gd name="connsiteY3" fmla="*/ 1244761 h 1780804"/>
                  <a:gd name="connsiteX4" fmla="*/ 10993 w 1446260"/>
                  <a:gd name="connsiteY4" fmla="*/ 694783 h 1780804"/>
                  <a:gd name="connsiteX5" fmla="*/ 321614 w 1446260"/>
                  <a:gd name="connsiteY5" fmla="*/ 324653 h 1780804"/>
                  <a:gd name="connsiteX6" fmla="*/ 839033 w 1446260"/>
                  <a:gd name="connsiteY6" fmla="*/ 59406 h 1780804"/>
                  <a:gd name="connsiteX7" fmla="*/ 1445200 w 1446260"/>
                  <a:gd name="connsiteY7" fmla="*/ 1522823 h 1780804"/>
                  <a:gd name="connsiteX0" fmla="*/ 1462952 w 1464012"/>
                  <a:gd name="connsiteY0" fmla="*/ 1522823 h 1780804"/>
                  <a:gd name="connsiteX1" fmla="*/ 988457 w 1464012"/>
                  <a:gd name="connsiteY1" fmla="*/ 1775390 h 1780804"/>
                  <a:gd name="connsiteX2" fmla="*/ 428160 w 1464012"/>
                  <a:gd name="connsiteY2" fmla="*/ 1659056 h 1780804"/>
                  <a:gd name="connsiteX3" fmla="*/ 119772 w 1464012"/>
                  <a:gd name="connsiteY3" fmla="*/ 1244761 h 1780804"/>
                  <a:gd name="connsiteX4" fmla="*/ 24027 w 1464012"/>
                  <a:gd name="connsiteY4" fmla="*/ 964526 h 1780804"/>
                  <a:gd name="connsiteX5" fmla="*/ 28745 w 1464012"/>
                  <a:gd name="connsiteY5" fmla="*/ 694783 h 1780804"/>
                  <a:gd name="connsiteX6" fmla="*/ 339366 w 1464012"/>
                  <a:gd name="connsiteY6" fmla="*/ 324653 h 1780804"/>
                  <a:gd name="connsiteX7" fmla="*/ 856785 w 1464012"/>
                  <a:gd name="connsiteY7" fmla="*/ 59406 h 1780804"/>
                  <a:gd name="connsiteX8" fmla="*/ 1462952 w 1464012"/>
                  <a:gd name="connsiteY8" fmla="*/ 1522823 h 1780804"/>
                  <a:gd name="connsiteX0" fmla="*/ 1462952 w 1464012"/>
                  <a:gd name="connsiteY0" fmla="*/ 1522823 h 1779152"/>
                  <a:gd name="connsiteX1" fmla="*/ 988457 w 1464012"/>
                  <a:gd name="connsiteY1" fmla="*/ 1775390 h 1779152"/>
                  <a:gd name="connsiteX2" fmla="*/ 428160 w 1464012"/>
                  <a:gd name="connsiteY2" fmla="*/ 1659056 h 1779152"/>
                  <a:gd name="connsiteX3" fmla="*/ 245586 w 1464012"/>
                  <a:gd name="connsiteY3" fmla="*/ 1452621 h 1779152"/>
                  <a:gd name="connsiteX4" fmla="*/ 119772 w 1464012"/>
                  <a:gd name="connsiteY4" fmla="*/ 1244761 h 1779152"/>
                  <a:gd name="connsiteX5" fmla="*/ 24027 w 1464012"/>
                  <a:gd name="connsiteY5" fmla="*/ 964526 h 1779152"/>
                  <a:gd name="connsiteX6" fmla="*/ 28745 w 1464012"/>
                  <a:gd name="connsiteY6" fmla="*/ 694783 h 1779152"/>
                  <a:gd name="connsiteX7" fmla="*/ 339366 w 1464012"/>
                  <a:gd name="connsiteY7" fmla="*/ 324653 h 1779152"/>
                  <a:gd name="connsiteX8" fmla="*/ 856785 w 1464012"/>
                  <a:gd name="connsiteY8" fmla="*/ 59406 h 1779152"/>
                  <a:gd name="connsiteX9" fmla="*/ 1462952 w 1464012"/>
                  <a:gd name="connsiteY9" fmla="*/ 1522823 h 1779152"/>
                  <a:gd name="connsiteX0" fmla="*/ 1462952 w 1464012"/>
                  <a:gd name="connsiteY0" fmla="*/ 1522823 h 1803706"/>
                  <a:gd name="connsiteX1" fmla="*/ 988457 w 1464012"/>
                  <a:gd name="connsiteY1" fmla="*/ 1775390 h 1803706"/>
                  <a:gd name="connsiteX2" fmla="*/ 772440 w 1464012"/>
                  <a:gd name="connsiteY2" fmla="*/ 1784656 h 1803706"/>
                  <a:gd name="connsiteX3" fmla="*/ 428160 w 1464012"/>
                  <a:gd name="connsiteY3" fmla="*/ 1659056 h 1803706"/>
                  <a:gd name="connsiteX4" fmla="*/ 245586 w 1464012"/>
                  <a:gd name="connsiteY4" fmla="*/ 1452621 h 1803706"/>
                  <a:gd name="connsiteX5" fmla="*/ 119772 w 1464012"/>
                  <a:gd name="connsiteY5" fmla="*/ 1244761 h 1803706"/>
                  <a:gd name="connsiteX6" fmla="*/ 24027 w 1464012"/>
                  <a:gd name="connsiteY6" fmla="*/ 964526 h 1803706"/>
                  <a:gd name="connsiteX7" fmla="*/ 28745 w 1464012"/>
                  <a:gd name="connsiteY7" fmla="*/ 694783 h 1803706"/>
                  <a:gd name="connsiteX8" fmla="*/ 339366 w 1464012"/>
                  <a:gd name="connsiteY8" fmla="*/ 324653 h 1803706"/>
                  <a:gd name="connsiteX9" fmla="*/ 856785 w 1464012"/>
                  <a:gd name="connsiteY9" fmla="*/ 59406 h 1803706"/>
                  <a:gd name="connsiteX10" fmla="*/ 1462952 w 1464012"/>
                  <a:gd name="connsiteY10" fmla="*/ 1522823 h 1803706"/>
                  <a:gd name="connsiteX0" fmla="*/ 1462952 w 1474055"/>
                  <a:gd name="connsiteY0" fmla="*/ 1522823 h 1803706"/>
                  <a:gd name="connsiteX1" fmla="*/ 1230089 w 1474055"/>
                  <a:gd name="connsiteY1" fmla="*/ 1755544 h 1803706"/>
                  <a:gd name="connsiteX2" fmla="*/ 988457 w 1474055"/>
                  <a:gd name="connsiteY2" fmla="*/ 1775390 h 1803706"/>
                  <a:gd name="connsiteX3" fmla="*/ 772440 w 1474055"/>
                  <a:gd name="connsiteY3" fmla="*/ 1784656 h 1803706"/>
                  <a:gd name="connsiteX4" fmla="*/ 428160 w 1474055"/>
                  <a:gd name="connsiteY4" fmla="*/ 1659056 h 1803706"/>
                  <a:gd name="connsiteX5" fmla="*/ 245586 w 1474055"/>
                  <a:gd name="connsiteY5" fmla="*/ 1452621 h 1803706"/>
                  <a:gd name="connsiteX6" fmla="*/ 119772 w 1474055"/>
                  <a:gd name="connsiteY6" fmla="*/ 1244761 h 1803706"/>
                  <a:gd name="connsiteX7" fmla="*/ 24027 w 1474055"/>
                  <a:gd name="connsiteY7" fmla="*/ 964526 h 1803706"/>
                  <a:gd name="connsiteX8" fmla="*/ 28745 w 1474055"/>
                  <a:gd name="connsiteY8" fmla="*/ 694783 h 1803706"/>
                  <a:gd name="connsiteX9" fmla="*/ 339366 w 1474055"/>
                  <a:gd name="connsiteY9" fmla="*/ 324653 h 1803706"/>
                  <a:gd name="connsiteX10" fmla="*/ 856785 w 1474055"/>
                  <a:gd name="connsiteY10" fmla="*/ 59406 h 1803706"/>
                  <a:gd name="connsiteX11" fmla="*/ 1462952 w 1474055"/>
                  <a:gd name="connsiteY11" fmla="*/ 1522823 h 1803706"/>
                  <a:gd name="connsiteX0" fmla="*/ 1449413 w 1460516"/>
                  <a:gd name="connsiteY0" fmla="*/ 1519376 h 1800259"/>
                  <a:gd name="connsiteX1" fmla="*/ 1216550 w 1460516"/>
                  <a:gd name="connsiteY1" fmla="*/ 1752097 h 1800259"/>
                  <a:gd name="connsiteX2" fmla="*/ 974918 w 1460516"/>
                  <a:gd name="connsiteY2" fmla="*/ 1771943 h 1800259"/>
                  <a:gd name="connsiteX3" fmla="*/ 758901 w 1460516"/>
                  <a:gd name="connsiteY3" fmla="*/ 1781209 h 1800259"/>
                  <a:gd name="connsiteX4" fmla="*/ 414621 w 1460516"/>
                  <a:gd name="connsiteY4" fmla="*/ 1655609 h 1800259"/>
                  <a:gd name="connsiteX5" fmla="*/ 232047 w 1460516"/>
                  <a:gd name="connsiteY5" fmla="*/ 1449174 h 1800259"/>
                  <a:gd name="connsiteX6" fmla="*/ 106233 w 1460516"/>
                  <a:gd name="connsiteY6" fmla="*/ 1241314 h 1800259"/>
                  <a:gd name="connsiteX7" fmla="*/ 10488 w 1460516"/>
                  <a:gd name="connsiteY7" fmla="*/ 961079 h 1800259"/>
                  <a:gd name="connsiteX8" fmla="*/ 15206 w 1460516"/>
                  <a:gd name="connsiteY8" fmla="*/ 691336 h 1800259"/>
                  <a:gd name="connsiteX9" fmla="*/ 123533 w 1460516"/>
                  <a:gd name="connsiteY9" fmla="*/ 484693 h 1800259"/>
                  <a:gd name="connsiteX10" fmla="*/ 325827 w 1460516"/>
                  <a:gd name="connsiteY10" fmla="*/ 321206 h 1800259"/>
                  <a:gd name="connsiteX11" fmla="*/ 843246 w 1460516"/>
                  <a:gd name="connsiteY11" fmla="*/ 55959 h 1800259"/>
                  <a:gd name="connsiteX12" fmla="*/ 1449413 w 1460516"/>
                  <a:gd name="connsiteY12" fmla="*/ 1519376 h 1800259"/>
                  <a:gd name="connsiteX0" fmla="*/ 1449413 w 1460516"/>
                  <a:gd name="connsiteY0" fmla="*/ 1554880 h 1835763"/>
                  <a:gd name="connsiteX1" fmla="*/ 1216550 w 1460516"/>
                  <a:gd name="connsiteY1" fmla="*/ 1787601 h 1835763"/>
                  <a:gd name="connsiteX2" fmla="*/ 974918 w 1460516"/>
                  <a:gd name="connsiteY2" fmla="*/ 1807447 h 1835763"/>
                  <a:gd name="connsiteX3" fmla="*/ 758901 w 1460516"/>
                  <a:gd name="connsiteY3" fmla="*/ 1816713 h 1835763"/>
                  <a:gd name="connsiteX4" fmla="*/ 414621 w 1460516"/>
                  <a:gd name="connsiteY4" fmla="*/ 1691113 h 1835763"/>
                  <a:gd name="connsiteX5" fmla="*/ 232047 w 1460516"/>
                  <a:gd name="connsiteY5" fmla="*/ 1484678 h 1835763"/>
                  <a:gd name="connsiteX6" fmla="*/ 106233 w 1460516"/>
                  <a:gd name="connsiteY6" fmla="*/ 1276818 h 1835763"/>
                  <a:gd name="connsiteX7" fmla="*/ 10488 w 1460516"/>
                  <a:gd name="connsiteY7" fmla="*/ 996583 h 1835763"/>
                  <a:gd name="connsiteX8" fmla="*/ 15206 w 1460516"/>
                  <a:gd name="connsiteY8" fmla="*/ 726840 h 1835763"/>
                  <a:gd name="connsiteX9" fmla="*/ 123533 w 1460516"/>
                  <a:gd name="connsiteY9" fmla="*/ 520197 h 1835763"/>
                  <a:gd name="connsiteX10" fmla="*/ 325827 w 1460516"/>
                  <a:gd name="connsiteY10" fmla="*/ 356710 h 1835763"/>
                  <a:gd name="connsiteX11" fmla="*/ 521071 w 1460516"/>
                  <a:gd name="connsiteY11" fmla="*/ 176148 h 1835763"/>
                  <a:gd name="connsiteX12" fmla="*/ 843246 w 1460516"/>
                  <a:gd name="connsiteY12" fmla="*/ 91463 h 1835763"/>
                  <a:gd name="connsiteX13" fmla="*/ 1449413 w 1460516"/>
                  <a:gd name="connsiteY13" fmla="*/ 1554880 h 1835763"/>
                  <a:gd name="connsiteX0" fmla="*/ 1449413 w 1460516"/>
                  <a:gd name="connsiteY0" fmla="*/ 1554880 h 2305040"/>
                  <a:gd name="connsiteX1" fmla="*/ 1216550 w 1460516"/>
                  <a:gd name="connsiteY1" fmla="*/ 1787601 h 2305040"/>
                  <a:gd name="connsiteX2" fmla="*/ 889523 w 1460516"/>
                  <a:gd name="connsiteY2" fmla="*/ 2302393 h 2305040"/>
                  <a:gd name="connsiteX3" fmla="*/ 758901 w 1460516"/>
                  <a:gd name="connsiteY3" fmla="*/ 1816713 h 2305040"/>
                  <a:gd name="connsiteX4" fmla="*/ 414621 w 1460516"/>
                  <a:gd name="connsiteY4" fmla="*/ 1691113 h 2305040"/>
                  <a:gd name="connsiteX5" fmla="*/ 232047 w 1460516"/>
                  <a:gd name="connsiteY5" fmla="*/ 1484678 h 2305040"/>
                  <a:gd name="connsiteX6" fmla="*/ 106233 w 1460516"/>
                  <a:gd name="connsiteY6" fmla="*/ 1276818 h 2305040"/>
                  <a:gd name="connsiteX7" fmla="*/ 10488 w 1460516"/>
                  <a:gd name="connsiteY7" fmla="*/ 996583 h 2305040"/>
                  <a:gd name="connsiteX8" fmla="*/ 15206 w 1460516"/>
                  <a:gd name="connsiteY8" fmla="*/ 726840 h 2305040"/>
                  <a:gd name="connsiteX9" fmla="*/ 123533 w 1460516"/>
                  <a:gd name="connsiteY9" fmla="*/ 520197 h 2305040"/>
                  <a:gd name="connsiteX10" fmla="*/ 325827 w 1460516"/>
                  <a:gd name="connsiteY10" fmla="*/ 356710 h 2305040"/>
                  <a:gd name="connsiteX11" fmla="*/ 521071 w 1460516"/>
                  <a:gd name="connsiteY11" fmla="*/ 176148 h 2305040"/>
                  <a:gd name="connsiteX12" fmla="*/ 843246 w 1460516"/>
                  <a:gd name="connsiteY12" fmla="*/ 91463 h 2305040"/>
                  <a:gd name="connsiteX13" fmla="*/ 1449413 w 1460516"/>
                  <a:gd name="connsiteY13" fmla="*/ 1554880 h 2305040"/>
                  <a:gd name="connsiteX0" fmla="*/ 1449413 w 1460516"/>
                  <a:gd name="connsiteY0" fmla="*/ 1554880 h 2312529"/>
                  <a:gd name="connsiteX1" fmla="*/ 1216550 w 1460516"/>
                  <a:gd name="connsiteY1" fmla="*/ 1787601 h 2312529"/>
                  <a:gd name="connsiteX2" fmla="*/ 889523 w 1460516"/>
                  <a:gd name="connsiteY2" fmla="*/ 2302393 h 2312529"/>
                  <a:gd name="connsiteX3" fmla="*/ 444317 w 1460516"/>
                  <a:gd name="connsiteY3" fmla="*/ 2216441 h 2312529"/>
                  <a:gd name="connsiteX4" fmla="*/ 414621 w 1460516"/>
                  <a:gd name="connsiteY4" fmla="*/ 1691113 h 2312529"/>
                  <a:gd name="connsiteX5" fmla="*/ 232047 w 1460516"/>
                  <a:gd name="connsiteY5" fmla="*/ 1484678 h 2312529"/>
                  <a:gd name="connsiteX6" fmla="*/ 106233 w 1460516"/>
                  <a:gd name="connsiteY6" fmla="*/ 1276818 h 2312529"/>
                  <a:gd name="connsiteX7" fmla="*/ 10488 w 1460516"/>
                  <a:gd name="connsiteY7" fmla="*/ 996583 h 2312529"/>
                  <a:gd name="connsiteX8" fmla="*/ 15206 w 1460516"/>
                  <a:gd name="connsiteY8" fmla="*/ 726840 h 2312529"/>
                  <a:gd name="connsiteX9" fmla="*/ 123533 w 1460516"/>
                  <a:gd name="connsiteY9" fmla="*/ 520197 h 2312529"/>
                  <a:gd name="connsiteX10" fmla="*/ 325827 w 1460516"/>
                  <a:gd name="connsiteY10" fmla="*/ 356710 h 2312529"/>
                  <a:gd name="connsiteX11" fmla="*/ 521071 w 1460516"/>
                  <a:gd name="connsiteY11" fmla="*/ 176148 h 2312529"/>
                  <a:gd name="connsiteX12" fmla="*/ 843246 w 1460516"/>
                  <a:gd name="connsiteY12" fmla="*/ 91463 h 2312529"/>
                  <a:gd name="connsiteX13" fmla="*/ 1449413 w 1460516"/>
                  <a:gd name="connsiteY13" fmla="*/ 1554880 h 2312529"/>
                  <a:gd name="connsiteX0" fmla="*/ 1449413 w 1457608"/>
                  <a:gd name="connsiteY0" fmla="*/ 1554880 h 2312529"/>
                  <a:gd name="connsiteX1" fmla="*/ 1122643 w 1457608"/>
                  <a:gd name="connsiteY1" fmla="*/ 1826383 h 2312529"/>
                  <a:gd name="connsiteX2" fmla="*/ 889523 w 1457608"/>
                  <a:gd name="connsiteY2" fmla="*/ 2302393 h 2312529"/>
                  <a:gd name="connsiteX3" fmla="*/ 444317 w 1457608"/>
                  <a:gd name="connsiteY3" fmla="*/ 2216441 h 2312529"/>
                  <a:gd name="connsiteX4" fmla="*/ 414621 w 1457608"/>
                  <a:gd name="connsiteY4" fmla="*/ 1691113 h 2312529"/>
                  <a:gd name="connsiteX5" fmla="*/ 232047 w 1457608"/>
                  <a:gd name="connsiteY5" fmla="*/ 1484678 h 2312529"/>
                  <a:gd name="connsiteX6" fmla="*/ 106233 w 1457608"/>
                  <a:gd name="connsiteY6" fmla="*/ 1276818 h 2312529"/>
                  <a:gd name="connsiteX7" fmla="*/ 10488 w 1457608"/>
                  <a:gd name="connsiteY7" fmla="*/ 996583 h 2312529"/>
                  <a:gd name="connsiteX8" fmla="*/ 15206 w 1457608"/>
                  <a:gd name="connsiteY8" fmla="*/ 726840 h 2312529"/>
                  <a:gd name="connsiteX9" fmla="*/ 123533 w 1457608"/>
                  <a:gd name="connsiteY9" fmla="*/ 520197 h 2312529"/>
                  <a:gd name="connsiteX10" fmla="*/ 325827 w 1457608"/>
                  <a:gd name="connsiteY10" fmla="*/ 356710 h 2312529"/>
                  <a:gd name="connsiteX11" fmla="*/ 521071 w 1457608"/>
                  <a:gd name="connsiteY11" fmla="*/ 176148 h 2312529"/>
                  <a:gd name="connsiteX12" fmla="*/ 843246 w 1457608"/>
                  <a:gd name="connsiteY12" fmla="*/ 91463 h 2312529"/>
                  <a:gd name="connsiteX13" fmla="*/ 1449413 w 1457608"/>
                  <a:gd name="connsiteY13" fmla="*/ 1554880 h 2312529"/>
                  <a:gd name="connsiteX0" fmla="*/ 1291314 w 1305920"/>
                  <a:gd name="connsiteY0" fmla="*/ 1220452 h 2312529"/>
                  <a:gd name="connsiteX1" fmla="*/ 1122643 w 1305920"/>
                  <a:gd name="connsiteY1" fmla="*/ 1826383 h 2312529"/>
                  <a:gd name="connsiteX2" fmla="*/ 889523 w 1305920"/>
                  <a:gd name="connsiteY2" fmla="*/ 2302393 h 2312529"/>
                  <a:gd name="connsiteX3" fmla="*/ 444317 w 1305920"/>
                  <a:gd name="connsiteY3" fmla="*/ 2216441 h 2312529"/>
                  <a:gd name="connsiteX4" fmla="*/ 414621 w 1305920"/>
                  <a:gd name="connsiteY4" fmla="*/ 1691113 h 2312529"/>
                  <a:gd name="connsiteX5" fmla="*/ 232047 w 1305920"/>
                  <a:gd name="connsiteY5" fmla="*/ 1484678 h 2312529"/>
                  <a:gd name="connsiteX6" fmla="*/ 106233 w 1305920"/>
                  <a:gd name="connsiteY6" fmla="*/ 1276818 h 2312529"/>
                  <a:gd name="connsiteX7" fmla="*/ 10488 w 1305920"/>
                  <a:gd name="connsiteY7" fmla="*/ 996583 h 2312529"/>
                  <a:gd name="connsiteX8" fmla="*/ 15206 w 1305920"/>
                  <a:gd name="connsiteY8" fmla="*/ 726840 h 2312529"/>
                  <a:gd name="connsiteX9" fmla="*/ 123533 w 1305920"/>
                  <a:gd name="connsiteY9" fmla="*/ 520197 h 2312529"/>
                  <a:gd name="connsiteX10" fmla="*/ 325827 w 1305920"/>
                  <a:gd name="connsiteY10" fmla="*/ 356710 h 2312529"/>
                  <a:gd name="connsiteX11" fmla="*/ 521071 w 1305920"/>
                  <a:gd name="connsiteY11" fmla="*/ 176148 h 2312529"/>
                  <a:gd name="connsiteX12" fmla="*/ 843246 w 1305920"/>
                  <a:gd name="connsiteY12" fmla="*/ 91463 h 2312529"/>
                  <a:gd name="connsiteX13" fmla="*/ 1291314 w 1305920"/>
                  <a:gd name="connsiteY13" fmla="*/ 1220452 h 2312529"/>
                  <a:gd name="connsiteX0" fmla="*/ 1291314 w 1345936"/>
                  <a:gd name="connsiteY0" fmla="*/ 1220452 h 2312529"/>
                  <a:gd name="connsiteX1" fmla="*/ 1122643 w 1345936"/>
                  <a:gd name="connsiteY1" fmla="*/ 1826383 h 2312529"/>
                  <a:gd name="connsiteX2" fmla="*/ 889523 w 1345936"/>
                  <a:gd name="connsiteY2" fmla="*/ 2302393 h 2312529"/>
                  <a:gd name="connsiteX3" fmla="*/ 444317 w 1345936"/>
                  <a:gd name="connsiteY3" fmla="*/ 2216441 h 2312529"/>
                  <a:gd name="connsiteX4" fmla="*/ 414621 w 1345936"/>
                  <a:gd name="connsiteY4" fmla="*/ 1691113 h 2312529"/>
                  <a:gd name="connsiteX5" fmla="*/ 232047 w 1345936"/>
                  <a:gd name="connsiteY5" fmla="*/ 1484678 h 2312529"/>
                  <a:gd name="connsiteX6" fmla="*/ 106233 w 1345936"/>
                  <a:gd name="connsiteY6" fmla="*/ 1276818 h 2312529"/>
                  <a:gd name="connsiteX7" fmla="*/ 10488 w 1345936"/>
                  <a:gd name="connsiteY7" fmla="*/ 996583 h 2312529"/>
                  <a:gd name="connsiteX8" fmla="*/ 15206 w 1345936"/>
                  <a:gd name="connsiteY8" fmla="*/ 726840 h 2312529"/>
                  <a:gd name="connsiteX9" fmla="*/ 123533 w 1345936"/>
                  <a:gd name="connsiteY9" fmla="*/ 520197 h 2312529"/>
                  <a:gd name="connsiteX10" fmla="*/ 325827 w 1345936"/>
                  <a:gd name="connsiteY10" fmla="*/ 356710 h 2312529"/>
                  <a:gd name="connsiteX11" fmla="*/ 521071 w 1345936"/>
                  <a:gd name="connsiteY11" fmla="*/ 176148 h 2312529"/>
                  <a:gd name="connsiteX12" fmla="*/ 843246 w 1345936"/>
                  <a:gd name="connsiteY12" fmla="*/ 91463 h 2312529"/>
                  <a:gd name="connsiteX13" fmla="*/ 1291314 w 1345936"/>
                  <a:gd name="connsiteY13" fmla="*/ 1220452 h 2312529"/>
                  <a:gd name="connsiteX0" fmla="*/ 1291314 w 1345936"/>
                  <a:gd name="connsiteY0" fmla="*/ 1220452 h 2337085"/>
                  <a:gd name="connsiteX1" fmla="*/ 1122643 w 1345936"/>
                  <a:gd name="connsiteY1" fmla="*/ 1826383 h 2337085"/>
                  <a:gd name="connsiteX2" fmla="*/ 889523 w 1345936"/>
                  <a:gd name="connsiteY2" fmla="*/ 2302393 h 2337085"/>
                  <a:gd name="connsiteX3" fmla="*/ 378615 w 1345936"/>
                  <a:gd name="connsiteY3" fmla="*/ 2323519 h 2337085"/>
                  <a:gd name="connsiteX4" fmla="*/ 414621 w 1345936"/>
                  <a:gd name="connsiteY4" fmla="*/ 1691113 h 2337085"/>
                  <a:gd name="connsiteX5" fmla="*/ 232047 w 1345936"/>
                  <a:gd name="connsiteY5" fmla="*/ 1484678 h 2337085"/>
                  <a:gd name="connsiteX6" fmla="*/ 106233 w 1345936"/>
                  <a:gd name="connsiteY6" fmla="*/ 1276818 h 2337085"/>
                  <a:gd name="connsiteX7" fmla="*/ 10488 w 1345936"/>
                  <a:gd name="connsiteY7" fmla="*/ 996583 h 2337085"/>
                  <a:gd name="connsiteX8" fmla="*/ 15206 w 1345936"/>
                  <a:gd name="connsiteY8" fmla="*/ 726840 h 2337085"/>
                  <a:gd name="connsiteX9" fmla="*/ 123533 w 1345936"/>
                  <a:gd name="connsiteY9" fmla="*/ 520197 h 2337085"/>
                  <a:gd name="connsiteX10" fmla="*/ 325827 w 1345936"/>
                  <a:gd name="connsiteY10" fmla="*/ 356710 h 2337085"/>
                  <a:gd name="connsiteX11" fmla="*/ 521071 w 1345936"/>
                  <a:gd name="connsiteY11" fmla="*/ 176148 h 2337085"/>
                  <a:gd name="connsiteX12" fmla="*/ 843246 w 1345936"/>
                  <a:gd name="connsiteY12" fmla="*/ 91463 h 2337085"/>
                  <a:gd name="connsiteX13" fmla="*/ 1291314 w 1345936"/>
                  <a:gd name="connsiteY13" fmla="*/ 1220452 h 2337085"/>
                  <a:gd name="connsiteX0" fmla="*/ 1291314 w 1345936"/>
                  <a:gd name="connsiteY0" fmla="*/ 1220452 h 2325777"/>
                  <a:gd name="connsiteX1" fmla="*/ 1122643 w 1345936"/>
                  <a:gd name="connsiteY1" fmla="*/ 1826383 h 2325777"/>
                  <a:gd name="connsiteX2" fmla="*/ 889523 w 1345936"/>
                  <a:gd name="connsiteY2" fmla="*/ 2302393 h 2325777"/>
                  <a:gd name="connsiteX3" fmla="*/ 388637 w 1345936"/>
                  <a:gd name="connsiteY3" fmla="*/ 2299394 h 2325777"/>
                  <a:gd name="connsiteX4" fmla="*/ 414621 w 1345936"/>
                  <a:gd name="connsiteY4" fmla="*/ 1691113 h 2325777"/>
                  <a:gd name="connsiteX5" fmla="*/ 232047 w 1345936"/>
                  <a:gd name="connsiteY5" fmla="*/ 1484678 h 2325777"/>
                  <a:gd name="connsiteX6" fmla="*/ 106233 w 1345936"/>
                  <a:gd name="connsiteY6" fmla="*/ 1276818 h 2325777"/>
                  <a:gd name="connsiteX7" fmla="*/ 10488 w 1345936"/>
                  <a:gd name="connsiteY7" fmla="*/ 996583 h 2325777"/>
                  <a:gd name="connsiteX8" fmla="*/ 15206 w 1345936"/>
                  <a:gd name="connsiteY8" fmla="*/ 726840 h 2325777"/>
                  <a:gd name="connsiteX9" fmla="*/ 123533 w 1345936"/>
                  <a:gd name="connsiteY9" fmla="*/ 520197 h 2325777"/>
                  <a:gd name="connsiteX10" fmla="*/ 325827 w 1345936"/>
                  <a:gd name="connsiteY10" fmla="*/ 356710 h 2325777"/>
                  <a:gd name="connsiteX11" fmla="*/ 521071 w 1345936"/>
                  <a:gd name="connsiteY11" fmla="*/ 176148 h 2325777"/>
                  <a:gd name="connsiteX12" fmla="*/ 843246 w 1345936"/>
                  <a:gd name="connsiteY12" fmla="*/ 91463 h 2325777"/>
                  <a:gd name="connsiteX13" fmla="*/ 1291314 w 1345936"/>
                  <a:gd name="connsiteY13" fmla="*/ 1220452 h 2325777"/>
                  <a:gd name="connsiteX0" fmla="*/ 1291314 w 1345936"/>
                  <a:gd name="connsiteY0" fmla="*/ 1220452 h 2325777"/>
                  <a:gd name="connsiteX1" fmla="*/ 1122643 w 1345936"/>
                  <a:gd name="connsiteY1" fmla="*/ 1826383 h 2325777"/>
                  <a:gd name="connsiteX2" fmla="*/ 889523 w 1345936"/>
                  <a:gd name="connsiteY2" fmla="*/ 2302393 h 2325777"/>
                  <a:gd name="connsiteX3" fmla="*/ 388637 w 1345936"/>
                  <a:gd name="connsiteY3" fmla="*/ 2299394 h 2325777"/>
                  <a:gd name="connsiteX4" fmla="*/ 414621 w 1345936"/>
                  <a:gd name="connsiteY4" fmla="*/ 1691113 h 2325777"/>
                  <a:gd name="connsiteX5" fmla="*/ 232047 w 1345936"/>
                  <a:gd name="connsiteY5" fmla="*/ 1484678 h 2325777"/>
                  <a:gd name="connsiteX6" fmla="*/ 106233 w 1345936"/>
                  <a:gd name="connsiteY6" fmla="*/ 1276818 h 2325777"/>
                  <a:gd name="connsiteX7" fmla="*/ 10488 w 1345936"/>
                  <a:gd name="connsiteY7" fmla="*/ 996583 h 2325777"/>
                  <a:gd name="connsiteX8" fmla="*/ 15206 w 1345936"/>
                  <a:gd name="connsiteY8" fmla="*/ 726840 h 2325777"/>
                  <a:gd name="connsiteX9" fmla="*/ 123533 w 1345936"/>
                  <a:gd name="connsiteY9" fmla="*/ 520197 h 2325777"/>
                  <a:gd name="connsiteX10" fmla="*/ 325827 w 1345936"/>
                  <a:gd name="connsiteY10" fmla="*/ 356710 h 2325777"/>
                  <a:gd name="connsiteX11" fmla="*/ 521071 w 1345936"/>
                  <a:gd name="connsiteY11" fmla="*/ 176148 h 2325777"/>
                  <a:gd name="connsiteX12" fmla="*/ 843246 w 1345936"/>
                  <a:gd name="connsiteY12" fmla="*/ 91463 h 2325777"/>
                  <a:gd name="connsiteX13" fmla="*/ 1291314 w 1345936"/>
                  <a:gd name="connsiteY13" fmla="*/ 1220452 h 2325777"/>
                  <a:gd name="connsiteX0" fmla="*/ 1291314 w 1345936"/>
                  <a:gd name="connsiteY0" fmla="*/ 1220452 h 2431628"/>
                  <a:gd name="connsiteX1" fmla="*/ 1122643 w 1345936"/>
                  <a:gd name="connsiteY1" fmla="*/ 1826383 h 2431628"/>
                  <a:gd name="connsiteX2" fmla="*/ 889523 w 1345936"/>
                  <a:gd name="connsiteY2" fmla="*/ 2302393 h 2431628"/>
                  <a:gd name="connsiteX3" fmla="*/ 388637 w 1345936"/>
                  <a:gd name="connsiteY3" fmla="*/ 2299394 h 2431628"/>
                  <a:gd name="connsiteX4" fmla="*/ 414621 w 1345936"/>
                  <a:gd name="connsiteY4" fmla="*/ 1691113 h 2431628"/>
                  <a:gd name="connsiteX5" fmla="*/ 232047 w 1345936"/>
                  <a:gd name="connsiteY5" fmla="*/ 1484678 h 2431628"/>
                  <a:gd name="connsiteX6" fmla="*/ 106233 w 1345936"/>
                  <a:gd name="connsiteY6" fmla="*/ 1276818 h 2431628"/>
                  <a:gd name="connsiteX7" fmla="*/ 10488 w 1345936"/>
                  <a:gd name="connsiteY7" fmla="*/ 996583 h 2431628"/>
                  <a:gd name="connsiteX8" fmla="*/ 15206 w 1345936"/>
                  <a:gd name="connsiteY8" fmla="*/ 726840 h 2431628"/>
                  <a:gd name="connsiteX9" fmla="*/ 123533 w 1345936"/>
                  <a:gd name="connsiteY9" fmla="*/ 520197 h 2431628"/>
                  <a:gd name="connsiteX10" fmla="*/ 325827 w 1345936"/>
                  <a:gd name="connsiteY10" fmla="*/ 356710 h 2431628"/>
                  <a:gd name="connsiteX11" fmla="*/ 521071 w 1345936"/>
                  <a:gd name="connsiteY11" fmla="*/ 176148 h 2431628"/>
                  <a:gd name="connsiteX12" fmla="*/ 843246 w 1345936"/>
                  <a:gd name="connsiteY12" fmla="*/ 91463 h 2431628"/>
                  <a:gd name="connsiteX13" fmla="*/ 1291314 w 1345936"/>
                  <a:gd name="connsiteY13" fmla="*/ 1220452 h 2431628"/>
                  <a:gd name="connsiteX0" fmla="*/ 1291314 w 1345936"/>
                  <a:gd name="connsiteY0" fmla="*/ 1220452 h 2406123"/>
                  <a:gd name="connsiteX1" fmla="*/ 1122643 w 1345936"/>
                  <a:gd name="connsiteY1" fmla="*/ 1826383 h 2406123"/>
                  <a:gd name="connsiteX2" fmla="*/ 826616 w 1345936"/>
                  <a:gd name="connsiteY2" fmla="*/ 2198462 h 2406123"/>
                  <a:gd name="connsiteX3" fmla="*/ 388637 w 1345936"/>
                  <a:gd name="connsiteY3" fmla="*/ 2299394 h 2406123"/>
                  <a:gd name="connsiteX4" fmla="*/ 414621 w 1345936"/>
                  <a:gd name="connsiteY4" fmla="*/ 1691113 h 2406123"/>
                  <a:gd name="connsiteX5" fmla="*/ 232047 w 1345936"/>
                  <a:gd name="connsiteY5" fmla="*/ 1484678 h 2406123"/>
                  <a:gd name="connsiteX6" fmla="*/ 106233 w 1345936"/>
                  <a:gd name="connsiteY6" fmla="*/ 1276818 h 2406123"/>
                  <a:gd name="connsiteX7" fmla="*/ 10488 w 1345936"/>
                  <a:gd name="connsiteY7" fmla="*/ 996583 h 2406123"/>
                  <a:gd name="connsiteX8" fmla="*/ 15206 w 1345936"/>
                  <a:gd name="connsiteY8" fmla="*/ 726840 h 2406123"/>
                  <a:gd name="connsiteX9" fmla="*/ 123533 w 1345936"/>
                  <a:gd name="connsiteY9" fmla="*/ 520197 h 2406123"/>
                  <a:gd name="connsiteX10" fmla="*/ 325827 w 1345936"/>
                  <a:gd name="connsiteY10" fmla="*/ 356710 h 2406123"/>
                  <a:gd name="connsiteX11" fmla="*/ 521071 w 1345936"/>
                  <a:gd name="connsiteY11" fmla="*/ 176148 h 2406123"/>
                  <a:gd name="connsiteX12" fmla="*/ 843246 w 1345936"/>
                  <a:gd name="connsiteY12" fmla="*/ 91463 h 2406123"/>
                  <a:gd name="connsiteX13" fmla="*/ 1291314 w 1345936"/>
                  <a:gd name="connsiteY13" fmla="*/ 1220452 h 2406123"/>
                  <a:gd name="connsiteX0" fmla="*/ 1291314 w 1345936"/>
                  <a:gd name="connsiteY0" fmla="*/ 1220452 h 2372696"/>
                  <a:gd name="connsiteX1" fmla="*/ 1122643 w 1345936"/>
                  <a:gd name="connsiteY1" fmla="*/ 1826383 h 2372696"/>
                  <a:gd name="connsiteX2" fmla="*/ 1096652 w 1345936"/>
                  <a:gd name="connsiteY2" fmla="*/ 1957034 h 2372696"/>
                  <a:gd name="connsiteX3" fmla="*/ 388637 w 1345936"/>
                  <a:gd name="connsiteY3" fmla="*/ 2299394 h 2372696"/>
                  <a:gd name="connsiteX4" fmla="*/ 414621 w 1345936"/>
                  <a:gd name="connsiteY4" fmla="*/ 1691113 h 2372696"/>
                  <a:gd name="connsiteX5" fmla="*/ 232047 w 1345936"/>
                  <a:gd name="connsiteY5" fmla="*/ 1484678 h 2372696"/>
                  <a:gd name="connsiteX6" fmla="*/ 106233 w 1345936"/>
                  <a:gd name="connsiteY6" fmla="*/ 1276818 h 2372696"/>
                  <a:gd name="connsiteX7" fmla="*/ 10488 w 1345936"/>
                  <a:gd name="connsiteY7" fmla="*/ 996583 h 2372696"/>
                  <a:gd name="connsiteX8" fmla="*/ 15206 w 1345936"/>
                  <a:gd name="connsiteY8" fmla="*/ 726840 h 2372696"/>
                  <a:gd name="connsiteX9" fmla="*/ 123533 w 1345936"/>
                  <a:gd name="connsiteY9" fmla="*/ 520197 h 2372696"/>
                  <a:gd name="connsiteX10" fmla="*/ 325827 w 1345936"/>
                  <a:gd name="connsiteY10" fmla="*/ 356710 h 2372696"/>
                  <a:gd name="connsiteX11" fmla="*/ 521071 w 1345936"/>
                  <a:gd name="connsiteY11" fmla="*/ 176148 h 2372696"/>
                  <a:gd name="connsiteX12" fmla="*/ 843246 w 1345936"/>
                  <a:gd name="connsiteY12" fmla="*/ 91463 h 2372696"/>
                  <a:gd name="connsiteX13" fmla="*/ 1291314 w 1345936"/>
                  <a:gd name="connsiteY13" fmla="*/ 1220452 h 2372696"/>
                  <a:gd name="connsiteX0" fmla="*/ 1291314 w 1345936"/>
                  <a:gd name="connsiteY0" fmla="*/ 1220452 h 2421867"/>
                  <a:gd name="connsiteX1" fmla="*/ 1122643 w 1345936"/>
                  <a:gd name="connsiteY1" fmla="*/ 1826383 h 2421867"/>
                  <a:gd name="connsiteX2" fmla="*/ 1096652 w 1345936"/>
                  <a:gd name="connsiteY2" fmla="*/ 1957034 h 2421867"/>
                  <a:gd name="connsiteX3" fmla="*/ 388637 w 1345936"/>
                  <a:gd name="connsiteY3" fmla="*/ 2299394 h 2421867"/>
                  <a:gd name="connsiteX4" fmla="*/ 414621 w 1345936"/>
                  <a:gd name="connsiteY4" fmla="*/ 1691113 h 2421867"/>
                  <a:gd name="connsiteX5" fmla="*/ 232047 w 1345936"/>
                  <a:gd name="connsiteY5" fmla="*/ 1484678 h 2421867"/>
                  <a:gd name="connsiteX6" fmla="*/ 106233 w 1345936"/>
                  <a:gd name="connsiteY6" fmla="*/ 1276818 h 2421867"/>
                  <a:gd name="connsiteX7" fmla="*/ 10488 w 1345936"/>
                  <a:gd name="connsiteY7" fmla="*/ 996583 h 2421867"/>
                  <a:gd name="connsiteX8" fmla="*/ 15206 w 1345936"/>
                  <a:gd name="connsiteY8" fmla="*/ 726840 h 2421867"/>
                  <a:gd name="connsiteX9" fmla="*/ 123533 w 1345936"/>
                  <a:gd name="connsiteY9" fmla="*/ 520197 h 2421867"/>
                  <a:gd name="connsiteX10" fmla="*/ 325827 w 1345936"/>
                  <a:gd name="connsiteY10" fmla="*/ 356710 h 2421867"/>
                  <a:gd name="connsiteX11" fmla="*/ 521071 w 1345936"/>
                  <a:gd name="connsiteY11" fmla="*/ 176148 h 2421867"/>
                  <a:gd name="connsiteX12" fmla="*/ 843246 w 1345936"/>
                  <a:gd name="connsiteY12" fmla="*/ 91463 h 2421867"/>
                  <a:gd name="connsiteX13" fmla="*/ 1291314 w 1345936"/>
                  <a:gd name="connsiteY13" fmla="*/ 1220452 h 2421867"/>
                  <a:gd name="connsiteX0" fmla="*/ 1291314 w 1345936"/>
                  <a:gd name="connsiteY0" fmla="*/ 1220452 h 2445351"/>
                  <a:gd name="connsiteX1" fmla="*/ 1122643 w 1345936"/>
                  <a:gd name="connsiteY1" fmla="*/ 1826383 h 2445351"/>
                  <a:gd name="connsiteX2" fmla="*/ 953563 w 1345936"/>
                  <a:gd name="connsiteY2" fmla="*/ 2046107 h 2445351"/>
                  <a:gd name="connsiteX3" fmla="*/ 388637 w 1345936"/>
                  <a:gd name="connsiteY3" fmla="*/ 2299394 h 2445351"/>
                  <a:gd name="connsiteX4" fmla="*/ 414621 w 1345936"/>
                  <a:gd name="connsiteY4" fmla="*/ 1691113 h 2445351"/>
                  <a:gd name="connsiteX5" fmla="*/ 232047 w 1345936"/>
                  <a:gd name="connsiteY5" fmla="*/ 1484678 h 2445351"/>
                  <a:gd name="connsiteX6" fmla="*/ 106233 w 1345936"/>
                  <a:gd name="connsiteY6" fmla="*/ 1276818 h 2445351"/>
                  <a:gd name="connsiteX7" fmla="*/ 10488 w 1345936"/>
                  <a:gd name="connsiteY7" fmla="*/ 996583 h 2445351"/>
                  <a:gd name="connsiteX8" fmla="*/ 15206 w 1345936"/>
                  <a:gd name="connsiteY8" fmla="*/ 726840 h 2445351"/>
                  <a:gd name="connsiteX9" fmla="*/ 123533 w 1345936"/>
                  <a:gd name="connsiteY9" fmla="*/ 520197 h 2445351"/>
                  <a:gd name="connsiteX10" fmla="*/ 325827 w 1345936"/>
                  <a:gd name="connsiteY10" fmla="*/ 356710 h 2445351"/>
                  <a:gd name="connsiteX11" fmla="*/ 521071 w 1345936"/>
                  <a:gd name="connsiteY11" fmla="*/ 176148 h 2445351"/>
                  <a:gd name="connsiteX12" fmla="*/ 843246 w 1345936"/>
                  <a:gd name="connsiteY12" fmla="*/ 91463 h 2445351"/>
                  <a:gd name="connsiteX13" fmla="*/ 1291314 w 1345936"/>
                  <a:gd name="connsiteY13" fmla="*/ 1220452 h 2445351"/>
                  <a:gd name="connsiteX0" fmla="*/ 1291314 w 1345936"/>
                  <a:gd name="connsiteY0" fmla="*/ 1220452 h 2331221"/>
                  <a:gd name="connsiteX1" fmla="*/ 1122643 w 1345936"/>
                  <a:gd name="connsiteY1" fmla="*/ 1826383 h 2331221"/>
                  <a:gd name="connsiteX2" fmla="*/ 953563 w 1345936"/>
                  <a:gd name="connsiteY2" fmla="*/ 2046107 h 2331221"/>
                  <a:gd name="connsiteX3" fmla="*/ 388637 w 1345936"/>
                  <a:gd name="connsiteY3" fmla="*/ 2299394 h 2331221"/>
                  <a:gd name="connsiteX4" fmla="*/ 414621 w 1345936"/>
                  <a:gd name="connsiteY4" fmla="*/ 1691113 h 2331221"/>
                  <a:gd name="connsiteX5" fmla="*/ 232047 w 1345936"/>
                  <a:gd name="connsiteY5" fmla="*/ 1484678 h 2331221"/>
                  <a:gd name="connsiteX6" fmla="*/ 106233 w 1345936"/>
                  <a:gd name="connsiteY6" fmla="*/ 1276818 h 2331221"/>
                  <a:gd name="connsiteX7" fmla="*/ 10488 w 1345936"/>
                  <a:gd name="connsiteY7" fmla="*/ 996583 h 2331221"/>
                  <a:gd name="connsiteX8" fmla="*/ 15206 w 1345936"/>
                  <a:gd name="connsiteY8" fmla="*/ 726840 h 2331221"/>
                  <a:gd name="connsiteX9" fmla="*/ 123533 w 1345936"/>
                  <a:gd name="connsiteY9" fmla="*/ 520197 h 2331221"/>
                  <a:gd name="connsiteX10" fmla="*/ 325827 w 1345936"/>
                  <a:gd name="connsiteY10" fmla="*/ 356710 h 2331221"/>
                  <a:gd name="connsiteX11" fmla="*/ 521071 w 1345936"/>
                  <a:gd name="connsiteY11" fmla="*/ 176148 h 2331221"/>
                  <a:gd name="connsiteX12" fmla="*/ 843246 w 1345936"/>
                  <a:gd name="connsiteY12" fmla="*/ 91463 h 2331221"/>
                  <a:gd name="connsiteX13" fmla="*/ 1291314 w 1345936"/>
                  <a:gd name="connsiteY13" fmla="*/ 1220452 h 2331221"/>
                  <a:gd name="connsiteX0" fmla="*/ 1291314 w 1345936"/>
                  <a:gd name="connsiteY0" fmla="*/ 1220452 h 2301071"/>
                  <a:gd name="connsiteX1" fmla="*/ 1122643 w 1345936"/>
                  <a:gd name="connsiteY1" fmla="*/ 1826383 h 2301071"/>
                  <a:gd name="connsiteX2" fmla="*/ 953563 w 1345936"/>
                  <a:gd name="connsiteY2" fmla="*/ 2046107 h 2301071"/>
                  <a:gd name="connsiteX3" fmla="*/ 388637 w 1345936"/>
                  <a:gd name="connsiteY3" fmla="*/ 2299394 h 2301071"/>
                  <a:gd name="connsiteX4" fmla="*/ 414621 w 1345936"/>
                  <a:gd name="connsiteY4" fmla="*/ 1691113 h 2301071"/>
                  <a:gd name="connsiteX5" fmla="*/ 232047 w 1345936"/>
                  <a:gd name="connsiteY5" fmla="*/ 1484678 h 2301071"/>
                  <a:gd name="connsiteX6" fmla="*/ 106233 w 1345936"/>
                  <a:gd name="connsiteY6" fmla="*/ 1276818 h 2301071"/>
                  <a:gd name="connsiteX7" fmla="*/ 10488 w 1345936"/>
                  <a:gd name="connsiteY7" fmla="*/ 996583 h 2301071"/>
                  <a:gd name="connsiteX8" fmla="*/ 15206 w 1345936"/>
                  <a:gd name="connsiteY8" fmla="*/ 726840 h 2301071"/>
                  <a:gd name="connsiteX9" fmla="*/ 123533 w 1345936"/>
                  <a:gd name="connsiteY9" fmla="*/ 520197 h 2301071"/>
                  <a:gd name="connsiteX10" fmla="*/ 325827 w 1345936"/>
                  <a:gd name="connsiteY10" fmla="*/ 356710 h 2301071"/>
                  <a:gd name="connsiteX11" fmla="*/ 521071 w 1345936"/>
                  <a:gd name="connsiteY11" fmla="*/ 176148 h 2301071"/>
                  <a:gd name="connsiteX12" fmla="*/ 843246 w 1345936"/>
                  <a:gd name="connsiteY12" fmla="*/ 91463 h 2301071"/>
                  <a:gd name="connsiteX13" fmla="*/ 1291314 w 1345936"/>
                  <a:gd name="connsiteY13" fmla="*/ 1220452 h 2301071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3418272"/>
                  <a:gd name="connsiteX1" fmla="*/ 1122643 w 1345936"/>
                  <a:gd name="connsiteY1" fmla="*/ 1826383 h 3418272"/>
                  <a:gd name="connsiteX2" fmla="*/ 953563 w 1345936"/>
                  <a:gd name="connsiteY2" fmla="*/ 2046107 h 3418272"/>
                  <a:gd name="connsiteX3" fmla="*/ 989126 w 1345936"/>
                  <a:gd name="connsiteY3" fmla="*/ 3390468 h 3418272"/>
                  <a:gd name="connsiteX4" fmla="*/ 414621 w 1345936"/>
                  <a:gd name="connsiteY4" fmla="*/ 1691113 h 3418272"/>
                  <a:gd name="connsiteX5" fmla="*/ 232047 w 1345936"/>
                  <a:gd name="connsiteY5" fmla="*/ 1484678 h 3418272"/>
                  <a:gd name="connsiteX6" fmla="*/ 106233 w 1345936"/>
                  <a:gd name="connsiteY6" fmla="*/ 1276818 h 3418272"/>
                  <a:gd name="connsiteX7" fmla="*/ 10488 w 1345936"/>
                  <a:gd name="connsiteY7" fmla="*/ 996583 h 3418272"/>
                  <a:gd name="connsiteX8" fmla="*/ 15206 w 1345936"/>
                  <a:gd name="connsiteY8" fmla="*/ 726840 h 3418272"/>
                  <a:gd name="connsiteX9" fmla="*/ 123533 w 1345936"/>
                  <a:gd name="connsiteY9" fmla="*/ 520197 h 3418272"/>
                  <a:gd name="connsiteX10" fmla="*/ 325827 w 1345936"/>
                  <a:gd name="connsiteY10" fmla="*/ 356710 h 3418272"/>
                  <a:gd name="connsiteX11" fmla="*/ 521071 w 1345936"/>
                  <a:gd name="connsiteY11" fmla="*/ 176148 h 3418272"/>
                  <a:gd name="connsiteX12" fmla="*/ 843246 w 1345936"/>
                  <a:gd name="connsiteY12" fmla="*/ 91463 h 3418272"/>
                  <a:gd name="connsiteX13" fmla="*/ 1291314 w 1345936"/>
                  <a:gd name="connsiteY13" fmla="*/ 1220452 h 3418272"/>
                  <a:gd name="connsiteX0" fmla="*/ 1291314 w 1345936"/>
                  <a:gd name="connsiteY0" fmla="*/ 1220452 h 3418272"/>
                  <a:gd name="connsiteX1" fmla="*/ 1122643 w 1345936"/>
                  <a:gd name="connsiteY1" fmla="*/ 1826383 h 3418272"/>
                  <a:gd name="connsiteX2" fmla="*/ 1142662 w 1345936"/>
                  <a:gd name="connsiteY2" fmla="*/ 2237823 h 3418272"/>
                  <a:gd name="connsiteX3" fmla="*/ 989126 w 1345936"/>
                  <a:gd name="connsiteY3" fmla="*/ 3390468 h 3418272"/>
                  <a:gd name="connsiteX4" fmla="*/ 414621 w 1345936"/>
                  <a:gd name="connsiteY4" fmla="*/ 1691113 h 3418272"/>
                  <a:gd name="connsiteX5" fmla="*/ 232047 w 1345936"/>
                  <a:gd name="connsiteY5" fmla="*/ 1484678 h 3418272"/>
                  <a:gd name="connsiteX6" fmla="*/ 106233 w 1345936"/>
                  <a:gd name="connsiteY6" fmla="*/ 1276818 h 3418272"/>
                  <a:gd name="connsiteX7" fmla="*/ 10488 w 1345936"/>
                  <a:gd name="connsiteY7" fmla="*/ 996583 h 3418272"/>
                  <a:gd name="connsiteX8" fmla="*/ 15206 w 1345936"/>
                  <a:gd name="connsiteY8" fmla="*/ 726840 h 3418272"/>
                  <a:gd name="connsiteX9" fmla="*/ 123533 w 1345936"/>
                  <a:gd name="connsiteY9" fmla="*/ 520197 h 3418272"/>
                  <a:gd name="connsiteX10" fmla="*/ 325827 w 1345936"/>
                  <a:gd name="connsiteY10" fmla="*/ 356710 h 3418272"/>
                  <a:gd name="connsiteX11" fmla="*/ 521071 w 1345936"/>
                  <a:gd name="connsiteY11" fmla="*/ 176148 h 3418272"/>
                  <a:gd name="connsiteX12" fmla="*/ 843246 w 1345936"/>
                  <a:gd name="connsiteY12" fmla="*/ 91463 h 3418272"/>
                  <a:gd name="connsiteX13" fmla="*/ 1291314 w 1345936"/>
                  <a:gd name="connsiteY13" fmla="*/ 1220452 h 3418272"/>
                  <a:gd name="connsiteX0" fmla="*/ 1291314 w 1401820"/>
                  <a:gd name="connsiteY0" fmla="*/ 1220452 h 3418272"/>
                  <a:gd name="connsiteX1" fmla="*/ 1329017 w 1401820"/>
                  <a:gd name="connsiteY1" fmla="*/ 1721169 h 3418272"/>
                  <a:gd name="connsiteX2" fmla="*/ 1142662 w 1401820"/>
                  <a:gd name="connsiteY2" fmla="*/ 2237823 h 3418272"/>
                  <a:gd name="connsiteX3" fmla="*/ 989126 w 1401820"/>
                  <a:gd name="connsiteY3" fmla="*/ 3390468 h 3418272"/>
                  <a:gd name="connsiteX4" fmla="*/ 414621 w 1401820"/>
                  <a:gd name="connsiteY4" fmla="*/ 1691113 h 3418272"/>
                  <a:gd name="connsiteX5" fmla="*/ 232047 w 1401820"/>
                  <a:gd name="connsiteY5" fmla="*/ 1484678 h 3418272"/>
                  <a:gd name="connsiteX6" fmla="*/ 106233 w 1401820"/>
                  <a:gd name="connsiteY6" fmla="*/ 1276818 h 3418272"/>
                  <a:gd name="connsiteX7" fmla="*/ 10488 w 1401820"/>
                  <a:gd name="connsiteY7" fmla="*/ 996583 h 3418272"/>
                  <a:gd name="connsiteX8" fmla="*/ 15206 w 1401820"/>
                  <a:gd name="connsiteY8" fmla="*/ 726840 h 3418272"/>
                  <a:gd name="connsiteX9" fmla="*/ 123533 w 1401820"/>
                  <a:gd name="connsiteY9" fmla="*/ 520197 h 3418272"/>
                  <a:gd name="connsiteX10" fmla="*/ 325827 w 1401820"/>
                  <a:gd name="connsiteY10" fmla="*/ 356710 h 3418272"/>
                  <a:gd name="connsiteX11" fmla="*/ 521071 w 1401820"/>
                  <a:gd name="connsiteY11" fmla="*/ 176148 h 3418272"/>
                  <a:gd name="connsiteX12" fmla="*/ 843246 w 1401820"/>
                  <a:gd name="connsiteY12" fmla="*/ 91463 h 3418272"/>
                  <a:gd name="connsiteX13" fmla="*/ 1291314 w 1401820"/>
                  <a:gd name="connsiteY13" fmla="*/ 1220452 h 3418272"/>
                  <a:gd name="connsiteX0" fmla="*/ 1291314 w 1433948"/>
                  <a:gd name="connsiteY0" fmla="*/ 1220452 h 3418272"/>
                  <a:gd name="connsiteX1" fmla="*/ 1385250 w 1433948"/>
                  <a:gd name="connsiteY1" fmla="*/ 1687952 h 3418272"/>
                  <a:gd name="connsiteX2" fmla="*/ 1142662 w 1433948"/>
                  <a:gd name="connsiteY2" fmla="*/ 2237823 h 3418272"/>
                  <a:gd name="connsiteX3" fmla="*/ 989126 w 1433948"/>
                  <a:gd name="connsiteY3" fmla="*/ 3390468 h 3418272"/>
                  <a:gd name="connsiteX4" fmla="*/ 414621 w 1433948"/>
                  <a:gd name="connsiteY4" fmla="*/ 1691113 h 3418272"/>
                  <a:gd name="connsiteX5" fmla="*/ 232047 w 1433948"/>
                  <a:gd name="connsiteY5" fmla="*/ 1484678 h 3418272"/>
                  <a:gd name="connsiteX6" fmla="*/ 106233 w 1433948"/>
                  <a:gd name="connsiteY6" fmla="*/ 1276818 h 3418272"/>
                  <a:gd name="connsiteX7" fmla="*/ 10488 w 1433948"/>
                  <a:gd name="connsiteY7" fmla="*/ 996583 h 3418272"/>
                  <a:gd name="connsiteX8" fmla="*/ 15206 w 1433948"/>
                  <a:gd name="connsiteY8" fmla="*/ 726840 h 3418272"/>
                  <a:gd name="connsiteX9" fmla="*/ 123533 w 1433948"/>
                  <a:gd name="connsiteY9" fmla="*/ 520197 h 3418272"/>
                  <a:gd name="connsiteX10" fmla="*/ 325827 w 1433948"/>
                  <a:gd name="connsiteY10" fmla="*/ 356710 h 3418272"/>
                  <a:gd name="connsiteX11" fmla="*/ 521071 w 1433948"/>
                  <a:gd name="connsiteY11" fmla="*/ 176148 h 3418272"/>
                  <a:gd name="connsiteX12" fmla="*/ 843246 w 1433948"/>
                  <a:gd name="connsiteY12" fmla="*/ 91463 h 3418272"/>
                  <a:gd name="connsiteX13" fmla="*/ 1291314 w 1433948"/>
                  <a:gd name="connsiteY13" fmla="*/ 1220452 h 3418272"/>
                  <a:gd name="connsiteX0" fmla="*/ 1291314 w 1301437"/>
                  <a:gd name="connsiteY0" fmla="*/ 1220452 h 3418272"/>
                  <a:gd name="connsiteX1" fmla="*/ 1142662 w 1301437"/>
                  <a:gd name="connsiteY1" fmla="*/ 2237823 h 3418272"/>
                  <a:gd name="connsiteX2" fmla="*/ 989126 w 1301437"/>
                  <a:gd name="connsiteY2" fmla="*/ 3390468 h 3418272"/>
                  <a:gd name="connsiteX3" fmla="*/ 414621 w 1301437"/>
                  <a:gd name="connsiteY3" fmla="*/ 1691113 h 3418272"/>
                  <a:gd name="connsiteX4" fmla="*/ 232047 w 1301437"/>
                  <a:gd name="connsiteY4" fmla="*/ 1484678 h 3418272"/>
                  <a:gd name="connsiteX5" fmla="*/ 106233 w 1301437"/>
                  <a:gd name="connsiteY5" fmla="*/ 1276818 h 3418272"/>
                  <a:gd name="connsiteX6" fmla="*/ 10488 w 1301437"/>
                  <a:gd name="connsiteY6" fmla="*/ 996583 h 3418272"/>
                  <a:gd name="connsiteX7" fmla="*/ 15206 w 1301437"/>
                  <a:gd name="connsiteY7" fmla="*/ 726840 h 3418272"/>
                  <a:gd name="connsiteX8" fmla="*/ 123533 w 1301437"/>
                  <a:gd name="connsiteY8" fmla="*/ 520197 h 3418272"/>
                  <a:gd name="connsiteX9" fmla="*/ 325827 w 1301437"/>
                  <a:gd name="connsiteY9" fmla="*/ 356710 h 3418272"/>
                  <a:gd name="connsiteX10" fmla="*/ 521071 w 1301437"/>
                  <a:gd name="connsiteY10" fmla="*/ 176148 h 3418272"/>
                  <a:gd name="connsiteX11" fmla="*/ 843246 w 1301437"/>
                  <a:gd name="connsiteY11" fmla="*/ 91463 h 3418272"/>
                  <a:gd name="connsiteX12" fmla="*/ 1291314 w 1301437"/>
                  <a:gd name="connsiteY12" fmla="*/ 1220452 h 3418272"/>
                  <a:gd name="connsiteX0" fmla="*/ 1332796 w 1342919"/>
                  <a:gd name="connsiteY0" fmla="*/ 1220452 h 2863527"/>
                  <a:gd name="connsiteX1" fmla="*/ 1184144 w 1342919"/>
                  <a:gd name="connsiteY1" fmla="*/ 2237823 h 2863527"/>
                  <a:gd name="connsiteX2" fmla="*/ 267892 w 1342919"/>
                  <a:gd name="connsiteY2" fmla="*/ 2826070 h 2863527"/>
                  <a:gd name="connsiteX3" fmla="*/ 456103 w 1342919"/>
                  <a:gd name="connsiteY3" fmla="*/ 1691113 h 2863527"/>
                  <a:gd name="connsiteX4" fmla="*/ 273529 w 1342919"/>
                  <a:gd name="connsiteY4" fmla="*/ 1484678 h 2863527"/>
                  <a:gd name="connsiteX5" fmla="*/ 147715 w 1342919"/>
                  <a:gd name="connsiteY5" fmla="*/ 1276818 h 2863527"/>
                  <a:gd name="connsiteX6" fmla="*/ 51970 w 1342919"/>
                  <a:gd name="connsiteY6" fmla="*/ 996583 h 2863527"/>
                  <a:gd name="connsiteX7" fmla="*/ 56688 w 1342919"/>
                  <a:gd name="connsiteY7" fmla="*/ 726840 h 2863527"/>
                  <a:gd name="connsiteX8" fmla="*/ 165015 w 1342919"/>
                  <a:gd name="connsiteY8" fmla="*/ 520197 h 2863527"/>
                  <a:gd name="connsiteX9" fmla="*/ 367309 w 1342919"/>
                  <a:gd name="connsiteY9" fmla="*/ 356710 h 2863527"/>
                  <a:gd name="connsiteX10" fmla="*/ 562553 w 1342919"/>
                  <a:gd name="connsiteY10" fmla="*/ 176148 h 2863527"/>
                  <a:gd name="connsiteX11" fmla="*/ 884728 w 1342919"/>
                  <a:gd name="connsiteY11" fmla="*/ 91463 h 2863527"/>
                  <a:gd name="connsiteX12" fmla="*/ 1332796 w 1342919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291314 w 1344370"/>
                  <a:gd name="connsiteY0" fmla="*/ 1220452 h 2826070"/>
                  <a:gd name="connsiteX1" fmla="*/ 1142662 w 1344370"/>
                  <a:gd name="connsiteY1" fmla="*/ 2237823 h 2826070"/>
                  <a:gd name="connsiteX2" fmla="*/ 226410 w 1344370"/>
                  <a:gd name="connsiteY2" fmla="*/ 2826070 h 2826070"/>
                  <a:gd name="connsiteX3" fmla="*/ 414621 w 1344370"/>
                  <a:gd name="connsiteY3" fmla="*/ 1691113 h 2826070"/>
                  <a:gd name="connsiteX4" fmla="*/ 232047 w 1344370"/>
                  <a:gd name="connsiteY4" fmla="*/ 1484678 h 2826070"/>
                  <a:gd name="connsiteX5" fmla="*/ 106233 w 1344370"/>
                  <a:gd name="connsiteY5" fmla="*/ 1276818 h 2826070"/>
                  <a:gd name="connsiteX6" fmla="*/ 10488 w 1344370"/>
                  <a:gd name="connsiteY6" fmla="*/ 996583 h 2826070"/>
                  <a:gd name="connsiteX7" fmla="*/ 15206 w 1344370"/>
                  <a:gd name="connsiteY7" fmla="*/ 726840 h 2826070"/>
                  <a:gd name="connsiteX8" fmla="*/ 123533 w 1344370"/>
                  <a:gd name="connsiteY8" fmla="*/ 520197 h 2826070"/>
                  <a:gd name="connsiteX9" fmla="*/ 325827 w 1344370"/>
                  <a:gd name="connsiteY9" fmla="*/ 356710 h 2826070"/>
                  <a:gd name="connsiteX10" fmla="*/ 521071 w 1344370"/>
                  <a:gd name="connsiteY10" fmla="*/ 176148 h 2826070"/>
                  <a:gd name="connsiteX11" fmla="*/ 843246 w 1344370"/>
                  <a:gd name="connsiteY11" fmla="*/ 91463 h 2826070"/>
                  <a:gd name="connsiteX12" fmla="*/ 1291314 w 1344370"/>
                  <a:gd name="connsiteY12" fmla="*/ 1220452 h 2826070"/>
                  <a:gd name="connsiteX0" fmla="*/ 1291314 w 1344370"/>
                  <a:gd name="connsiteY0" fmla="*/ 1220452 h 2874449"/>
                  <a:gd name="connsiteX1" fmla="*/ 1142662 w 1344370"/>
                  <a:gd name="connsiteY1" fmla="*/ 2237823 h 2874449"/>
                  <a:gd name="connsiteX2" fmla="*/ 226410 w 1344370"/>
                  <a:gd name="connsiteY2" fmla="*/ 2826070 h 2874449"/>
                  <a:gd name="connsiteX3" fmla="*/ 414621 w 1344370"/>
                  <a:gd name="connsiteY3" fmla="*/ 1691113 h 2874449"/>
                  <a:gd name="connsiteX4" fmla="*/ 232047 w 1344370"/>
                  <a:gd name="connsiteY4" fmla="*/ 1484678 h 2874449"/>
                  <a:gd name="connsiteX5" fmla="*/ 106233 w 1344370"/>
                  <a:gd name="connsiteY5" fmla="*/ 1276818 h 2874449"/>
                  <a:gd name="connsiteX6" fmla="*/ 10488 w 1344370"/>
                  <a:gd name="connsiteY6" fmla="*/ 996583 h 2874449"/>
                  <a:gd name="connsiteX7" fmla="*/ 15206 w 1344370"/>
                  <a:gd name="connsiteY7" fmla="*/ 726840 h 2874449"/>
                  <a:gd name="connsiteX8" fmla="*/ 123533 w 1344370"/>
                  <a:gd name="connsiteY8" fmla="*/ 520197 h 2874449"/>
                  <a:gd name="connsiteX9" fmla="*/ 325827 w 1344370"/>
                  <a:gd name="connsiteY9" fmla="*/ 356710 h 2874449"/>
                  <a:gd name="connsiteX10" fmla="*/ 521071 w 1344370"/>
                  <a:gd name="connsiteY10" fmla="*/ 176148 h 2874449"/>
                  <a:gd name="connsiteX11" fmla="*/ 843246 w 1344370"/>
                  <a:gd name="connsiteY11" fmla="*/ 91463 h 2874449"/>
                  <a:gd name="connsiteX12" fmla="*/ 1291314 w 1344370"/>
                  <a:gd name="connsiteY12" fmla="*/ 1220452 h 2874449"/>
                  <a:gd name="connsiteX0" fmla="*/ 1291314 w 1344370"/>
                  <a:gd name="connsiteY0" fmla="*/ 1220452 h 2907435"/>
                  <a:gd name="connsiteX1" fmla="*/ 1142662 w 1344370"/>
                  <a:gd name="connsiteY1" fmla="*/ 2237823 h 2907435"/>
                  <a:gd name="connsiteX2" fmla="*/ 226410 w 1344370"/>
                  <a:gd name="connsiteY2" fmla="*/ 2826070 h 2907435"/>
                  <a:gd name="connsiteX3" fmla="*/ 414621 w 1344370"/>
                  <a:gd name="connsiteY3" fmla="*/ 1691113 h 2907435"/>
                  <a:gd name="connsiteX4" fmla="*/ 232047 w 1344370"/>
                  <a:gd name="connsiteY4" fmla="*/ 1484678 h 2907435"/>
                  <a:gd name="connsiteX5" fmla="*/ 106233 w 1344370"/>
                  <a:gd name="connsiteY5" fmla="*/ 1276818 h 2907435"/>
                  <a:gd name="connsiteX6" fmla="*/ 10488 w 1344370"/>
                  <a:gd name="connsiteY6" fmla="*/ 996583 h 2907435"/>
                  <a:gd name="connsiteX7" fmla="*/ 15206 w 1344370"/>
                  <a:gd name="connsiteY7" fmla="*/ 726840 h 2907435"/>
                  <a:gd name="connsiteX8" fmla="*/ 123533 w 1344370"/>
                  <a:gd name="connsiteY8" fmla="*/ 520197 h 2907435"/>
                  <a:gd name="connsiteX9" fmla="*/ 325827 w 1344370"/>
                  <a:gd name="connsiteY9" fmla="*/ 356710 h 2907435"/>
                  <a:gd name="connsiteX10" fmla="*/ 521071 w 1344370"/>
                  <a:gd name="connsiteY10" fmla="*/ 176148 h 2907435"/>
                  <a:gd name="connsiteX11" fmla="*/ 843246 w 1344370"/>
                  <a:gd name="connsiteY11" fmla="*/ 91463 h 2907435"/>
                  <a:gd name="connsiteX12" fmla="*/ 1291314 w 1344370"/>
                  <a:gd name="connsiteY12" fmla="*/ 1220452 h 2907435"/>
                  <a:gd name="connsiteX0" fmla="*/ 1291314 w 1318460"/>
                  <a:gd name="connsiteY0" fmla="*/ 1220452 h 2907966"/>
                  <a:gd name="connsiteX1" fmla="*/ 1063790 w 1318460"/>
                  <a:gd name="connsiteY1" fmla="*/ 2240416 h 2907966"/>
                  <a:gd name="connsiteX2" fmla="*/ 226410 w 1318460"/>
                  <a:gd name="connsiteY2" fmla="*/ 2826070 h 2907966"/>
                  <a:gd name="connsiteX3" fmla="*/ 414621 w 1318460"/>
                  <a:gd name="connsiteY3" fmla="*/ 1691113 h 2907966"/>
                  <a:gd name="connsiteX4" fmla="*/ 232047 w 1318460"/>
                  <a:gd name="connsiteY4" fmla="*/ 1484678 h 2907966"/>
                  <a:gd name="connsiteX5" fmla="*/ 106233 w 1318460"/>
                  <a:gd name="connsiteY5" fmla="*/ 1276818 h 2907966"/>
                  <a:gd name="connsiteX6" fmla="*/ 10488 w 1318460"/>
                  <a:gd name="connsiteY6" fmla="*/ 996583 h 2907966"/>
                  <a:gd name="connsiteX7" fmla="*/ 15206 w 1318460"/>
                  <a:gd name="connsiteY7" fmla="*/ 726840 h 2907966"/>
                  <a:gd name="connsiteX8" fmla="*/ 123533 w 1318460"/>
                  <a:gd name="connsiteY8" fmla="*/ 520197 h 2907966"/>
                  <a:gd name="connsiteX9" fmla="*/ 325827 w 1318460"/>
                  <a:gd name="connsiteY9" fmla="*/ 356710 h 2907966"/>
                  <a:gd name="connsiteX10" fmla="*/ 521071 w 1318460"/>
                  <a:gd name="connsiteY10" fmla="*/ 176148 h 2907966"/>
                  <a:gd name="connsiteX11" fmla="*/ 843246 w 1318460"/>
                  <a:gd name="connsiteY11" fmla="*/ 91463 h 2907966"/>
                  <a:gd name="connsiteX12" fmla="*/ 1291314 w 1318460"/>
                  <a:gd name="connsiteY12" fmla="*/ 1220452 h 2907966"/>
                  <a:gd name="connsiteX0" fmla="*/ 1291314 w 1310127"/>
                  <a:gd name="connsiteY0" fmla="*/ 1220452 h 2907966"/>
                  <a:gd name="connsiteX1" fmla="*/ 1063790 w 1310127"/>
                  <a:gd name="connsiteY1" fmla="*/ 2240416 h 2907966"/>
                  <a:gd name="connsiteX2" fmla="*/ 226410 w 1310127"/>
                  <a:gd name="connsiteY2" fmla="*/ 2826070 h 2907966"/>
                  <a:gd name="connsiteX3" fmla="*/ 414621 w 1310127"/>
                  <a:gd name="connsiteY3" fmla="*/ 1691113 h 2907966"/>
                  <a:gd name="connsiteX4" fmla="*/ 232047 w 1310127"/>
                  <a:gd name="connsiteY4" fmla="*/ 1484678 h 2907966"/>
                  <a:gd name="connsiteX5" fmla="*/ 106233 w 1310127"/>
                  <a:gd name="connsiteY5" fmla="*/ 1276818 h 2907966"/>
                  <a:gd name="connsiteX6" fmla="*/ 10488 w 1310127"/>
                  <a:gd name="connsiteY6" fmla="*/ 996583 h 2907966"/>
                  <a:gd name="connsiteX7" fmla="*/ 15206 w 1310127"/>
                  <a:gd name="connsiteY7" fmla="*/ 726840 h 2907966"/>
                  <a:gd name="connsiteX8" fmla="*/ 123533 w 1310127"/>
                  <a:gd name="connsiteY8" fmla="*/ 520197 h 2907966"/>
                  <a:gd name="connsiteX9" fmla="*/ 325827 w 1310127"/>
                  <a:gd name="connsiteY9" fmla="*/ 356710 h 2907966"/>
                  <a:gd name="connsiteX10" fmla="*/ 521071 w 1310127"/>
                  <a:gd name="connsiteY10" fmla="*/ 176148 h 2907966"/>
                  <a:gd name="connsiteX11" fmla="*/ 843246 w 1310127"/>
                  <a:gd name="connsiteY11" fmla="*/ 91463 h 2907966"/>
                  <a:gd name="connsiteX12" fmla="*/ 1291314 w 1310127"/>
                  <a:gd name="connsiteY12" fmla="*/ 1220452 h 2907966"/>
                  <a:gd name="connsiteX0" fmla="*/ 1291314 w 1310127"/>
                  <a:gd name="connsiteY0" fmla="*/ 1220452 h 2731653"/>
                  <a:gd name="connsiteX1" fmla="*/ 1063790 w 1310127"/>
                  <a:gd name="connsiteY1" fmla="*/ 2240416 h 2731653"/>
                  <a:gd name="connsiteX2" fmla="*/ 269849 w 1310127"/>
                  <a:gd name="connsiteY2" fmla="*/ 2568298 h 2731653"/>
                  <a:gd name="connsiteX3" fmla="*/ 414621 w 1310127"/>
                  <a:gd name="connsiteY3" fmla="*/ 1691113 h 2731653"/>
                  <a:gd name="connsiteX4" fmla="*/ 232047 w 1310127"/>
                  <a:gd name="connsiteY4" fmla="*/ 1484678 h 2731653"/>
                  <a:gd name="connsiteX5" fmla="*/ 106233 w 1310127"/>
                  <a:gd name="connsiteY5" fmla="*/ 1276818 h 2731653"/>
                  <a:gd name="connsiteX6" fmla="*/ 10488 w 1310127"/>
                  <a:gd name="connsiteY6" fmla="*/ 996583 h 2731653"/>
                  <a:gd name="connsiteX7" fmla="*/ 15206 w 1310127"/>
                  <a:gd name="connsiteY7" fmla="*/ 726840 h 2731653"/>
                  <a:gd name="connsiteX8" fmla="*/ 123533 w 1310127"/>
                  <a:gd name="connsiteY8" fmla="*/ 520197 h 2731653"/>
                  <a:gd name="connsiteX9" fmla="*/ 325827 w 1310127"/>
                  <a:gd name="connsiteY9" fmla="*/ 356710 h 2731653"/>
                  <a:gd name="connsiteX10" fmla="*/ 521071 w 1310127"/>
                  <a:gd name="connsiteY10" fmla="*/ 176148 h 2731653"/>
                  <a:gd name="connsiteX11" fmla="*/ 843246 w 1310127"/>
                  <a:gd name="connsiteY11" fmla="*/ 91463 h 2731653"/>
                  <a:gd name="connsiteX12" fmla="*/ 1291314 w 1310127"/>
                  <a:gd name="connsiteY12" fmla="*/ 1220452 h 2731653"/>
                  <a:gd name="connsiteX0" fmla="*/ 1291314 w 1310127"/>
                  <a:gd name="connsiteY0" fmla="*/ 1220452 h 2650532"/>
                  <a:gd name="connsiteX1" fmla="*/ 1063790 w 1310127"/>
                  <a:gd name="connsiteY1" fmla="*/ 2240416 h 2650532"/>
                  <a:gd name="connsiteX2" fmla="*/ 269849 w 1310127"/>
                  <a:gd name="connsiteY2" fmla="*/ 2568298 h 2650532"/>
                  <a:gd name="connsiteX3" fmla="*/ 414621 w 1310127"/>
                  <a:gd name="connsiteY3" fmla="*/ 1691113 h 2650532"/>
                  <a:gd name="connsiteX4" fmla="*/ 232047 w 1310127"/>
                  <a:gd name="connsiteY4" fmla="*/ 1484678 h 2650532"/>
                  <a:gd name="connsiteX5" fmla="*/ 106233 w 1310127"/>
                  <a:gd name="connsiteY5" fmla="*/ 1276818 h 2650532"/>
                  <a:gd name="connsiteX6" fmla="*/ 10488 w 1310127"/>
                  <a:gd name="connsiteY6" fmla="*/ 996583 h 2650532"/>
                  <a:gd name="connsiteX7" fmla="*/ 15206 w 1310127"/>
                  <a:gd name="connsiteY7" fmla="*/ 726840 h 2650532"/>
                  <a:gd name="connsiteX8" fmla="*/ 123533 w 1310127"/>
                  <a:gd name="connsiteY8" fmla="*/ 520197 h 2650532"/>
                  <a:gd name="connsiteX9" fmla="*/ 325827 w 1310127"/>
                  <a:gd name="connsiteY9" fmla="*/ 356710 h 2650532"/>
                  <a:gd name="connsiteX10" fmla="*/ 521071 w 1310127"/>
                  <a:gd name="connsiteY10" fmla="*/ 176148 h 2650532"/>
                  <a:gd name="connsiteX11" fmla="*/ 843246 w 1310127"/>
                  <a:gd name="connsiteY11" fmla="*/ 91463 h 2650532"/>
                  <a:gd name="connsiteX12" fmla="*/ 1291314 w 1310127"/>
                  <a:gd name="connsiteY12" fmla="*/ 1220452 h 2650532"/>
                  <a:gd name="connsiteX0" fmla="*/ 1291314 w 1310127"/>
                  <a:gd name="connsiteY0" fmla="*/ 1220452 h 2568298"/>
                  <a:gd name="connsiteX1" fmla="*/ 1063790 w 1310127"/>
                  <a:gd name="connsiteY1" fmla="*/ 2240416 h 2568298"/>
                  <a:gd name="connsiteX2" fmla="*/ 269849 w 1310127"/>
                  <a:gd name="connsiteY2" fmla="*/ 2568298 h 2568298"/>
                  <a:gd name="connsiteX3" fmla="*/ 414621 w 1310127"/>
                  <a:gd name="connsiteY3" fmla="*/ 1691113 h 2568298"/>
                  <a:gd name="connsiteX4" fmla="*/ 232047 w 1310127"/>
                  <a:gd name="connsiteY4" fmla="*/ 1484678 h 2568298"/>
                  <a:gd name="connsiteX5" fmla="*/ 106233 w 1310127"/>
                  <a:gd name="connsiteY5" fmla="*/ 1276818 h 2568298"/>
                  <a:gd name="connsiteX6" fmla="*/ 10488 w 1310127"/>
                  <a:gd name="connsiteY6" fmla="*/ 996583 h 2568298"/>
                  <a:gd name="connsiteX7" fmla="*/ 15206 w 1310127"/>
                  <a:gd name="connsiteY7" fmla="*/ 726840 h 2568298"/>
                  <a:gd name="connsiteX8" fmla="*/ 123533 w 1310127"/>
                  <a:gd name="connsiteY8" fmla="*/ 520197 h 2568298"/>
                  <a:gd name="connsiteX9" fmla="*/ 325827 w 1310127"/>
                  <a:gd name="connsiteY9" fmla="*/ 356710 h 2568298"/>
                  <a:gd name="connsiteX10" fmla="*/ 521071 w 1310127"/>
                  <a:gd name="connsiteY10" fmla="*/ 176148 h 2568298"/>
                  <a:gd name="connsiteX11" fmla="*/ 843246 w 1310127"/>
                  <a:gd name="connsiteY11" fmla="*/ 91463 h 2568298"/>
                  <a:gd name="connsiteX12" fmla="*/ 1291314 w 1310127"/>
                  <a:gd name="connsiteY12" fmla="*/ 1220452 h 2568298"/>
                  <a:gd name="connsiteX0" fmla="*/ 1291314 w 1310127"/>
                  <a:gd name="connsiteY0" fmla="*/ 1220452 h 2568298"/>
                  <a:gd name="connsiteX1" fmla="*/ 1063790 w 1310127"/>
                  <a:gd name="connsiteY1" fmla="*/ 2240416 h 2568298"/>
                  <a:gd name="connsiteX2" fmla="*/ 269849 w 1310127"/>
                  <a:gd name="connsiteY2" fmla="*/ 2568298 h 2568298"/>
                  <a:gd name="connsiteX3" fmla="*/ 414621 w 1310127"/>
                  <a:gd name="connsiteY3" fmla="*/ 1691113 h 2568298"/>
                  <a:gd name="connsiteX4" fmla="*/ 232047 w 1310127"/>
                  <a:gd name="connsiteY4" fmla="*/ 1484678 h 2568298"/>
                  <a:gd name="connsiteX5" fmla="*/ 106233 w 1310127"/>
                  <a:gd name="connsiteY5" fmla="*/ 1276818 h 2568298"/>
                  <a:gd name="connsiteX6" fmla="*/ 10488 w 1310127"/>
                  <a:gd name="connsiteY6" fmla="*/ 996583 h 2568298"/>
                  <a:gd name="connsiteX7" fmla="*/ 15206 w 1310127"/>
                  <a:gd name="connsiteY7" fmla="*/ 726840 h 2568298"/>
                  <a:gd name="connsiteX8" fmla="*/ 123533 w 1310127"/>
                  <a:gd name="connsiteY8" fmla="*/ 520197 h 2568298"/>
                  <a:gd name="connsiteX9" fmla="*/ 325827 w 1310127"/>
                  <a:gd name="connsiteY9" fmla="*/ 356710 h 2568298"/>
                  <a:gd name="connsiteX10" fmla="*/ 521071 w 1310127"/>
                  <a:gd name="connsiteY10" fmla="*/ 176148 h 2568298"/>
                  <a:gd name="connsiteX11" fmla="*/ 843246 w 1310127"/>
                  <a:gd name="connsiteY11" fmla="*/ 91463 h 2568298"/>
                  <a:gd name="connsiteX12" fmla="*/ 1291314 w 1310127"/>
                  <a:gd name="connsiteY12" fmla="*/ 1220452 h 2568298"/>
                  <a:gd name="connsiteX0" fmla="*/ 1291314 w 1310127"/>
                  <a:gd name="connsiteY0" fmla="*/ 1220452 h 2877292"/>
                  <a:gd name="connsiteX1" fmla="*/ 1063790 w 1310127"/>
                  <a:gd name="connsiteY1" fmla="*/ 2240416 h 2877292"/>
                  <a:gd name="connsiteX2" fmla="*/ 247563 w 1310127"/>
                  <a:gd name="connsiteY2" fmla="*/ 2877292 h 2877292"/>
                  <a:gd name="connsiteX3" fmla="*/ 414621 w 1310127"/>
                  <a:gd name="connsiteY3" fmla="*/ 1691113 h 2877292"/>
                  <a:gd name="connsiteX4" fmla="*/ 232047 w 1310127"/>
                  <a:gd name="connsiteY4" fmla="*/ 1484678 h 2877292"/>
                  <a:gd name="connsiteX5" fmla="*/ 106233 w 1310127"/>
                  <a:gd name="connsiteY5" fmla="*/ 1276818 h 2877292"/>
                  <a:gd name="connsiteX6" fmla="*/ 10488 w 1310127"/>
                  <a:gd name="connsiteY6" fmla="*/ 996583 h 2877292"/>
                  <a:gd name="connsiteX7" fmla="*/ 15206 w 1310127"/>
                  <a:gd name="connsiteY7" fmla="*/ 726840 h 2877292"/>
                  <a:gd name="connsiteX8" fmla="*/ 123533 w 1310127"/>
                  <a:gd name="connsiteY8" fmla="*/ 520197 h 2877292"/>
                  <a:gd name="connsiteX9" fmla="*/ 325827 w 1310127"/>
                  <a:gd name="connsiteY9" fmla="*/ 356710 h 2877292"/>
                  <a:gd name="connsiteX10" fmla="*/ 521071 w 1310127"/>
                  <a:gd name="connsiteY10" fmla="*/ 176148 h 2877292"/>
                  <a:gd name="connsiteX11" fmla="*/ 843246 w 1310127"/>
                  <a:gd name="connsiteY11" fmla="*/ 91463 h 2877292"/>
                  <a:gd name="connsiteX12" fmla="*/ 1291314 w 1310127"/>
                  <a:gd name="connsiteY12" fmla="*/ 1220452 h 2877292"/>
                  <a:gd name="connsiteX0" fmla="*/ 1291314 w 1332591"/>
                  <a:gd name="connsiteY0" fmla="*/ 1220452 h 2877292"/>
                  <a:gd name="connsiteX1" fmla="*/ 1153440 w 1332591"/>
                  <a:gd name="connsiteY1" fmla="*/ 1973553 h 2877292"/>
                  <a:gd name="connsiteX2" fmla="*/ 247563 w 1332591"/>
                  <a:gd name="connsiteY2" fmla="*/ 2877292 h 2877292"/>
                  <a:gd name="connsiteX3" fmla="*/ 414621 w 1332591"/>
                  <a:gd name="connsiteY3" fmla="*/ 1691113 h 2877292"/>
                  <a:gd name="connsiteX4" fmla="*/ 232047 w 1332591"/>
                  <a:gd name="connsiteY4" fmla="*/ 1484678 h 2877292"/>
                  <a:gd name="connsiteX5" fmla="*/ 106233 w 1332591"/>
                  <a:gd name="connsiteY5" fmla="*/ 1276818 h 2877292"/>
                  <a:gd name="connsiteX6" fmla="*/ 10488 w 1332591"/>
                  <a:gd name="connsiteY6" fmla="*/ 996583 h 2877292"/>
                  <a:gd name="connsiteX7" fmla="*/ 15206 w 1332591"/>
                  <a:gd name="connsiteY7" fmla="*/ 726840 h 2877292"/>
                  <a:gd name="connsiteX8" fmla="*/ 123533 w 1332591"/>
                  <a:gd name="connsiteY8" fmla="*/ 520197 h 2877292"/>
                  <a:gd name="connsiteX9" fmla="*/ 325827 w 1332591"/>
                  <a:gd name="connsiteY9" fmla="*/ 356710 h 2877292"/>
                  <a:gd name="connsiteX10" fmla="*/ 521071 w 1332591"/>
                  <a:gd name="connsiteY10" fmla="*/ 176148 h 2877292"/>
                  <a:gd name="connsiteX11" fmla="*/ 843246 w 1332591"/>
                  <a:gd name="connsiteY11" fmla="*/ 91463 h 2877292"/>
                  <a:gd name="connsiteX12" fmla="*/ 1291314 w 1332591"/>
                  <a:gd name="connsiteY12" fmla="*/ 1220452 h 2877292"/>
                  <a:gd name="connsiteX0" fmla="*/ 1567798 w 1574738"/>
                  <a:gd name="connsiteY0" fmla="*/ 1865739 h 2877292"/>
                  <a:gd name="connsiteX1" fmla="*/ 1153440 w 1574738"/>
                  <a:gd name="connsiteY1" fmla="*/ 1973553 h 2877292"/>
                  <a:gd name="connsiteX2" fmla="*/ 247563 w 1574738"/>
                  <a:gd name="connsiteY2" fmla="*/ 2877292 h 2877292"/>
                  <a:gd name="connsiteX3" fmla="*/ 414621 w 1574738"/>
                  <a:gd name="connsiteY3" fmla="*/ 1691113 h 2877292"/>
                  <a:gd name="connsiteX4" fmla="*/ 232047 w 1574738"/>
                  <a:gd name="connsiteY4" fmla="*/ 1484678 h 2877292"/>
                  <a:gd name="connsiteX5" fmla="*/ 106233 w 1574738"/>
                  <a:gd name="connsiteY5" fmla="*/ 1276818 h 2877292"/>
                  <a:gd name="connsiteX6" fmla="*/ 10488 w 1574738"/>
                  <a:gd name="connsiteY6" fmla="*/ 996583 h 2877292"/>
                  <a:gd name="connsiteX7" fmla="*/ 15206 w 1574738"/>
                  <a:gd name="connsiteY7" fmla="*/ 726840 h 2877292"/>
                  <a:gd name="connsiteX8" fmla="*/ 123533 w 1574738"/>
                  <a:gd name="connsiteY8" fmla="*/ 520197 h 2877292"/>
                  <a:gd name="connsiteX9" fmla="*/ 325827 w 1574738"/>
                  <a:gd name="connsiteY9" fmla="*/ 356710 h 2877292"/>
                  <a:gd name="connsiteX10" fmla="*/ 521071 w 1574738"/>
                  <a:gd name="connsiteY10" fmla="*/ 176148 h 2877292"/>
                  <a:gd name="connsiteX11" fmla="*/ 843246 w 1574738"/>
                  <a:gd name="connsiteY11" fmla="*/ 91463 h 2877292"/>
                  <a:gd name="connsiteX12" fmla="*/ 1567798 w 1574738"/>
                  <a:gd name="connsiteY12" fmla="*/ 1865739 h 2877292"/>
                  <a:gd name="connsiteX0" fmla="*/ 1567798 w 1573790"/>
                  <a:gd name="connsiteY0" fmla="*/ 1865739 h 2877292"/>
                  <a:gd name="connsiteX1" fmla="*/ 1109647 w 1573790"/>
                  <a:gd name="connsiteY1" fmla="*/ 1891709 h 2877292"/>
                  <a:gd name="connsiteX2" fmla="*/ 247563 w 1573790"/>
                  <a:gd name="connsiteY2" fmla="*/ 2877292 h 2877292"/>
                  <a:gd name="connsiteX3" fmla="*/ 414621 w 1573790"/>
                  <a:gd name="connsiteY3" fmla="*/ 1691113 h 2877292"/>
                  <a:gd name="connsiteX4" fmla="*/ 232047 w 1573790"/>
                  <a:gd name="connsiteY4" fmla="*/ 1484678 h 2877292"/>
                  <a:gd name="connsiteX5" fmla="*/ 106233 w 1573790"/>
                  <a:gd name="connsiteY5" fmla="*/ 1276818 h 2877292"/>
                  <a:gd name="connsiteX6" fmla="*/ 10488 w 1573790"/>
                  <a:gd name="connsiteY6" fmla="*/ 996583 h 2877292"/>
                  <a:gd name="connsiteX7" fmla="*/ 15206 w 1573790"/>
                  <a:gd name="connsiteY7" fmla="*/ 726840 h 2877292"/>
                  <a:gd name="connsiteX8" fmla="*/ 123533 w 1573790"/>
                  <a:gd name="connsiteY8" fmla="*/ 520197 h 2877292"/>
                  <a:gd name="connsiteX9" fmla="*/ 325827 w 1573790"/>
                  <a:gd name="connsiteY9" fmla="*/ 356710 h 2877292"/>
                  <a:gd name="connsiteX10" fmla="*/ 521071 w 1573790"/>
                  <a:gd name="connsiteY10" fmla="*/ 176148 h 2877292"/>
                  <a:gd name="connsiteX11" fmla="*/ 843246 w 1573790"/>
                  <a:gd name="connsiteY11" fmla="*/ 91463 h 2877292"/>
                  <a:gd name="connsiteX12" fmla="*/ 1567798 w 1573790"/>
                  <a:gd name="connsiteY12" fmla="*/ 1865739 h 2877292"/>
                  <a:gd name="connsiteX0" fmla="*/ 1567798 w 1573527"/>
                  <a:gd name="connsiteY0" fmla="*/ 1865739 h 2877292"/>
                  <a:gd name="connsiteX1" fmla="*/ 1109647 w 1573527"/>
                  <a:gd name="connsiteY1" fmla="*/ 1891709 h 2877292"/>
                  <a:gd name="connsiteX2" fmla="*/ 247563 w 1573527"/>
                  <a:gd name="connsiteY2" fmla="*/ 2877292 h 2877292"/>
                  <a:gd name="connsiteX3" fmla="*/ 414621 w 1573527"/>
                  <a:gd name="connsiteY3" fmla="*/ 1691113 h 2877292"/>
                  <a:gd name="connsiteX4" fmla="*/ 232047 w 1573527"/>
                  <a:gd name="connsiteY4" fmla="*/ 1484678 h 2877292"/>
                  <a:gd name="connsiteX5" fmla="*/ 106233 w 1573527"/>
                  <a:gd name="connsiteY5" fmla="*/ 1276818 h 2877292"/>
                  <a:gd name="connsiteX6" fmla="*/ 10488 w 1573527"/>
                  <a:gd name="connsiteY6" fmla="*/ 996583 h 2877292"/>
                  <a:gd name="connsiteX7" fmla="*/ 15206 w 1573527"/>
                  <a:gd name="connsiteY7" fmla="*/ 726840 h 2877292"/>
                  <a:gd name="connsiteX8" fmla="*/ 123533 w 1573527"/>
                  <a:gd name="connsiteY8" fmla="*/ 520197 h 2877292"/>
                  <a:gd name="connsiteX9" fmla="*/ 325827 w 1573527"/>
                  <a:gd name="connsiteY9" fmla="*/ 356710 h 2877292"/>
                  <a:gd name="connsiteX10" fmla="*/ 521071 w 1573527"/>
                  <a:gd name="connsiteY10" fmla="*/ 176148 h 2877292"/>
                  <a:gd name="connsiteX11" fmla="*/ 843246 w 1573527"/>
                  <a:gd name="connsiteY11" fmla="*/ 91463 h 2877292"/>
                  <a:gd name="connsiteX12" fmla="*/ 1567798 w 1573527"/>
                  <a:gd name="connsiteY12" fmla="*/ 1865739 h 2877292"/>
                  <a:gd name="connsiteX0" fmla="*/ 1567798 w 1567798"/>
                  <a:gd name="connsiteY0" fmla="*/ 1865739 h 2877292"/>
                  <a:gd name="connsiteX1" fmla="*/ 1109647 w 1567798"/>
                  <a:gd name="connsiteY1" fmla="*/ 1891709 h 2877292"/>
                  <a:gd name="connsiteX2" fmla="*/ 247563 w 1567798"/>
                  <a:gd name="connsiteY2" fmla="*/ 2877292 h 2877292"/>
                  <a:gd name="connsiteX3" fmla="*/ 414621 w 1567798"/>
                  <a:gd name="connsiteY3" fmla="*/ 1691113 h 2877292"/>
                  <a:gd name="connsiteX4" fmla="*/ 232047 w 1567798"/>
                  <a:gd name="connsiteY4" fmla="*/ 1484678 h 2877292"/>
                  <a:gd name="connsiteX5" fmla="*/ 106233 w 1567798"/>
                  <a:gd name="connsiteY5" fmla="*/ 1276818 h 2877292"/>
                  <a:gd name="connsiteX6" fmla="*/ 10488 w 1567798"/>
                  <a:gd name="connsiteY6" fmla="*/ 996583 h 2877292"/>
                  <a:gd name="connsiteX7" fmla="*/ 15206 w 1567798"/>
                  <a:gd name="connsiteY7" fmla="*/ 726840 h 2877292"/>
                  <a:gd name="connsiteX8" fmla="*/ 123533 w 1567798"/>
                  <a:gd name="connsiteY8" fmla="*/ 520197 h 2877292"/>
                  <a:gd name="connsiteX9" fmla="*/ 325827 w 1567798"/>
                  <a:gd name="connsiteY9" fmla="*/ 356710 h 2877292"/>
                  <a:gd name="connsiteX10" fmla="*/ 521071 w 1567798"/>
                  <a:gd name="connsiteY10" fmla="*/ 176148 h 2877292"/>
                  <a:gd name="connsiteX11" fmla="*/ 843246 w 1567798"/>
                  <a:gd name="connsiteY11" fmla="*/ 91463 h 2877292"/>
                  <a:gd name="connsiteX12" fmla="*/ 1567798 w 1567798"/>
                  <a:gd name="connsiteY12" fmla="*/ 1865739 h 2877292"/>
                  <a:gd name="connsiteX0" fmla="*/ 1641282 w 1641282"/>
                  <a:gd name="connsiteY0" fmla="*/ 1995280 h 2877292"/>
                  <a:gd name="connsiteX1" fmla="*/ 1109647 w 1641282"/>
                  <a:gd name="connsiteY1" fmla="*/ 1891709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109647 w 1641282"/>
                  <a:gd name="connsiteY1" fmla="*/ 1891709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048956 w 1641282"/>
                  <a:gd name="connsiteY1" fmla="*/ 1986724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048956 w 1641282"/>
                  <a:gd name="connsiteY1" fmla="*/ 1986724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106233 w 1641282"/>
                  <a:gd name="connsiteY4" fmla="*/ 1276818 h 2877292"/>
                  <a:gd name="connsiteX5" fmla="*/ 10488 w 1641282"/>
                  <a:gd name="connsiteY5" fmla="*/ 996583 h 2877292"/>
                  <a:gd name="connsiteX6" fmla="*/ 15206 w 1641282"/>
                  <a:gd name="connsiteY6" fmla="*/ 726840 h 2877292"/>
                  <a:gd name="connsiteX7" fmla="*/ 123533 w 1641282"/>
                  <a:gd name="connsiteY7" fmla="*/ 520197 h 2877292"/>
                  <a:gd name="connsiteX8" fmla="*/ 325827 w 1641282"/>
                  <a:gd name="connsiteY8" fmla="*/ 356710 h 2877292"/>
                  <a:gd name="connsiteX9" fmla="*/ 521071 w 1641282"/>
                  <a:gd name="connsiteY9" fmla="*/ 176148 h 2877292"/>
                  <a:gd name="connsiteX10" fmla="*/ 843246 w 1641282"/>
                  <a:gd name="connsiteY10" fmla="*/ 91463 h 2877292"/>
                  <a:gd name="connsiteX11" fmla="*/ 1641282 w 1641282"/>
                  <a:gd name="connsiteY11" fmla="*/ 1995280 h 2877292"/>
                  <a:gd name="connsiteX0" fmla="*/ 1626282 w 1626282"/>
                  <a:gd name="connsiteY0" fmla="*/ 1995280 h 2877292"/>
                  <a:gd name="connsiteX1" fmla="*/ 1033956 w 1626282"/>
                  <a:gd name="connsiteY1" fmla="*/ 1986724 h 2877292"/>
                  <a:gd name="connsiteX2" fmla="*/ 232563 w 1626282"/>
                  <a:gd name="connsiteY2" fmla="*/ 2877292 h 2877292"/>
                  <a:gd name="connsiteX3" fmla="*/ 399621 w 1626282"/>
                  <a:gd name="connsiteY3" fmla="*/ 1691113 h 2877292"/>
                  <a:gd name="connsiteX4" fmla="*/ 91233 w 1626282"/>
                  <a:gd name="connsiteY4" fmla="*/ 1276818 h 2877292"/>
                  <a:gd name="connsiteX5" fmla="*/ 206 w 1626282"/>
                  <a:gd name="connsiteY5" fmla="*/ 726840 h 2877292"/>
                  <a:gd name="connsiteX6" fmla="*/ 108533 w 1626282"/>
                  <a:gd name="connsiteY6" fmla="*/ 520197 h 2877292"/>
                  <a:gd name="connsiteX7" fmla="*/ 310827 w 1626282"/>
                  <a:gd name="connsiteY7" fmla="*/ 356710 h 2877292"/>
                  <a:gd name="connsiteX8" fmla="*/ 506071 w 1626282"/>
                  <a:gd name="connsiteY8" fmla="*/ 176148 h 2877292"/>
                  <a:gd name="connsiteX9" fmla="*/ 828246 w 1626282"/>
                  <a:gd name="connsiteY9" fmla="*/ 91463 h 2877292"/>
                  <a:gd name="connsiteX10" fmla="*/ 1626282 w 1626282"/>
                  <a:gd name="connsiteY10" fmla="*/ 1995280 h 2877292"/>
                  <a:gd name="connsiteX0" fmla="*/ 2405166 w 2405166"/>
                  <a:gd name="connsiteY0" fmla="*/ 1995280 h 2877292"/>
                  <a:gd name="connsiteX1" fmla="*/ 1812840 w 2405166"/>
                  <a:gd name="connsiteY1" fmla="*/ 1986724 h 2877292"/>
                  <a:gd name="connsiteX2" fmla="*/ 1011447 w 2405166"/>
                  <a:gd name="connsiteY2" fmla="*/ 2877292 h 2877292"/>
                  <a:gd name="connsiteX3" fmla="*/ 1178505 w 2405166"/>
                  <a:gd name="connsiteY3" fmla="*/ 1691113 h 2877292"/>
                  <a:gd name="connsiteX4" fmla="*/ 870117 w 2405166"/>
                  <a:gd name="connsiteY4" fmla="*/ 1276818 h 2877292"/>
                  <a:gd name="connsiteX5" fmla="*/ 7 w 2405166"/>
                  <a:gd name="connsiteY5" fmla="*/ 848727 h 2877292"/>
                  <a:gd name="connsiteX6" fmla="*/ 887417 w 2405166"/>
                  <a:gd name="connsiteY6" fmla="*/ 520197 h 2877292"/>
                  <a:gd name="connsiteX7" fmla="*/ 1089711 w 2405166"/>
                  <a:gd name="connsiteY7" fmla="*/ 356710 h 2877292"/>
                  <a:gd name="connsiteX8" fmla="*/ 1284955 w 2405166"/>
                  <a:gd name="connsiteY8" fmla="*/ 176148 h 2877292"/>
                  <a:gd name="connsiteX9" fmla="*/ 1607130 w 2405166"/>
                  <a:gd name="connsiteY9" fmla="*/ 91463 h 2877292"/>
                  <a:gd name="connsiteX10" fmla="*/ 2405166 w 2405166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870110 w 2405159"/>
                  <a:gd name="connsiteY4" fmla="*/ 1276818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870110 w 2405159"/>
                  <a:gd name="connsiteY4" fmla="*/ 1276818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928383 w 2405159"/>
                  <a:gd name="connsiteY4" fmla="*/ 1272737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928383 w 2405159"/>
                  <a:gd name="connsiteY4" fmla="*/ 1272737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2375056 h 3257068"/>
                  <a:gd name="connsiteX1" fmla="*/ 1812833 w 2405159"/>
                  <a:gd name="connsiteY1" fmla="*/ 2366500 h 3257068"/>
                  <a:gd name="connsiteX2" fmla="*/ 1011440 w 2405159"/>
                  <a:gd name="connsiteY2" fmla="*/ 3257068 h 3257068"/>
                  <a:gd name="connsiteX3" fmla="*/ 1178498 w 2405159"/>
                  <a:gd name="connsiteY3" fmla="*/ 2070889 h 3257068"/>
                  <a:gd name="connsiteX4" fmla="*/ 928383 w 2405159"/>
                  <a:gd name="connsiteY4" fmla="*/ 1652513 h 3257068"/>
                  <a:gd name="connsiteX5" fmla="*/ 0 w 2405159"/>
                  <a:gd name="connsiteY5" fmla="*/ 1228503 h 3257068"/>
                  <a:gd name="connsiteX6" fmla="*/ 887410 w 2405159"/>
                  <a:gd name="connsiteY6" fmla="*/ 899973 h 3257068"/>
                  <a:gd name="connsiteX7" fmla="*/ 57530 w 2405159"/>
                  <a:gd name="connsiteY7" fmla="*/ 3565 h 3257068"/>
                  <a:gd name="connsiteX8" fmla="*/ 1284948 w 2405159"/>
                  <a:gd name="connsiteY8" fmla="*/ 555924 h 3257068"/>
                  <a:gd name="connsiteX9" fmla="*/ 1607123 w 2405159"/>
                  <a:gd name="connsiteY9" fmla="*/ 471239 h 3257068"/>
                  <a:gd name="connsiteX10" fmla="*/ 2405159 w 2405159"/>
                  <a:gd name="connsiteY10" fmla="*/ 2375056 h 3257068"/>
                  <a:gd name="connsiteX0" fmla="*/ 2405159 w 2405159"/>
                  <a:gd name="connsiteY0" fmla="*/ 2401450 h 3283462"/>
                  <a:gd name="connsiteX1" fmla="*/ 1812833 w 2405159"/>
                  <a:gd name="connsiteY1" fmla="*/ 2392894 h 3283462"/>
                  <a:gd name="connsiteX2" fmla="*/ 1011440 w 2405159"/>
                  <a:gd name="connsiteY2" fmla="*/ 3283462 h 3283462"/>
                  <a:gd name="connsiteX3" fmla="*/ 1178498 w 2405159"/>
                  <a:gd name="connsiteY3" fmla="*/ 2097283 h 3283462"/>
                  <a:gd name="connsiteX4" fmla="*/ 928383 w 2405159"/>
                  <a:gd name="connsiteY4" fmla="*/ 1678907 h 3283462"/>
                  <a:gd name="connsiteX5" fmla="*/ 0 w 2405159"/>
                  <a:gd name="connsiteY5" fmla="*/ 1254897 h 3283462"/>
                  <a:gd name="connsiteX6" fmla="*/ 887410 w 2405159"/>
                  <a:gd name="connsiteY6" fmla="*/ 926367 h 3283462"/>
                  <a:gd name="connsiteX7" fmla="*/ 57530 w 2405159"/>
                  <a:gd name="connsiteY7" fmla="*/ 29959 h 3283462"/>
                  <a:gd name="connsiteX8" fmla="*/ 1284948 w 2405159"/>
                  <a:gd name="connsiteY8" fmla="*/ 582318 h 3283462"/>
                  <a:gd name="connsiteX9" fmla="*/ 1607123 w 2405159"/>
                  <a:gd name="connsiteY9" fmla="*/ 497633 h 3283462"/>
                  <a:gd name="connsiteX10" fmla="*/ 2405159 w 2405159"/>
                  <a:gd name="connsiteY10" fmla="*/ 2401450 h 3283462"/>
                  <a:gd name="connsiteX0" fmla="*/ 2405159 w 2405159"/>
                  <a:gd name="connsiteY0" fmla="*/ 2370434 h 3252446"/>
                  <a:gd name="connsiteX1" fmla="*/ 1812833 w 2405159"/>
                  <a:gd name="connsiteY1" fmla="*/ 2361878 h 3252446"/>
                  <a:gd name="connsiteX2" fmla="*/ 1011440 w 2405159"/>
                  <a:gd name="connsiteY2" fmla="*/ 3252446 h 3252446"/>
                  <a:gd name="connsiteX3" fmla="*/ 1178498 w 2405159"/>
                  <a:gd name="connsiteY3" fmla="*/ 2066267 h 3252446"/>
                  <a:gd name="connsiteX4" fmla="*/ 928383 w 2405159"/>
                  <a:gd name="connsiteY4" fmla="*/ 1647891 h 3252446"/>
                  <a:gd name="connsiteX5" fmla="*/ 0 w 2405159"/>
                  <a:gd name="connsiteY5" fmla="*/ 1223881 h 3252446"/>
                  <a:gd name="connsiteX6" fmla="*/ 887410 w 2405159"/>
                  <a:gd name="connsiteY6" fmla="*/ 895351 h 3252446"/>
                  <a:gd name="connsiteX7" fmla="*/ 100769 w 2405159"/>
                  <a:gd name="connsiteY7" fmla="*/ 31051 h 3252446"/>
                  <a:gd name="connsiteX8" fmla="*/ 1284948 w 2405159"/>
                  <a:gd name="connsiteY8" fmla="*/ 551302 h 3252446"/>
                  <a:gd name="connsiteX9" fmla="*/ 1607123 w 2405159"/>
                  <a:gd name="connsiteY9" fmla="*/ 466617 h 3252446"/>
                  <a:gd name="connsiteX10" fmla="*/ 2405159 w 2405159"/>
                  <a:gd name="connsiteY10" fmla="*/ 2370434 h 3252446"/>
                  <a:gd name="connsiteX0" fmla="*/ 2405159 w 2405159"/>
                  <a:gd name="connsiteY0" fmla="*/ 2370434 h 3252446"/>
                  <a:gd name="connsiteX1" fmla="*/ 1812833 w 2405159"/>
                  <a:gd name="connsiteY1" fmla="*/ 2361878 h 3252446"/>
                  <a:gd name="connsiteX2" fmla="*/ 1011440 w 2405159"/>
                  <a:gd name="connsiteY2" fmla="*/ 3252446 h 3252446"/>
                  <a:gd name="connsiteX3" fmla="*/ 1178498 w 2405159"/>
                  <a:gd name="connsiteY3" fmla="*/ 2066267 h 3252446"/>
                  <a:gd name="connsiteX4" fmla="*/ 928383 w 2405159"/>
                  <a:gd name="connsiteY4" fmla="*/ 1647891 h 3252446"/>
                  <a:gd name="connsiteX5" fmla="*/ 0 w 2405159"/>
                  <a:gd name="connsiteY5" fmla="*/ 1223881 h 3252446"/>
                  <a:gd name="connsiteX6" fmla="*/ 887410 w 2405159"/>
                  <a:gd name="connsiteY6" fmla="*/ 895351 h 3252446"/>
                  <a:gd name="connsiteX7" fmla="*/ 100769 w 2405159"/>
                  <a:gd name="connsiteY7" fmla="*/ 31051 h 3252446"/>
                  <a:gd name="connsiteX8" fmla="*/ 1284948 w 2405159"/>
                  <a:gd name="connsiteY8" fmla="*/ 551302 h 3252446"/>
                  <a:gd name="connsiteX9" fmla="*/ 1607123 w 2405159"/>
                  <a:gd name="connsiteY9" fmla="*/ 466617 h 3252446"/>
                  <a:gd name="connsiteX10" fmla="*/ 2405159 w 2405159"/>
                  <a:gd name="connsiteY10" fmla="*/ 2370434 h 3252446"/>
                  <a:gd name="connsiteX0" fmla="*/ 2405159 w 2405159"/>
                  <a:gd name="connsiteY0" fmla="*/ 2430654 h 3312666"/>
                  <a:gd name="connsiteX1" fmla="*/ 1812833 w 2405159"/>
                  <a:gd name="connsiteY1" fmla="*/ 2422098 h 3312666"/>
                  <a:gd name="connsiteX2" fmla="*/ 1011440 w 2405159"/>
                  <a:gd name="connsiteY2" fmla="*/ 3312666 h 3312666"/>
                  <a:gd name="connsiteX3" fmla="*/ 1178498 w 2405159"/>
                  <a:gd name="connsiteY3" fmla="*/ 2126487 h 3312666"/>
                  <a:gd name="connsiteX4" fmla="*/ 928383 w 2405159"/>
                  <a:gd name="connsiteY4" fmla="*/ 1708111 h 3312666"/>
                  <a:gd name="connsiteX5" fmla="*/ 0 w 2405159"/>
                  <a:gd name="connsiteY5" fmla="*/ 1284101 h 3312666"/>
                  <a:gd name="connsiteX6" fmla="*/ 887410 w 2405159"/>
                  <a:gd name="connsiteY6" fmla="*/ 955571 h 3312666"/>
                  <a:gd name="connsiteX7" fmla="*/ 100769 w 2405159"/>
                  <a:gd name="connsiteY7" fmla="*/ 91271 h 3312666"/>
                  <a:gd name="connsiteX8" fmla="*/ 1284948 w 2405159"/>
                  <a:gd name="connsiteY8" fmla="*/ 611522 h 3312666"/>
                  <a:gd name="connsiteX9" fmla="*/ 1607123 w 2405159"/>
                  <a:gd name="connsiteY9" fmla="*/ 526837 h 3312666"/>
                  <a:gd name="connsiteX10" fmla="*/ 2405159 w 2405159"/>
                  <a:gd name="connsiteY10" fmla="*/ 2430654 h 3312666"/>
                  <a:gd name="connsiteX0" fmla="*/ 2405159 w 2405159"/>
                  <a:gd name="connsiteY0" fmla="*/ 2438605 h 3320617"/>
                  <a:gd name="connsiteX1" fmla="*/ 1812833 w 2405159"/>
                  <a:gd name="connsiteY1" fmla="*/ 2430049 h 3320617"/>
                  <a:gd name="connsiteX2" fmla="*/ 1011440 w 2405159"/>
                  <a:gd name="connsiteY2" fmla="*/ 3320617 h 3320617"/>
                  <a:gd name="connsiteX3" fmla="*/ 1178498 w 2405159"/>
                  <a:gd name="connsiteY3" fmla="*/ 2134438 h 3320617"/>
                  <a:gd name="connsiteX4" fmla="*/ 928383 w 2405159"/>
                  <a:gd name="connsiteY4" fmla="*/ 1716062 h 3320617"/>
                  <a:gd name="connsiteX5" fmla="*/ 0 w 2405159"/>
                  <a:gd name="connsiteY5" fmla="*/ 1292052 h 3320617"/>
                  <a:gd name="connsiteX6" fmla="*/ 887410 w 2405159"/>
                  <a:gd name="connsiteY6" fmla="*/ 963522 h 3320617"/>
                  <a:gd name="connsiteX7" fmla="*/ 100769 w 2405159"/>
                  <a:gd name="connsiteY7" fmla="*/ 99222 h 3320617"/>
                  <a:gd name="connsiteX8" fmla="*/ 1325039 w 2405159"/>
                  <a:gd name="connsiteY8" fmla="*/ 522972 h 3320617"/>
                  <a:gd name="connsiteX9" fmla="*/ 1607123 w 2405159"/>
                  <a:gd name="connsiteY9" fmla="*/ 534788 h 3320617"/>
                  <a:gd name="connsiteX10" fmla="*/ 2405159 w 2405159"/>
                  <a:gd name="connsiteY10" fmla="*/ 2438605 h 3320617"/>
                  <a:gd name="connsiteX0" fmla="*/ 2681314 w 2681314"/>
                  <a:gd name="connsiteY0" fmla="*/ 2438605 h 3320617"/>
                  <a:gd name="connsiteX1" fmla="*/ 2088988 w 2681314"/>
                  <a:gd name="connsiteY1" fmla="*/ 2430049 h 3320617"/>
                  <a:gd name="connsiteX2" fmla="*/ 1287595 w 2681314"/>
                  <a:gd name="connsiteY2" fmla="*/ 3320617 h 3320617"/>
                  <a:gd name="connsiteX3" fmla="*/ 1454653 w 2681314"/>
                  <a:gd name="connsiteY3" fmla="*/ 2134438 h 3320617"/>
                  <a:gd name="connsiteX4" fmla="*/ 1204538 w 2681314"/>
                  <a:gd name="connsiteY4" fmla="*/ 1716062 h 3320617"/>
                  <a:gd name="connsiteX5" fmla="*/ 0 w 2681314"/>
                  <a:gd name="connsiteY5" fmla="*/ 1446071 h 3320617"/>
                  <a:gd name="connsiteX6" fmla="*/ 1163565 w 2681314"/>
                  <a:gd name="connsiteY6" fmla="*/ 963522 h 3320617"/>
                  <a:gd name="connsiteX7" fmla="*/ 376924 w 2681314"/>
                  <a:gd name="connsiteY7" fmla="*/ 99222 h 3320617"/>
                  <a:gd name="connsiteX8" fmla="*/ 1601194 w 2681314"/>
                  <a:gd name="connsiteY8" fmla="*/ 522972 h 3320617"/>
                  <a:gd name="connsiteX9" fmla="*/ 1883278 w 2681314"/>
                  <a:gd name="connsiteY9" fmla="*/ 534788 h 3320617"/>
                  <a:gd name="connsiteX10" fmla="*/ 2681314 w 2681314"/>
                  <a:gd name="connsiteY10" fmla="*/ 2438605 h 3320617"/>
                  <a:gd name="connsiteX0" fmla="*/ 2674616 w 2674616"/>
                  <a:gd name="connsiteY0" fmla="*/ 2438605 h 3320617"/>
                  <a:gd name="connsiteX1" fmla="*/ 2082290 w 2674616"/>
                  <a:gd name="connsiteY1" fmla="*/ 2430049 h 3320617"/>
                  <a:gd name="connsiteX2" fmla="*/ 1280897 w 2674616"/>
                  <a:gd name="connsiteY2" fmla="*/ 3320617 h 3320617"/>
                  <a:gd name="connsiteX3" fmla="*/ 1447955 w 2674616"/>
                  <a:gd name="connsiteY3" fmla="*/ 2134438 h 3320617"/>
                  <a:gd name="connsiteX4" fmla="*/ 1197840 w 2674616"/>
                  <a:gd name="connsiteY4" fmla="*/ 1716062 h 3320617"/>
                  <a:gd name="connsiteX5" fmla="*/ 0 w 2674616"/>
                  <a:gd name="connsiteY5" fmla="*/ 1123528 h 3320617"/>
                  <a:gd name="connsiteX6" fmla="*/ 1156867 w 2674616"/>
                  <a:gd name="connsiteY6" fmla="*/ 963522 h 3320617"/>
                  <a:gd name="connsiteX7" fmla="*/ 370226 w 2674616"/>
                  <a:gd name="connsiteY7" fmla="*/ 99222 h 3320617"/>
                  <a:gd name="connsiteX8" fmla="*/ 1594496 w 2674616"/>
                  <a:gd name="connsiteY8" fmla="*/ 522972 h 3320617"/>
                  <a:gd name="connsiteX9" fmla="*/ 1876580 w 2674616"/>
                  <a:gd name="connsiteY9" fmla="*/ 534788 h 3320617"/>
                  <a:gd name="connsiteX10" fmla="*/ 2674616 w 2674616"/>
                  <a:gd name="connsiteY10" fmla="*/ 2438605 h 3320617"/>
                  <a:gd name="connsiteX0" fmla="*/ 2674616 w 2674616"/>
                  <a:gd name="connsiteY0" fmla="*/ 2444318 h 3326330"/>
                  <a:gd name="connsiteX1" fmla="*/ 2082290 w 2674616"/>
                  <a:gd name="connsiteY1" fmla="*/ 2435762 h 3326330"/>
                  <a:gd name="connsiteX2" fmla="*/ 1280897 w 2674616"/>
                  <a:gd name="connsiteY2" fmla="*/ 3326330 h 3326330"/>
                  <a:gd name="connsiteX3" fmla="*/ 1447955 w 2674616"/>
                  <a:gd name="connsiteY3" fmla="*/ 2140151 h 3326330"/>
                  <a:gd name="connsiteX4" fmla="*/ 1197840 w 2674616"/>
                  <a:gd name="connsiteY4" fmla="*/ 1721775 h 3326330"/>
                  <a:gd name="connsiteX5" fmla="*/ 0 w 2674616"/>
                  <a:gd name="connsiteY5" fmla="*/ 1129241 h 3326330"/>
                  <a:gd name="connsiteX6" fmla="*/ 1156867 w 2674616"/>
                  <a:gd name="connsiteY6" fmla="*/ 969235 h 3326330"/>
                  <a:gd name="connsiteX7" fmla="*/ 370226 w 2674616"/>
                  <a:gd name="connsiteY7" fmla="*/ 104935 h 3326330"/>
                  <a:gd name="connsiteX8" fmla="*/ 1619554 w 2674616"/>
                  <a:gd name="connsiteY8" fmla="*/ 468373 h 3326330"/>
                  <a:gd name="connsiteX9" fmla="*/ 1876580 w 2674616"/>
                  <a:gd name="connsiteY9" fmla="*/ 540501 h 3326330"/>
                  <a:gd name="connsiteX10" fmla="*/ 2674616 w 2674616"/>
                  <a:gd name="connsiteY10" fmla="*/ 2444318 h 3326330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76580 w 2674616"/>
                  <a:gd name="connsiteY9" fmla="*/ 4809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16508 w 2674616"/>
                  <a:gd name="connsiteY9" fmla="*/ 305904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16508 w 2674616"/>
                  <a:gd name="connsiteY9" fmla="*/ 305904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782988 w 2674616"/>
                  <a:gd name="connsiteY9" fmla="*/ 2197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782988 w 2674616"/>
                  <a:gd name="connsiteY9" fmla="*/ 2197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788183"/>
                  <a:gd name="connsiteX1" fmla="*/ 2082290 w 2674616"/>
                  <a:gd name="connsiteY1" fmla="*/ 2376258 h 3788183"/>
                  <a:gd name="connsiteX2" fmla="*/ 1090286 w 2674616"/>
                  <a:gd name="connsiteY2" fmla="*/ 3788183 h 3788183"/>
                  <a:gd name="connsiteX3" fmla="*/ 1447955 w 2674616"/>
                  <a:gd name="connsiteY3" fmla="*/ 2080647 h 3788183"/>
                  <a:gd name="connsiteX4" fmla="*/ 1197840 w 2674616"/>
                  <a:gd name="connsiteY4" fmla="*/ 1662271 h 3788183"/>
                  <a:gd name="connsiteX5" fmla="*/ 0 w 2674616"/>
                  <a:gd name="connsiteY5" fmla="*/ 1069737 h 3788183"/>
                  <a:gd name="connsiteX6" fmla="*/ 1156867 w 2674616"/>
                  <a:gd name="connsiteY6" fmla="*/ 909731 h 3788183"/>
                  <a:gd name="connsiteX7" fmla="*/ 547640 w 2674616"/>
                  <a:gd name="connsiteY7" fmla="*/ 112064 h 3788183"/>
                  <a:gd name="connsiteX8" fmla="*/ 1619554 w 2674616"/>
                  <a:gd name="connsiteY8" fmla="*/ 408869 h 3788183"/>
                  <a:gd name="connsiteX9" fmla="*/ 1782988 w 2674616"/>
                  <a:gd name="connsiteY9" fmla="*/ 219797 h 3788183"/>
                  <a:gd name="connsiteX10" fmla="*/ 2674616 w 2674616"/>
                  <a:gd name="connsiteY10" fmla="*/ 2384814 h 3788183"/>
                  <a:gd name="connsiteX0" fmla="*/ 2674616 w 2674616"/>
                  <a:gd name="connsiteY0" fmla="*/ 2384814 h 3741590"/>
                  <a:gd name="connsiteX1" fmla="*/ 2082290 w 2674616"/>
                  <a:gd name="connsiteY1" fmla="*/ 2376258 h 3741590"/>
                  <a:gd name="connsiteX2" fmla="*/ 1124079 w 2674616"/>
                  <a:gd name="connsiteY2" fmla="*/ 3741590 h 3741590"/>
                  <a:gd name="connsiteX3" fmla="*/ 1447955 w 2674616"/>
                  <a:gd name="connsiteY3" fmla="*/ 2080647 h 3741590"/>
                  <a:gd name="connsiteX4" fmla="*/ 1197840 w 2674616"/>
                  <a:gd name="connsiteY4" fmla="*/ 1662271 h 3741590"/>
                  <a:gd name="connsiteX5" fmla="*/ 0 w 2674616"/>
                  <a:gd name="connsiteY5" fmla="*/ 1069737 h 3741590"/>
                  <a:gd name="connsiteX6" fmla="*/ 1156867 w 2674616"/>
                  <a:gd name="connsiteY6" fmla="*/ 909731 h 3741590"/>
                  <a:gd name="connsiteX7" fmla="*/ 547640 w 2674616"/>
                  <a:gd name="connsiteY7" fmla="*/ 112064 h 3741590"/>
                  <a:gd name="connsiteX8" fmla="*/ 1619554 w 2674616"/>
                  <a:gd name="connsiteY8" fmla="*/ 408869 h 3741590"/>
                  <a:gd name="connsiteX9" fmla="*/ 1782988 w 2674616"/>
                  <a:gd name="connsiteY9" fmla="*/ 219797 h 3741590"/>
                  <a:gd name="connsiteX10" fmla="*/ 2674616 w 2674616"/>
                  <a:gd name="connsiteY10" fmla="*/ 2384814 h 3741590"/>
                  <a:gd name="connsiteX0" fmla="*/ 2674616 w 2674616"/>
                  <a:gd name="connsiteY0" fmla="*/ 2384814 h 3751850"/>
                  <a:gd name="connsiteX1" fmla="*/ 2082290 w 2674616"/>
                  <a:gd name="connsiteY1" fmla="*/ 2376258 h 3751850"/>
                  <a:gd name="connsiteX2" fmla="*/ 1124079 w 2674616"/>
                  <a:gd name="connsiteY2" fmla="*/ 3741590 h 3751850"/>
                  <a:gd name="connsiteX3" fmla="*/ 1447955 w 2674616"/>
                  <a:gd name="connsiteY3" fmla="*/ 2080647 h 3751850"/>
                  <a:gd name="connsiteX4" fmla="*/ 1197840 w 2674616"/>
                  <a:gd name="connsiteY4" fmla="*/ 1662271 h 3751850"/>
                  <a:gd name="connsiteX5" fmla="*/ 0 w 2674616"/>
                  <a:gd name="connsiteY5" fmla="*/ 1069737 h 3751850"/>
                  <a:gd name="connsiteX6" fmla="*/ 1156867 w 2674616"/>
                  <a:gd name="connsiteY6" fmla="*/ 909731 h 3751850"/>
                  <a:gd name="connsiteX7" fmla="*/ 547640 w 2674616"/>
                  <a:gd name="connsiteY7" fmla="*/ 112064 h 3751850"/>
                  <a:gd name="connsiteX8" fmla="*/ 1619554 w 2674616"/>
                  <a:gd name="connsiteY8" fmla="*/ 408869 h 3751850"/>
                  <a:gd name="connsiteX9" fmla="*/ 1782988 w 2674616"/>
                  <a:gd name="connsiteY9" fmla="*/ 219797 h 3751850"/>
                  <a:gd name="connsiteX10" fmla="*/ 2674616 w 2674616"/>
                  <a:gd name="connsiteY10" fmla="*/ 2384814 h 3751850"/>
                  <a:gd name="connsiteX0" fmla="*/ 2674616 w 2674616"/>
                  <a:gd name="connsiteY0" fmla="*/ 2384814 h 3751850"/>
                  <a:gd name="connsiteX1" fmla="*/ 2082290 w 2674616"/>
                  <a:gd name="connsiteY1" fmla="*/ 2376258 h 3751850"/>
                  <a:gd name="connsiteX2" fmla="*/ 1124079 w 2674616"/>
                  <a:gd name="connsiteY2" fmla="*/ 3741590 h 3751850"/>
                  <a:gd name="connsiteX3" fmla="*/ 1447955 w 2674616"/>
                  <a:gd name="connsiteY3" fmla="*/ 2080647 h 3751850"/>
                  <a:gd name="connsiteX4" fmla="*/ 1197840 w 2674616"/>
                  <a:gd name="connsiteY4" fmla="*/ 1662271 h 3751850"/>
                  <a:gd name="connsiteX5" fmla="*/ 0 w 2674616"/>
                  <a:gd name="connsiteY5" fmla="*/ 1069737 h 3751850"/>
                  <a:gd name="connsiteX6" fmla="*/ 1156867 w 2674616"/>
                  <a:gd name="connsiteY6" fmla="*/ 909731 h 3751850"/>
                  <a:gd name="connsiteX7" fmla="*/ 547640 w 2674616"/>
                  <a:gd name="connsiteY7" fmla="*/ 112064 h 3751850"/>
                  <a:gd name="connsiteX8" fmla="*/ 1619554 w 2674616"/>
                  <a:gd name="connsiteY8" fmla="*/ 408869 h 3751850"/>
                  <a:gd name="connsiteX9" fmla="*/ 1782988 w 2674616"/>
                  <a:gd name="connsiteY9" fmla="*/ 219797 h 3751850"/>
                  <a:gd name="connsiteX10" fmla="*/ 2674616 w 2674616"/>
                  <a:gd name="connsiteY10" fmla="*/ 2384814 h 3751850"/>
                  <a:gd name="connsiteX0" fmla="*/ 2674616 w 2674616"/>
                  <a:gd name="connsiteY0" fmla="*/ 2384814 h 3725810"/>
                  <a:gd name="connsiteX1" fmla="*/ 2082290 w 2674616"/>
                  <a:gd name="connsiteY1" fmla="*/ 2376258 h 3725810"/>
                  <a:gd name="connsiteX2" fmla="*/ 1217271 w 2674616"/>
                  <a:gd name="connsiteY2" fmla="*/ 3715342 h 3725810"/>
                  <a:gd name="connsiteX3" fmla="*/ 1447955 w 2674616"/>
                  <a:gd name="connsiteY3" fmla="*/ 2080647 h 3725810"/>
                  <a:gd name="connsiteX4" fmla="*/ 1197840 w 2674616"/>
                  <a:gd name="connsiteY4" fmla="*/ 1662271 h 3725810"/>
                  <a:gd name="connsiteX5" fmla="*/ 0 w 2674616"/>
                  <a:gd name="connsiteY5" fmla="*/ 1069737 h 3725810"/>
                  <a:gd name="connsiteX6" fmla="*/ 1156867 w 2674616"/>
                  <a:gd name="connsiteY6" fmla="*/ 909731 h 3725810"/>
                  <a:gd name="connsiteX7" fmla="*/ 547640 w 2674616"/>
                  <a:gd name="connsiteY7" fmla="*/ 112064 h 3725810"/>
                  <a:gd name="connsiteX8" fmla="*/ 1619554 w 2674616"/>
                  <a:gd name="connsiteY8" fmla="*/ 408869 h 3725810"/>
                  <a:gd name="connsiteX9" fmla="*/ 1782988 w 2674616"/>
                  <a:gd name="connsiteY9" fmla="*/ 219797 h 3725810"/>
                  <a:gd name="connsiteX10" fmla="*/ 2674616 w 2674616"/>
                  <a:gd name="connsiteY10" fmla="*/ 2384814 h 3725810"/>
                  <a:gd name="connsiteX0" fmla="*/ 2674616 w 2674616"/>
                  <a:gd name="connsiteY0" fmla="*/ 2384814 h 3718391"/>
                  <a:gd name="connsiteX1" fmla="*/ 2082290 w 2674616"/>
                  <a:gd name="connsiteY1" fmla="*/ 2376258 h 3718391"/>
                  <a:gd name="connsiteX2" fmla="*/ 1217271 w 2674616"/>
                  <a:gd name="connsiteY2" fmla="*/ 3715342 h 3718391"/>
                  <a:gd name="connsiteX3" fmla="*/ 1447955 w 2674616"/>
                  <a:gd name="connsiteY3" fmla="*/ 2080647 h 3718391"/>
                  <a:gd name="connsiteX4" fmla="*/ 1197840 w 2674616"/>
                  <a:gd name="connsiteY4" fmla="*/ 1662271 h 3718391"/>
                  <a:gd name="connsiteX5" fmla="*/ 0 w 2674616"/>
                  <a:gd name="connsiteY5" fmla="*/ 1069737 h 3718391"/>
                  <a:gd name="connsiteX6" fmla="*/ 1156867 w 2674616"/>
                  <a:gd name="connsiteY6" fmla="*/ 909731 h 3718391"/>
                  <a:gd name="connsiteX7" fmla="*/ 547640 w 2674616"/>
                  <a:gd name="connsiteY7" fmla="*/ 112064 h 3718391"/>
                  <a:gd name="connsiteX8" fmla="*/ 1619554 w 2674616"/>
                  <a:gd name="connsiteY8" fmla="*/ 408869 h 3718391"/>
                  <a:gd name="connsiteX9" fmla="*/ 1782988 w 2674616"/>
                  <a:gd name="connsiteY9" fmla="*/ 219797 h 3718391"/>
                  <a:gd name="connsiteX10" fmla="*/ 2674616 w 2674616"/>
                  <a:gd name="connsiteY10" fmla="*/ 2384814 h 3718391"/>
                  <a:gd name="connsiteX0" fmla="*/ 2674616 w 2674616"/>
                  <a:gd name="connsiteY0" fmla="*/ 2384814 h 3668259"/>
                  <a:gd name="connsiteX1" fmla="*/ 2082290 w 2674616"/>
                  <a:gd name="connsiteY1" fmla="*/ 2376258 h 3668259"/>
                  <a:gd name="connsiteX2" fmla="*/ 1235268 w 2674616"/>
                  <a:gd name="connsiteY2" fmla="*/ 3665074 h 3668259"/>
                  <a:gd name="connsiteX3" fmla="*/ 1447955 w 2674616"/>
                  <a:gd name="connsiteY3" fmla="*/ 2080647 h 3668259"/>
                  <a:gd name="connsiteX4" fmla="*/ 1197840 w 2674616"/>
                  <a:gd name="connsiteY4" fmla="*/ 1662271 h 3668259"/>
                  <a:gd name="connsiteX5" fmla="*/ 0 w 2674616"/>
                  <a:gd name="connsiteY5" fmla="*/ 1069737 h 3668259"/>
                  <a:gd name="connsiteX6" fmla="*/ 1156867 w 2674616"/>
                  <a:gd name="connsiteY6" fmla="*/ 909731 h 3668259"/>
                  <a:gd name="connsiteX7" fmla="*/ 547640 w 2674616"/>
                  <a:gd name="connsiteY7" fmla="*/ 112064 h 3668259"/>
                  <a:gd name="connsiteX8" fmla="*/ 1619554 w 2674616"/>
                  <a:gd name="connsiteY8" fmla="*/ 408869 h 3668259"/>
                  <a:gd name="connsiteX9" fmla="*/ 1782988 w 2674616"/>
                  <a:gd name="connsiteY9" fmla="*/ 219797 h 3668259"/>
                  <a:gd name="connsiteX10" fmla="*/ 2674616 w 2674616"/>
                  <a:gd name="connsiteY10" fmla="*/ 2384814 h 3668259"/>
                  <a:gd name="connsiteX0" fmla="*/ 2674616 w 2674616"/>
                  <a:gd name="connsiteY0" fmla="*/ 2384814 h 3668259"/>
                  <a:gd name="connsiteX1" fmla="*/ 2082290 w 2674616"/>
                  <a:gd name="connsiteY1" fmla="*/ 2376258 h 3668259"/>
                  <a:gd name="connsiteX2" fmla="*/ 1235268 w 2674616"/>
                  <a:gd name="connsiteY2" fmla="*/ 3665074 h 3668259"/>
                  <a:gd name="connsiteX3" fmla="*/ 1447955 w 2674616"/>
                  <a:gd name="connsiteY3" fmla="*/ 2080647 h 3668259"/>
                  <a:gd name="connsiteX4" fmla="*/ 1197840 w 2674616"/>
                  <a:gd name="connsiteY4" fmla="*/ 1662271 h 3668259"/>
                  <a:gd name="connsiteX5" fmla="*/ 0 w 2674616"/>
                  <a:gd name="connsiteY5" fmla="*/ 1069737 h 3668259"/>
                  <a:gd name="connsiteX6" fmla="*/ 1156867 w 2674616"/>
                  <a:gd name="connsiteY6" fmla="*/ 909731 h 3668259"/>
                  <a:gd name="connsiteX7" fmla="*/ 547640 w 2674616"/>
                  <a:gd name="connsiteY7" fmla="*/ 112064 h 3668259"/>
                  <a:gd name="connsiteX8" fmla="*/ 1619554 w 2674616"/>
                  <a:gd name="connsiteY8" fmla="*/ 408869 h 3668259"/>
                  <a:gd name="connsiteX9" fmla="*/ 1782988 w 2674616"/>
                  <a:gd name="connsiteY9" fmla="*/ 219797 h 3668259"/>
                  <a:gd name="connsiteX10" fmla="*/ 2674616 w 2674616"/>
                  <a:gd name="connsiteY10" fmla="*/ 2384814 h 3668259"/>
                  <a:gd name="connsiteX0" fmla="*/ 2674616 w 2674616"/>
                  <a:gd name="connsiteY0" fmla="*/ 2384814 h 3673452"/>
                  <a:gd name="connsiteX1" fmla="*/ 2082290 w 2674616"/>
                  <a:gd name="connsiteY1" fmla="*/ 2376258 h 3673452"/>
                  <a:gd name="connsiteX2" fmla="*/ 1235268 w 2674616"/>
                  <a:gd name="connsiteY2" fmla="*/ 3665074 h 3673452"/>
                  <a:gd name="connsiteX3" fmla="*/ 1447955 w 2674616"/>
                  <a:gd name="connsiteY3" fmla="*/ 2080647 h 3673452"/>
                  <a:gd name="connsiteX4" fmla="*/ 1197840 w 2674616"/>
                  <a:gd name="connsiteY4" fmla="*/ 1662271 h 3673452"/>
                  <a:gd name="connsiteX5" fmla="*/ 0 w 2674616"/>
                  <a:gd name="connsiteY5" fmla="*/ 1069737 h 3673452"/>
                  <a:gd name="connsiteX6" fmla="*/ 1156867 w 2674616"/>
                  <a:gd name="connsiteY6" fmla="*/ 909731 h 3673452"/>
                  <a:gd name="connsiteX7" fmla="*/ 547640 w 2674616"/>
                  <a:gd name="connsiteY7" fmla="*/ 112064 h 3673452"/>
                  <a:gd name="connsiteX8" fmla="*/ 1619554 w 2674616"/>
                  <a:gd name="connsiteY8" fmla="*/ 408869 h 3673452"/>
                  <a:gd name="connsiteX9" fmla="*/ 1782988 w 2674616"/>
                  <a:gd name="connsiteY9" fmla="*/ 219797 h 3673452"/>
                  <a:gd name="connsiteX10" fmla="*/ 2674616 w 2674616"/>
                  <a:gd name="connsiteY10" fmla="*/ 2384814 h 3673452"/>
                  <a:gd name="connsiteX0" fmla="*/ 2674616 w 2674616"/>
                  <a:gd name="connsiteY0" fmla="*/ 2384814 h 3763668"/>
                  <a:gd name="connsiteX1" fmla="*/ 2082290 w 2674616"/>
                  <a:gd name="connsiteY1" fmla="*/ 2376258 h 3763668"/>
                  <a:gd name="connsiteX2" fmla="*/ 1193214 w 2674616"/>
                  <a:gd name="connsiteY2" fmla="*/ 3755875 h 3763668"/>
                  <a:gd name="connsiteX3" fmla="*/ 1447955 w 2674616"/>
                  <a:gd name="connsiteY3" fmla="*/ 2080647 h 3763668"/>
                  <a:gd name="connsiteX4" fmla="*/ 1197840 w 2674616"/>
                  <a:gd name="connsiteY4" fmla="*/ 1662271 h 3763668"/>
                  <a:gd name="connsiteX5" fmla="*/ 0 w 2674616"/>
                  <a:gd name="connsiteY5" fmla="*/ 1069737 h 3763668"/>
                  <a:gd name="connsiteX6" fmla="*/ 1156867 w 2674616"/>
                  <a:gd name="connsiteY6" fmla="*/ 909731 h 3763668"/>
                  <a:gd name="connsiteX7" fmla="*/ 547640 w 2674616"/>
                  <a:gd name="connsiteY7" fmla="*/ 112064 h 3763668"/>
                  <a:gd name="connsiteX8" fmla="*/ 1619554 w 2674616"/>
                  <a:gd name="connsiteY8" fmla="*/ 408869 h 3763668"/>
                  <a:gd name="connsiteX9" fmla="*/ 1782988 w 2674616"/>
                  <a:gd name="connsiteY9" fmla="*/ 219797 h 3763668"/>
                  <a:gd name="connsiteX10" fmla="*/ 2674616 w 2674616"/>
                  <a:gd name="connsiteY10" fmla="*/ 2384814 h 3763668"/>
                  <a:gd name="connsiteX0" fmla="*/ 2674616 w 2674616"/>
                  <a:gd name="connsiteY0" fmla="*/ 2384814 h 3763668"/>
                  <a:gd name="connsiteX1" fmla="*/ 2082290 w 2674616"/>
                  <a:gd name="connsiteY1" fmla="*/ 2376258 h 3763668"/>
                  <a:gd name="connsiteX2" fmla="*/ 1193214 w 2674616"/>
                  <a:gd name="connsiteY2" fmla="*/ 3755875 h 3763668"/>
                  <a:gd name="connsiteX3" fmla="*/ 1411551 w 2674616"/>
                  <a:gd name="connsiteY3" fmla="*/ 2081402 h 3763668"/>
                  <a:gd name="connsiteX4" fmla="*/ 1197840 w 2674616"/>
                  <a:gd name="connsiteY4" fmla="*/ 1662271 h 3763668"/>
                  <a:gd name="connsiteX5" fmla="*/ 0 w 2674616"/>
                  <a:gd name="connsiteY5" fmla="*/ 1069737 h 3763668"/>
                  <a:gd name="connsiteX6" fmla="*/ 1156867 w 2674616"/>
                  <a:gd name="connsiteY6" fmla="*/ 909731 h 3763668"/>
                  <a:gd name="connsiteX7" fmla="*/ 547640 w 2674616"/>
                  <a:gd name="connsiteY7" fmla="*/ 112064 h 3763668"/>
                  <a:gd name="connsiteX8" fmla="*/ 1619554 w 2674616"/>
                  <a:gd name="connsiteY8" fmla="*/ 408869 h 3763668"/>
                  <a:gd name="connsiteX9" fmla="*/ 1782988 w 2674616"/>
                  <a:gd name="connsiteY9" fmla="*/ 219797 h 3763668"/>
                  <a:gd name="connsiteX10" fmla="*/ 2674616 w 2674616"/>
                  <a:gd name="connsiteY10" fmla="*/ 2384814 h 3763668"/>
                  <a:gd name="connsiteX0" fmla="*/ 2967364 w 2967364"/>
                  <a:gd name="connsiteY0" fmla="*/ 2384814 h 3763668"/>
                  <a:gd name="connsiteX1" fmla="*/ 2375038 w 2967364"/>
                  <a:gd name="connsiteY1" fmla="*/ 2376258 h 3763668"/>
                  <a:gd name="connsiteX2" fmla="*/ 1485962 w 2967364"/>
                  <a:gd name="connsiteY2" fmla="*/ 3755875 h 3763668"/>
                  <a:gd name="connsiteX3" fmla="*/ 1704299 w 2967364"/>
                  <a:gd name="connsiteY3" fmla="*/ 2081402 h 3763668"/>
                  <a:gd name="connsiteX4" fmla="*/ 1490588 w 2967364"/>
                  <a:gd name="connsiteY4" fmla="*/ 1662271 h 3763668"/>
                  <a:gd name="connsiteX5" fmla="*/ 0 w 2967364"/>
                  <a:gd name="connsiteY5" fmla="*/ 1002974 h 3763668"/>
                  <a:gd name="connsiteX6" fmla="*/ 1449615 w 2967364"/>
                  <a:gd name="connsiteY6" fmla="*/ 909731 h 3763668"/>
                  <a:gd name="connsiteX7" fmla="*/ 840388 w 2967364"/>
                  <a:gd name="connsiteY7" fmla="*/ 112064 h 3763668"/>
                  <a:gd name="connsiteX8" fmla="*/ 1912302 w 2967364"/>
                  <a:gd name="connsiteY8" fmla="*/ 408869 h 3763668"/>
                  <a:gd name="connsiteX9" fmla="*/ 2075736 w 2967364"/>
                  <a:gd name="connsiteY9" fmla="*/ 219797 h 3763668"/>
                  <a:gd name="connsiteX10" fmla="*/ 2967364 w 2967364"/>
                  <a:gd name="connsiteY10" fmla="*/ 2384814 h 3763668"/>
                  <a:gd name="connsiteX0" fmla="*/ 2967364 w 2967364"/>
                  <a:gd name="connsiteY0" fmla="*/ 2388700 h 3767554"/>
                  <a:gd name="connsiteX1" fmla="*/ 2375038 w 2967364"/>
                  <a:gd name="connsiteY1" fmla="*/ 2380144 h 3767554"/>
                  <a:gd name="connsiteX2" fmla="*/ 1485962 w 2967364"/>
                  <a:gd name="connsiteY2" fmla="*/ 3759761 h 3767554"/>
                  <a:gd name="connsiteX3" fmla="*/ 1704299 w 2967364"/>
                  <a:gd name="connsiteY3" fmla="*/ 2085288 h 3767554"/>
                  <a:gd name="connsiteX4" fmla="*/ 1490588 w 2967364"/>
                  <a:gd name="connsiteY4" fmla="*/ 1666157 h 3767554"/>
                  <a:gd name="connsiteX5" fmla="*/ 0 w 2967364"/>
                  <a:gd name="connsiteY5" fmla="*/ 1006860 h 3767554"/>
                  <a:gd name="connsiteX6" fmla="*/ 1449615 w 2967364"/>
                  <a:gd name="connsiteY6" fmla="*/ 913617 h 3767554"/>
                  <a:gd name="connsiteX7" fmla="*/ 1014001 w 2967364"/>
                  <a:gd name="connsiteY7" fmla="*/ 111565 h 3767554"/>
                  <a:gd name="connsiteX8" fmla="*/ 1912302 w 2967364"/>
                  <a:gd name="connsiteY8" fmla="*/ 412755 h 3767554"/>
                  <a:gd name="connsiteX9" fmla="*/ 2075736 w 2967364"/>
                  <a:gd name="connsiteY9" fmla="*/ 223683 h 3767554"/>
                  <a:gd name="connsiteX10" fmla="*/ 2967364 w 2967364"/>
                  <a:gd name="connsiteY10" fmla="*/ 2388700 h 3767554"/>
                  <a:gd name="connsiteX0" fmla="*/ 2967364 w 2967364"/>
                  <a:gd name="connsiteY0" fmla="*/ 2480589 h 3859443"/>
                  <a:gd name="connsiteX1" fmla="*/ 2375038 w 2967364"/>
                  <a:gd name="connsiteY1" fmla="*/ 2472033 h 3859443"/>
                  <a:gd name="connsiteX2" fmla="*/ 1485962 w 2967364"/>
                  <a:gd name="connsiteY2" fmla="*/ 3851650 h 3859443"/>
                  <a:gd name="connsiteX3" fmla="*/ 1704299 w 2967364"/>
                  <a:gd name="connsiteY3" fmla="*/ 2177177 h 3859443"/>
                  <a:gd name="connsiteX4" fmla="*/ 1490588 w 2967364"/>
                  <a:gd name="connsiteY4" fmla="*/ 1758046 h 3859443"/>
                  <a:gd name="connsiteX5" fmla="*/ 0 w 2967364"/>
                  <a:gd name="connsiteY5" fmla="*/ 1098749 h 3859443"/>
                  <a:gd name="connsiteX6" fmla="*/ 1449615 w 2967364"/>
                  <a:gd name="connsiteY6" fmla="*/ 1005506 h 3859443"/>
                  <a:gd name="connsiteX7" fmla="*/ 1059427 w 2967364"/>
                  <a:gd name="connsiteY7" fmla="*/ 101062 h 3859443"/>
                  <a:gd name="connsiteX8" fmla="*/ 1912302 w 2967364"/>
                  <a:gd name="connsiteY8" fmla="*/ 504644 h 3859443"/>
                  <a:gd name="connsiteX9" fmla="*/ 2075736 w 2967364"/>
                  <a:gd name="connsiteY9" fmla="*/ 315572 h 3859443"/>
                  <a:gd name="connsiteX10" fmla="*/ 2967364 w 2967364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15287 w 2992063"/>
                  <a:gd name="connsiteY4" fmla="*/ 175804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15287 w 2992063"/>
                  <a:gd name="connsiteY4" fmla="*/ 175804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72562 w 2992063"/>
                  <a:gd name="connsiteY4" fmla="*/ 180782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60602"/>
                  <a:gd name="connsiteX1" fmla="*/ 2366237 w 2992063"/>
                  <a:gd name="connsiteY1" fmla="*/ 2640448 h 3860602"/>
                  <a:gd name="connsiteX2" fmla="*/ 1510661 w 2992063"/>
                  <a:gd name="connsiteY2" fmla="*/ 3851650 h 3860602"/>
                  <a:gd name="connsiteX3" fmla="*/ 1728998 w 2992063"/>
                  <a:gd name="connsiteY3" fmla="*/ 2177177 h 3860602"/>
                  <a:gd name="connsiteX4" fmla="*/ 1572562 w 2992063"/>
                  <a:gd name="connsiteY4" fmla="*/ 1807826 h 3860602"/>
                  <a:gd name="connsiteX5" fmla="*/ 0 w 2992063"/>
                  <a:gd name="connsiteY5" fmla="*/ 1113029 h 3860602"/>
                  <a:gd name="connsiteX6" fmla="*/ 1474314 w 2992063"/>
                  <a:gd name="connsiteY6" fmla="*/ 1005506 h 3860602"/>
                  <a:gd name="connsiteX7" fmla="*/ 1084126 w 2992063"/>
                  <a:gd name="connsiteY7" fmla="*/ 101062 h 3860602"/>
                  <a:gd name="connsiteX8" fmla="*/ 1937001 w 2992063"/>
                  <a:gd name="connsiteY8" fmla="*/ 504644 h 3860602"/>
                  <a:gd name="connsiteX9" fmla="*/ 2100435 w 2992063"/>
                  <a:gd name="connsiteY9" fmla="*/ 315572 h 3860602"/>
                  <a:gd name="connsiteX10" fmla="*/ 2992063 w 2992063"/>
                  <a:gd name="connsiteY10" fmla="*/ 2480589 h 3860602"/>
                  <a:gd name="connsiteX0" fmla="*/ 2992063 w 2992063"/>
                  <a:gd name="connsiteY0" fmla="*/ 2480589 h 4557910"/>
                  <a:gd name="connsiteX1" fmla="*/ 2366237 w 2992063"/>
                  <a:gd name="connsiteY1" fmla="*/ 2640448 h 4557910"/>
                  <a:gd name="connsiteX2" fmla="*/ 1248717 w 2992063"/>
                  <a:gd name="connsiteY2" fmla="*/ 4552383 h 4557910"/>
                  <a:gd name="connsiteX3" fmla="*/ 1728998 w 2992063"/>
                  <a:gd name="connsiteY3" fmla="*/ 2177177 h 4557910"/>
                  <a:gd name="connsiteX4" fmla="*/ 1572562 w 2992063"/>
                  <a:gd name="connsiteY4" fmla="*/ 1807826 h 4557910"/>
                  <a:gd name="connsiteX5" fmla="*/ 0 w 2992063"/>
                  <a:gd name="connsiteY5" fmla="*/ 1113029 h 4557910"/>
                  <a:gd name="connsiteX6" fmla="*/ 1474314 w 2992063"/>
                  <a:gd name="connsiteY6" fmla="*/ 1005506 h 4557910"/>
                  <a:gd name="connsiteX7" fmla="*/ 1084126 w 2992063"/>
                  <a:gd name="connsiteY7" fmla="*/ 101062 h 4557910"/>
                  <a:gd name="connsiteX8" fmla="*/ 1937001 w 2992063"/>
                  <a:gd name="connsiteY8" fmla="*/ 504644 h 4557910"/>
                  <a:gd name="connsiteX9" fmla="*/ 2100435 w 2992063"/>
                  <a:gd name="connsiteY9" fmla="*/ 315572 h 4557910"/>
                  <a:gd name="connsiteX10" fmla="*/ 2992063 w 2992063"/>
                  <a:gd name="connsiteY10" fmla="*/ 2480589 h 4557910"/>
                  <a:gd name="connsiteX0" fmla="*/ 2992063 w 2992063"/>
                  <a:gd name="connsiteY0" fmla="*/ 2480589 h 4557910"/>
                  <a:gd name="connsiteX1" fmla="*/ 2366237 w 2992063"/>
                  <a:gd name="connsiteY1" fmla="*/ 2640448 h 4557910"/>
                  <a:gd name="connsiteX2" fmla="*/ 1248717 w 2992063"/>
                  <a:gd name="connsiteY2" fmla="*/ 4552383 h 4557910"/>
                  <a:gd name="connsiteX3" fmla="*/ 1728998 w 2992063"/>
                  <a:gd name="connsiteY3" fmla="*/ 2177177 h 4557910"/>
                  <a:gd name="connsiteX4" fmla="*/ 1572562 w 2992063"/>
                  <a:gd name="connsiteY4" fmla="*/ 1807826 h 4557910"/>
                  <a:gd name="connsiteX5" fmla="*/ 0 w 2992063"/>
                  <a:gd name="connsiteY5" fmla="*/ 1113029 h 4557910"/>
                  <a:gd name="connsiteX6" fmla="*/ 1474314 w 2992063"/>
                  <a:gd name="connsiteY6" fmla="*/ 1005506 h 4557910"/>
                  <a:gd name="connsiteX7" fmla="*/ 1084126 w 2992063"/>
                  <a:gd name="connsiteY7" fmla="*/ 101062 h 4557910"/>
                  <a:gd name="connsiteX8" fmla="*/ 1937001 w 2992063"/>
                  <a:gd name="connsiteY8" fmla="*/ 504644 h 4557910"/>
                  <a:gd name="connsiteX9" fmla="*/ 2100435 w 2992063"/>
                  <a:gd name="connsiteY9" fmla="*/ 315572 h 4557910"/>
                  <a:gd name="connsiteX10" fmla="*/ 2992063 w 2992063"/>
                  <a:gd name="connsiteY10" fmla="*/ 2480589 h 4557910"/>
                  <a:gd name="connsiteX0" fmla="*/ 2992063 w 2992063"/>
                  <a:gd name="connsiteY0" fmla="*/ 2480589 h 4552383"/>
                  <a:gd name="connsiteX1" fmla="*/ 2366237 w 2992063"/>
                  <a:gd name="connsiteY1" fmla="*/ 2640448 h 4552383"/>
                  <a:gd name="connsiteX2" fmla="*/ 1248717 w 2992063"/>
                  <a:gd name="connsiteY2" fmla="*/ 4552383 h 4552383"/>
                  <a:gd name="connsiteX3" fmla="*/ 1728998 w 2992063"/>
                  <a:gd name="connsiteY3" fmla="*/ 2177177 h 4552383"/>
                  <a:gd name="connsiteX4" fmla="*/ 1572562 w 2992063"/>
                  <a:gd name="connsiteY4" fmla="*/ 1807826 h 4552383"/>
                  <a:gd name="connsiteX5" fmla="*/ 0 w 2992063"/>
                  <a:gd name="connsiteY5" fmla="*/ 1113029 h 4552383"/>
                  <a:gd name="connsiteX6" fmla="*/ 1474314 w 2992063"/>
                  <a:gd name="connsiteY6" fmla="*/ 1005506 h 4552383"/>
                  <a:gd name="connsiteX7" fmla="*/ 1084126 w 2992063"/>
                  <a:gd name="connsiteY7" fmla="*/ 101062 h 4552383"/>
                  <a:gd name="connsiteX8" fmla="*/ 1937001 w 2992063"/>
                  <a:gd name="connsiteY8" fmla="*/ 504644 h 4552383"/>
                  <a:gd name="connsiteX9" fmla="*/ 2100435 w 2992063"/>
                  <a:gd name="connsiteY9" fmla="*/ 315572 h 4552383"/>
                  <a:gd name="connsiteX10" fmla="*/ 2992063 w 2992063"/>
                  <a:gd name="connsiteY10" fmla="*/ 2480589 h 4552383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2562 w 2992063"/>
                  <a:gd name="connsiteY4" fmla="*/ 1807826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8781 w 2992063"/>
                  <a:gd name="connsiteY4" fmla="*/ 1810410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8781 w 2992063"/>
                  <a:gd name="connsiteY4" fmla="*/ 1810410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967 w 2992967"/>
                  <a:gd name="connsiteY0" fmla="*/ 2480589 h 4569225"/>
                  <a:gd name="connsiteX1" fmla="*/ 2367141 w 2992967"/>
                  <a:gd name="connsiteY1" fmla="*/ 2640448 h 4569225"/>
                  <a:gd name="connsiteX2" fmla="*/ 1246272 w 2992967"/>
                  <a:gd name="connsiteY2" fmla="*/ 4569225 h 4569225"/>
                  <a:gd name="connsiteX3" fmla="*/ 1729902 w 2992967"/>
                  <a:gd name="connsiteY3" fmla="*/ 2177177 h 4569225"/>
                  <a:gd name="connsiteX4" fmla="*/ 904 w 2992967"/>
                  <a:gd name="connsiteY4" fmla="*/ 1113029 h 4569225"/>
                  <a:gd name="connsiteX5" fmla="*/ 1475218 w 2992967"/>
                  <a:gd name="connsiteY5" fmla="*/ 1005506 h 4569225"/>
                  <a:gd name="connsiteX6" fmla="*/ 1085030 w 2992967"/>
                  <a:gd name="connsiteY6" fmla="*/ 101062 h 4569225"/>
                  <a:gd name="connsiteX7" fmla="*/ 1937905 w 2992967"/>
                  <a:gd name="connsiteY7" fmla="*/ 504644 h 4569225"/>
                  <a:gd name="connsiteX8" fmla="*/ 2101339 w 2992967"/>
                  <a:gd name="connsiteY8" fmla="*/ 315572 h 4569225"/>
                  <a:gd name="connsiteX9" fmla="*/ 2992967 w 2992967"/>
                  <a:gd name="connsiteY9" fmla="*/ 2480589 h 4569225"/>
                  <a:gd name="connsiteX0" fmla="*/ 2169290 w 2169290"/>
                  <a:gd name="connsiteY0" fmla="*/ 2480589 h 4569225"/>
                  <a:gd name="connsiteX1" fmla="*/ 1543464 w 2169290"/>
                  <a:gd name="connsiteY1" fmla="*/ 2640448 h 4569225"/>
                  <a:gd name="connsiteX2" fmla="*/ 422595 w 2169290"/>
                  <a:gd name="connsiteY2" fmla="*/ 4569225 h 4569225"/>
                  <a:gd name="connsiteX3" fmla="*/ 906225 w 2169290"/>
                  <a:gd name="connsiteY3" fmla="*/ 2177177 h 4569225"/>
                  <a:gd name="connsiteX4" fmla="*/ 2020 w 2169290"/>
                  <a:gd name="connsiteY4" fmla="*/ 2349116 h 4569225"/>
                  <a:gd name="connsiteX5" fmla="*/ 651541 w 2169290"/>
                  <a:gd name="connsiteY5" fmla="*/ 1005506 h 4569225"/>
                  <a:gd name="connsiteX6" fmla="*/ 261353 w 2169290"/>
                  <a:gd name="connsiteY6" fmla="*/ 101062 h 4569225"/>
                  <a:gd name="connsiteX7" fmla="*/ 1114228 w 2169290"/>
                  <a:gd name="connsiteY7" fmla="*/ 504644 h 4569225"/>
                  <a:gd name="connsiteX8" fmla="*/ 1277662 w 2169290"/>
                  <a:gd name="connsiteY8" fmla="*/ 315572 h 4569225"/>
                  <a:gd name="connsiteX9" fmla="*/ 2169290 w 2169290"/>
                  <a:gd name="connsiteY9" fmla="*/ 2480589 h 4569225"/>
                  <a:gd name="connsiteX0" fmla="*/ 2169290 w 2169290"/>
                  <a:gd name="connsiteY0" fmla="*/ 2480589 h 4569225"/>
                  <a:gd name="connsiteX1" fmla="*/ 1543464 w 2169290"/>
                  <a:gd name="connsiteY1" fmla="*/ 2640448 h 4569225"/>
                  <a:gd name="connsiteX2" fmla="*/ 422595 w 2169290"/>
                  <a:gd name="connsiteY2" fmla="*/ 4569225 h 4569225"/>
                  <a:gd name="connsiteX3" fmla="*/ 1030621 w 2169290"/>
                  <a:gd name="connsiteY3" fmla="*/ 2228857 h 4569225"/>
                  <a:gd name="connsiteX4" fmla="*/ 2020 w 2169290"/>
                  <a:gd name="connsiteY4" fmla="*/ 2349116 h 4569225"/>
                  <a:gd name="connsiteX5" fmla="*/ 651541 w 2169290"/>
                  <a:gd name="connsiteY5" fmla="*/ 1005506 h 4569225"/>
                  <a:gd name="connsiteX6" fmla="*/ 261353 w 2169290"/>
                  <a:gd name="connsiteY6" fmla="*/ 101062 h 4569225"/>
                  <a:gd name="connsiteX7" fmla="*/ 1114228 w 2169290"/>
                  <a:gd name="connsiteY7" fmla="*/ 504644 h 4569225"/>
                  <a:gd name="connsiteX8" fmla="*/ 1277662 w 2169290"/>
                  <a:gd name="connsiteY8" fmla="*/ 315572 h 4569225"/>
                  <a:gd name="connsiteX9" fmla="*/ 2169290 w 2169290"/>
                  <a:gd name="connsiteY9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38047 w 2168396"/>
                  <a:gd name="connsiteY4" fmla="*/ 213138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1498 w 2168396"/>
                  <a:gd name="connsiteY4" fmla="*/ 20134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1498 w 2168396"/>
                  <a:gd name="connsiteY4" fmla="*/ 20134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3316 w 2168396"/>
                  <a:gd name="connsiteY4" fmla="*/ 2017896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3316 w 2168396"/>
                  <a:gd name="connsiteY4" fmla="*/ 2017896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1951825 w 1951825"/>
                  <a:gd name="connsiteY0" fmla="*/ 2480589 h 4569225"/>
                  <a:gd name="connsiteX1" fmla="*/ 1325999 w 1951825"/>
                  <a:gd name="connsiteY1" fmla="*/ 2640448 h 4569225"/>
                  <a:gd name="connsiteX2" fmla="*/ 205130 w 1951825"/>
                  <a:gd name="connsiteY2" fmla="*/ 4569225 h 4569225"/>
                  <a:gd name="connsiteX3" fmla="*/ 742064 w 1951825"/>
                  <a:gd name="connsiteY3" fmla="*/ 2119095 h 4569225"/>
                  <a:gd name="connsiteX4" fmla="*/ 646745 w 1951825"/>
                  <a:gd name="connsiteY4" fmla="*/ 2017896 h 4569225"/>
                  <a:gd name="connsiteX5" fmla="*/ 1689 w 1951825"/>
                  <a:gd name="connsiteY5" fmla="*/ 2151239 h 4569225"/>
                  <a:gd name="connsiteX6" fmla="*/ 434076 w 1951825"/>
                  <a:gd name="connsiteY6" fmla="*/ 1005506 h 4569225"/>
                  <a:gd name="connsiteX7" fmla="*/ 43888 w 1951825"/>
                  <a:gd name="connsiteY7" fmla="*/ 101062 h 4569225"/>
                  <a:gd name="connsiteX8" fmla="*/ 896763 w 1951825"/>
                  <a:gd name="connsiteY8" fmla="*/ 504644 h 4569225"/>
                  <a:gd name="connsiteX9" fmla="*/ 1060197 w 1951825"/>
                  <a:gd name="connsiteY9" fmla="*/ 315572 h 4569225"/>
                  <a:gd name="connsiteX10" fmla="*/ 1951825 w 1951825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742037 w 1951798"/>
                  <a:gd name="connsiteY3" fmla="*/ 2119095 h 4569225"/>
                  <a:gd name="connsiteX4" fmla="*/ 646718 w 1951798"/>
                  <a:gd name="connsiteY4" fmla="*/ 2017896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742037 w 1951798"/>
                  <a:gd name="connsiteY3" fmla="*/ 2119095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728821 w 1951798"/>
                  <a:gd name="connsiteY4" fmla="*/ 2004600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728821 w 1951798"/>
                  <a:gd name="connsiteY4" fmla="*/ 2004600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2549178 w 2549178"/>
                  <a:gd name="connsiteY0" fmla="*/ 2165017 h 4253653"/>
                  <a:gd name="connsiteX1" fmla="*/ 1923352 w 2549178"/>
                  <a:gd name="connsiteY1" fmla="*/ 2324876 h 4253653"/>
                  <a:gd name="connsiteX2" fmla="*/ 802483 w 2549178"/>
                  <a:gd name="connsiteY2" fmla="*/ 4253653 h 4253653"/>
                  <a:gd name="connsiteX3" fmla="*/ 1265623 w 2549178"/>
                  <a:gd name="connsiteY3" fmla="*/ 2086479 h 4253653"/>
                  <a:gd name="connsiteX4" fmla="*/ 1326201 w 2549178"/>
                  <a:gd name="connsiteY4" fmla="*/ 1689028 h 4253653"/>
                  <a:gd name="connsiteX5" fmla="*/ 599042 w 2549178"/>
                  <a:gd name="connsiteY5" fmla="*/ 1835667 h 4253653"/>
                  <a:gd name="connsiteX6" fmla="*/ 1038481 w 2549178"/>
                  <a:gd name="connsiteY6" fmla="*/ 1243508 h 4253653"/>
                  <a:gd name="connsiteX7" fmla="*/ 23887 w 2549178"/>
                  <a:gd name="connsiteY7" fmla="*/ 736054 h 4253653"/>
                  <a:gd name="connsiteX8" fmla="*/ 1494116 w 2549178"/>
                  <a:gd name="connsiteY8" fmla="*/ 189072 h 4253653"/>
                  <a:gd name="connsiteX9" fmla="*/ 1657550 w 2549178"/>
                  <a:gd name="connsiteY9" fmla="*/ 0 h 4253653"/>
                  <a:gd name="connsiteX10" fmla="*/ 2549178 w 2549178"/>
                  <a:gd name="connsiteY10" fmla="*/ 2165017 h 4253653"/>
                  <a:gd name="connsiteX0" fmla="*/ 2549178 w 2549178"/>
                  <a:gd name="connsiteY0" fmla="*/ 2165017 h 4253653"/>
                  <a:gd name="connsiteX1" fmla="*/ 2155978 w 2549178"/>
                  <a:gd name="connsiteY1" fmla="*/ 2326707 h 4253653"/>
                  <a:gd name="connsiteX2" fmla="*/ 802483 w 2549178"/>
                  <a:gd name="connsiteY2" fmla="*/ 4253653 h 4253653"/>
                  <a:gd name="connsiteX3" fmla="*/ 1265623 w 2549178"/>
                  <a:gd name="connsiteY3" fmla="*/ 2086479 h 4253653"/>
                  <a:gd name="connsiteX4" fmla="*/ 1326201 w 2549178"/>
                  <a:gd name="connsiteY4" fmla="*/ 1689028 h 4253653"/>
                  <a:gd name="connsiteX5" fmla="*/ 599042 w 2549178"/>
                  <a:gd name="connsiteY5" fmla="*/ 1835667 h 4253653"/>
                  <a:gd name="connsiteX6" fmla="*/ 1038481 w 2549178"/>
                  <a:gd name="connsiteY6" fmla="*/ 1243508 h 4253653"/>
                  <a:gd name="connsiteX7" fmla="*/ 23887 w 2549178"/>
                  <a:gd name="connsiteY7" fmla="*/ 736054 h 4253653"/>
                  <a:gd name="connsiteX8" fmla="*/ 1494116 w 2549178"/>
                  <a:gd name="connsiteY8" fmla="*/ 189072 h 4253653"/>
                  <a:gd name="connsiteX9" fmla="*/ 1657550 w 2549178"/>
                  <a:gd name="connsiteY9" fmla="*/ 0 h 4253653"/>
                  <a:gd name="connsiteX10" fmla="*/ 2549178 w 2549178"/>
                  <a:gd name="connsiteY10" fmla="*/ 2165017 h 4253653"/>
                  <a:gd name="connsiteX0" fmla="*/ 2549178 w 2549178"/>
                  <a:gd name="connsiteY0" fmla="*/ 2165017 h 4436715"/>
                  <a:gd name="connsiteX1" fmla="*/ 2155978 w 2549178"/>
                  <a:gd name="connsiteY1" fmla="*/ 2326707 h 4436715"/>
                  <a:gd name="connsiteX2" fmla="*/ 883236 w 2549178"/>
                  <a:gd name="connsiteY2" fmla="*/ 4436715 h 4436715"/>
                  <a:gd name="connsiteX3" fmla="*/ 1265623 w 2549178"/>
                  <a:gd name="connsiteY3" fmla="*/ 2086479 h 4436715"/>
                  <a:gd name="connsiteX4" fmla="*/ 1326201 w 2549178"/>
                  <a:gd name="connsiteY4" fmla="*/ 1689028 h 4436715"/>
                  <a:gd name="connsiteX5" fmla="*/ 599042 w 2549178"/>
                  <a:gd name="connsiteY5" fmla="*/ 1835667 h 4436715"/>
                  <a:gd name="connsiteX6" fmla="*/ 1038481 w 2549178"/>
                  <a:gd name="connsiteY6" fmla="*/ 1243508 h 4436715"/>
                  <a:gd name="connsiteX7" fmla="*/ 23887 w 2549178"/>
                  <a:gd name="connsiteY7" fmla="*/ 736054 h 4436715"/>
                  <a:gd name="connsiteX8" fmla="*/ 1494116 w 2549178"/>
                  <a:gd name="connsiteY8" fmla="*/ 189072 h 4436715"/>
                  <a:gd name="connsiteX9" fmla="*/ 1657550 w 2549178"/>
                  <a:gd name="connsiteY9" fmla="*/ 0 h 4436715"/>
                  <a:gd name="connsiteX10" fmla="*/ 2549178 w 2549178"/>
                  <a:gd name="connsiteY10" fmla="*/ 2165017 h 4436715"/>
                  <a:gd name="connsiteX0" fmla="*/ 2549178 w 2549178"/>
                  <a:gd name="connsiteY0" fmla="*/ 2165017 h 4436715"/>
                  <a:gd name="connsiteX1" fmla="*/ 2155978 w 2549178"/>
                  <a:gd name="connsiteY1" fmla="*/ 2326707 h 4436715"/>
                  <a:gd name="connsiteX2" fmla="*/ 883236 w 2549178"/>
                  <a:gd name="connsiteY2" fmla="*/ 4436715 h 4436715"/>
                  <a:gd name="connsiteX3" fmla="*/ 1326574 w 2549178"/>
                  <a:gd name="connsiteY3" fmla="*/ 2159208 h 4436715"/>
                  <a:gd name="connsiteX4" fmla="*/ 1326201 w 2549178"/>
                  <a:gd name="connsiteY4" fmla="*/ 1689028 h 4436715"/>
                  <a:gd name="connsiteX5" fmla="*/ 599042 w 2549178"/>
                  <a:gd name="connsiteY5" fmla="*/ 1835667 h 4436715"/>
                  <a:gd name="connsiteX6" fmla="*/ 1038481 w 2549178"/>
                  <a:gd name="connsiteY6" fmla="*/ 1243508 h 4436715"/>
                  <a:gd name="connsiteX7" fmla="*/ 23887 w 2549178"/>
                  <a:gd name="connsiteY7" fmla="*/ 736054 h 4436715"/>
                  <a:gd name="connsiteX8" fmla="*/ 1494116 w 2549178"/>
                  <a:gd name="connsiteY8" fmla="*/ 189072 h 4436715"/>
                  <a:gd name="connsiteX9" fmla="*/ 1657550 w 2549178"/>
                  <a:gd name="connsiteY9" fmla="*/ 0 h 4436715"/>
                  <a:gd name="connsiteX10" fmla="*/ 2549178 w 2549178"/>
                  <a:gd name="connsiteY10" fmla="*/ 2165017 h 4436715"/>
                  <a:gd name="connsiteX0" fmla="*/ 2549178 w 2549178"/>
                  <a:gd name="connsiteY0" fmla="*/ 2165017 h 3867077"/>
                  <a:gd name="connsiteX1" fmla="*/ 2155978 w 2549178"/>
                  <a:gd name="connsiteY1" fmla="*/ 2326707 h 3867077"/>
                  <a:gd name="connsiteX2" fmla="*/ 1127184 w 2549178"/>
                  <a:gd name="connsiteY2" fmla="*/ 3867077 h 3867077"/>
                  <a:gd name="connsiteX3" fmla="*/ 1326574 w 2549178"/>
                  <a:gd name="connsiteY3" fmla="*/ 2159208 h 3867077"/>
                  <a:gd name="connsiteX4" fmla="*/ 1326201 w 2549178"/>
                  <a:gd name="connsiteY4" fmla="*/ 1689028 h 3867077"/>
                  <a:gd name="connsiteX5" fmla="*/ 599042 w 2549178"/>
                  <a:gd name="connsiteY5" fmla="*/ 1835667 h 3867077"/>
                  <a:gd name="connsiteX6" fmla="*/ 1038481 w 2549178"/>
                  <a:gd name="connsiteY6" fmla="*/ 1243508 h 3867077"/>
                  <a:gd name="connsiteX7" fmla="*/ 23887 w 2549178"/>
                  <a:gd name="connsiteY7" fmla="*/ 736054 h 3867077"/>
                  <a:gd name="connsiteX8" fmla="*/ 1494116 w 2549178"/>
                  <a:gd name="connsiteY8" fmla="*/ 189072 h 3867077"/>
                  <a:gd name="connsiteX9" fmla="*/ 1657550 w 2549178"/>
                  <a:gd name="connsiteY9" fmla="*/ 0 h 3867077"/>
                  <a:gd name="connsiteX10" fmla="*/ 2549178 w 2549178"/>
                  <a:gd name="connsiteY10" fmla="*/ 216501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64127 w 2464127"/>
                  <a:gd name="connsiteY0" fmla="*/ 1834304 h 3867077"/>
                  <a:gd name="connsiteX1" fmla="*/ 2155978 w 2464127"/>
                  <a:gd name="connsiteY1" fmla="*/ 2326707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3867077"/>
                  <a:gd name="connsiteX1" fmla="*/ 2155978 w 2464127"/>
                  <a:gd name="connsiteY1" fmla="*/ 2326707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3867077"/>
                  <a:gd name="connsiteX1" fmla="*/ 2114165 w 2464127"/>
                  <a:gd name="connsiteY1" fmla="*/ 2225464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4142657"/>
                  <a:gd name="connsiteX1" fmla="*/ 2114165 w 2464127"/>
                  <a:gd name="connsiteY1" fmla="*/ 2225464 h 4142657"/>
                  <a:gd name="connsiteX2" fmla="*/ 921529 w 2464127"/>
                  <a:gd name="connsiteY2" fmla="*/ 4142657 h 4142657"/>
                  <a:gd name="connsiteX3" fmla="*/ 1326574 w 2464127"/>
                  <a:gd name="connsiteY3" fmla="*/ 2159208 h 4142657"/>
                  <a:gd name="connsiteX4" fmla="*/ 1326201 w 2464127"/>
                  <a:gd name="connsiteY4" fmla="*/ 1689028 h 4142657"/>
                  <a:gd name="connsiteX5" fmla="*/ 599042 w 2464127"/>
                  <a:gd name="connsiteY5" fmla="*/ 1835667 h 4142657"/>
                  <a:gd name="connsiteX6" fmla="*/ 1038481 w 2464127"/>
                  <a:gd name="connsiteY6" fmla="*/ 1243508 h 4142657"/>
                  <a:gd name="connsiteX7" fmla="*/ 23887 w 2464127"/>
                  <a:gd name="connsiteY7" fmla="*/ 736054 h 4142657"/>
                  <a:gd name="connsiteX8" fmla="*/ 1494116 w 2464127"/>
                  <a:gd name="connsiteY8" fmla="*/ 189072 h 4142657"/>
                  <a:gd name="connsiteX9" fmla="*/ 1657550 w 2464127"/>
                  <a:gd name="connsiteY9" fmla="*/ 0 h 4142657"/>
                  <a:gd name="connsiteX10" fmla="*/ 2464127 w 2464127"/>
                  <a:gd name="connsiteY10" fmla="*/ 1834304 h 4142657"/>
                  <a:gd name="connsiteX0" fmla="*/ 2464127 w 2464127"/>
                  <a:gd name="connsiteY0" fmla="*/ 1653633 h 3961986"/>
                  <a:gd name="connsiteX1" fmla="*/ 2114165 w 2464127"/>
                  <a:gd name="connsiteY1" fmla="*/ 2044793 h 3961986"/>
                  <a:gd name="connsiteX2" fmla="*/ 921529 w 2464127"/>
                  <a:gd name="connsiteY2" fmla="*/ 3961986 h 3961986"/>
                  <a:gd name="connsiteX3" fmla="*/ 1326574 w 2464127"/>
                  <a:gd name="connsiteY3" fmla="*/ 1978537 h 3961986"/>
                  <a:gd name="connsiteX4" fmla="*/ 1326201 w 2464127"/>
                  <a:gd name="connsiteY4" fmla="*/ 1508357 h 3961986"/>
                  <a:gd name="connsiteX5" fmla="*/ 599042 w 2464127"/>
                  <a:gd name="connsiteY5" fmla="*/ 1654996 h 3961986"/>
                  <a:gd name="connsiteX6" fmla="*/ 1038481 w 2464127"/>
                  <a:gd name="connsiteY6" fmla="*/ 1062837 h 3961986"/>
                  <a:gd name="connsiteX7" fmla="*/ 23887 w 2464127"/>
                  <a:gd name="connsiteY7" fmla="*/ 555383 h 3961986"/>
                  <a:gd name="connsiteX8" fmla="*/ 1494116 w 2464127"/>
                  <a:gd name="connsiteY8" fmla="*/ 8401 h 3961986"/>
                  <a:gd name="connsiteX9" fmla="*/ 1782894 w 2464127"/>
                  <a:gd name="connsiteY9" fmla="*/ 35503 h 3961986"/>
                  <a:gd name="connsiteX10" fmla="*/ 2464127 w 2464127"/>
                  <a:gd name="connsiteY10" fmla="*/ 1653633 h 3961986"/>
                  <a:gd name="connsiteX0" fmla="*/ 2464127 w 2464127"/>
                  <a:gd name="connsiteY0" fmla="*/ 1660269 h 3968622"/>
                  <a:gd name="connsiteX1" fmla="*/ 2114165 w 2464127"/>
                  <a:gd name="connsiteY1" fmla="*/ 2051429 h 3968622"/>
                  <a:gd name="connsiteX2" fmla="*/ 921529 w 2464127"/>
                  <a:gd name="connsiteY2" fmla="*/ 3968622 h 3968622"/>
                  <a:gd name="connsiteX3" fmla="*/ 1326574 w 2464127"/>
                  <a:gd name="connsiteY3" fmla="*/ 1985173 h 3968622"/>
                  <a:gd name="connsiteX4" fmla="*/ 1326201 w 2464127"/>
                  <a:gd name="connsiteY4" fmla="*/ 1514993 h 3968622"/>
                  <a:gd name="connsiteX5" fmla="*/ 599042 w 2464127"/>
                  <a:gd name="connsiteY5" fmla="*/ 1661632 h 3968622"/>
                  <a:gd name="connsiteX6" fmla="*/ 1038481 w 2464127"/>
                  <a:gd name="connsiteY6" fmla="*/ 1069473 h 3968622"/>
                  <a:gd name="connsiteX7" fmla="*/ 23887 w 2464127"/>
                  <a:gd name="connsiteY7" fmla="*/ 562019 h 3968622"/>
                  <a:gd name="connsiteX8" fmla="*/ 1494116 w 2464127"/>
                  <a:gd name="connsiteY8" fmla="*/ 15037 h 3968622"/>
                  <a:gd name="connsiteX9" fmla="*/ 1782894 w 2464127"/>
                  <a:gd name="connsiteY9" fmla="*/ 42139 h 3968622"/>
                  <a:gd name="connsiteX10" fmla="*/ 2464127 w 2464127"/>
                  <a:gd name="connsiteY10" fmla="*/ 1660269 h 3968622"/>
                  <a:gd name="connsiteX0" fmla="*/ 2464127 w 2464127"/>
                  <a:gd name="connsiteY0" fmla="*/ 1618195 h 3926548"/>
                  <a:gd name="connsiteX1" fmla="*/ 2114165 w 2464127"/>
                  <a:gd name="connsiteY1" fmla="*/ 2009355 h 3926548"/>
                  <a:gd name="connsiteX2" fmla="*/ 921529 w 2464127"/>
                  <a:gd name="connsiteY2" fmla="*/ 3926548 h 3926548"/>
                  <a:gd name="connsiteX3" fmla="*/ 1326574 w 2464127"/>
                  <a:gd name="connsiteY3" fmla="*/ 1943099 h 3926548"/>
                  <a:gd name="connsiteX4" fmla="*/ 1326201 w 2464127"/>
                  <a:gd name="connsiteY4" fmla="*/ 1472919 h 3926548"/>
                  <a:gd name="connsiteX5" fmla="*/ 599042 w 2464127"/>
                  <a:gd name="connsiteY5" fmla="*/ 1619558 h 3926548"/>
                  <a:gd name="connsiteX6" fmla="*/ 1038481 w 2464127"/>
                  <a:gd name="connsiteY6" fmla="*/ 1027399 h 3926548"/>
                  <a:gd name="connsiteX7" fmla="*/ 23887 w 2464127"/>
                  <a:gd name="connsiteY7" fmla="*/ 519945 h 3926548"/>
                  <a:gd name="connsiteX8" fmla="*/ 1432762 w 2464127"/>
                  <a:gd name="connsiteY8" fmla="*/ 261087 h 3926548"/>
                  <a:gd name="connsiteX9" fmla="*/ 1782894 w 2464127"/>
                  <a:gd name="connsiteY9" fmla="*/ 65 h 3926548"/>
                  <a:gd name="connsiteX10" fmla="*/ 2464127 w 2464127"/>
                  <a:gd name="connsiteY10" fmla="*/ 1618195 h 3926548"/>
                  <a:gd name="connsiteX0" fmla="*/ 2464127 w 2464127"/>
                  <a:gd name="connsiteY0" fmla="*/ 1618198 h 3926551"/>
                  <a:gd name="connsiteX1" fmla="*/ 2114165 w 2464127"/>
                  <a:gd name="connsiteY1" fmla="*/ 2009358 h 3926551"/>
                  <a:gd name="connsiteX2" fmla="*/ 921529 w 2464127"/>
                  <a:gd name="connsiteY2" fmla="*/ 3926551 h 3926551"/>
                  <a:gd name="connsiteX3" fmla="*/ 1326574 w 2464127"/>
                  <a:gd name="connsiteY3" fmla="*/ 1943102 h 3926551"/>
                  <a:gd name="connsiteX4" fmla="*/ 1326201 w 2464127"/>
                  <a:gd name="connsiteY4" fmla="*/ 1472922 h 3926551"/>
                  <a:gd name="connsiteX5" fmla="*/ 599042 w 2464127"/>
                  <a:gd name="connsiteY5" fmla="*/ 1619561 h 3926551"/>
                  <a:gd name="connsiteX6" fmla="*/ 1038481 w 2464127"/>
                  <a:gd name="connsiteY6" fmla="*/ 1027402 h 3926551"/>
                  <a:gd name="connsiteX7" fmla="*/ 23887 w 2464127"/>
                  <a:gd name="connsiteY7" fmla="*/ 519948 h 3926551"/>
                  <a:gd name="connsiteX8" fmla="*/ 1452954 w 2464127"/>
                  <a:gd name="connsiteY8" fmla="*/ 247598 h 3926551"/>
                  <a:gd name="connsiteX9" fmla="*/ 1782894 w 2464127"/>
                  <a:gd name="connsiteY9" fmla="*/ 68 h 3926551"/>
                  <a:gd name="connsiteX10" fmla="*/ 2464127 w 2464127"/>
                  <a:gd name="connsiteY10" fmla="*/ 1618198 h 3926551"/>
                  <a:gd name="connsiteX0" fmla="*/ 2512118 w 2512118"/>
                  <a:gd name="connsiteY0" fmla="*/ 1618198 h 3926551"/>
                  <a:gd name="connsiteX1" fmla="*/ 2162156 w 2512118"/>
                  <a:gd name="connsiteY1" fmla="*/ 2009358 h 3926551"/>
                  <a:gd name="connsiteX2" fmla="*/ 969520 w 2512118"/>
                  <a:gd name="connsiteY2" fmla="*/ 3926551 h 3926551"/>
                  <a:gd name="connsiteX3" fmla="*/ 1374565 w 2512118"/>
                  <a:gd name="connsiteY3" fmla="*/ 1943102 h 3926551"/>
                  <a:gd name="connsiteX4" fmla="*/ 1374192 w 2512118"/>
                  <a:gd name="connsiteY4" fmla="*/ 1472922 h 3926551"/>
                  <a:gd name="connsiteX5" fmla="*/ 647033 w 2512118"/>
                  <a:gd name="connsiteY5" fmla="*/ 1619561 h 3926551"/>
                  <a:gd name="connsiteX6" fmla="*/ 1086472 w 2512118"/>
                  <a:gd name="connsiteY6" fmla="*/ 1027402 h 3926551"/>
                  <a:gd name="connsiteX7" fmla="*/ 23093 w 2512118"/>
                  <a:gd name="connsiteY7" fmla="*/ 189715 h 3926551"/>
                  <a:gd name="connsiteX8" fmla="*/ 1500945 w 2512118"/>
                  <a:gd name="connsiteY8" fmla="*/ 247598 h 3926551"/>
                  <a:gd name="connsiteX9" fmla="*/ 1830885 w 2512118"/>
                  <a:gd name="connsiteY9" fmla="*/ 68 h 3926551"/>
                  <a:gd name="connsiteX10" fmla="*/ 2512118 w 2512118"/>
                  <a:gd name="connsiteY10" fmla="*/ 1618198 h 3926551"/>
                  <a:gd name="connsiteX0" fmla="*/ 2512118 w 2512118"/>
                  <a:gd name="connsiteY0" fmla="*/ 1618188 h 3926541"/>
                  <a:gd name="connsiteX1" fmla="*/ 2162156 w 2512118"/>
                  <a:gd name="connsiteY1" fmla="*/ 2009348 h 3926541"/>
                  <a:gd name="connsiteX2" fmla="*/ 969520 w 2512118"/>
                  <a:gd name="connsiteY2" fmla="*/ 3926541 h 3926541"/>
                  <a:gd name="connsiteX3" fmla="*/ 1374565 w 2512118"/>
                  <a:gd name="connsiteY3" fmla="*/ 1943092 h 3926541"/>
                  <a:gd name="connsiteX4" fmla="*/ 1374192 w 2512118"/>
                  <a:gd name="connsiteY4" fmla="*/ 1472912 h 3926541"/>
                  <a:gd name="connsiteX5" fmla="*/ 647033 w 2512118"/>
                  <a:gd name="connsiteY5" fmla="*/ 1619551 h 3926541"/>
                  <a:gd name="connsiteX6" fmla="*/ 1086472 w 2512118"/>
                  <a:gd name="connsiteY6" fmla="*/ 1027392 h 3926541"/>
                  <a:gd name="connsiteX7" fmla="*/ 23093 w 2512118"/>
                  <a:gd name="connsiteY7" fmla="*/ 189705 h 3926541"/>
                  <a:gd name="connsiteX8" fmla="*/ 1508502 w 2512118"/>
                  <a:gd name="connsiteY8" fmla="*/ 290840 h 3926541"/>
                  <a:gd name="connsiteX9" fmla="*/ 1830885 w 2512118"/>
                  <a:gd name="connsiteY9" fmla="*/ 58 h 3926541"/>
                  <a:gd name="connsiteX10" fmla="*/ 2512118 w 2512118"/>
                  <a:gd name="connsiteY10" fmla="*/ 1618188 h 3926541"/>
                  <a:gd name="connsiteX0" fmla="*/ 2512118 w 2512118"/>
                  <a:gd name="connsiteY0" fmla="*/ 1618200 h 3926553"/>
                  <a:gd name="connsiteX1" fmla="*/ 2162156 w 2512118"/>
                  <a:gd name="connsiteY1" fmla="*/ 2009360 h 3926553"/>
                  <a:gd name="connsiteX2" fmla="*/ 969520 w 2512118"/>
                  <a:gd name="connsiteY2" fmla="*/ 3926553 h 3926553"/>
                  <a:gd name="connsiteX3" fmla="*/ 1374565 w 2512118"/>
                  <a:gd name="connsiteY3" fmla="*/ 1943104 h 3926553"/>
                  <a:gd name="connsiteX4" fmla="*/ 1374192 w 2512118"/>
                  <a:gd name="connsiteY4" fmla="*/ 1472924 h 3926553"/>
                  <a:gd name="connsiteX5" fmla="*/ 647033 w 2512118"/>
                  <a:gd name="connsiteY5" fmla="*/ 1619563 h 3926553"/>
                  <a:gd name="connsiteX6" fmla="*/ 1086472 w 2512118"/>
                  <a:gd name="connsiteY6" fmla="*/ 1027404 h 3926553"/>
                  <a:gd name="connsiteX7" fmla="*/ 23093 w 2512118"/>
                  <a:gd name="connsiteY7" fmla="*/ 189717 h 3926553"/>
                  <a:gd name="connsiteX8" fmla="*/ 1426593 w 2512118"/>
                  <a:gd name="connsiteY8" fmla="*/ 242237 h 3926553"/>
                  <a:gd name="connsiteX9" fmla="*/ 1830885 w 2512118"/>
                  <a:gd name="connsiteY9" fmla="*/ 70 h 3926553"/>
                  <a:gd name="connsiteX10" fmla="*/ 2512118 w 2512118"/>
                  <a:gd name="connsiteY10" fmla="*/ 1618200 h 3926553"/>
                  <a:gd name="connsiteX0" fmla="*/ 2512118 w 2512118"/>
                  <a:gd name="connsiteY0" fmla="*/ 1624133 h 3932486"/>
                  <a:gd name="connsiteX1" fmla="*/ 2162156 w 2512118"/>
                  <a:gd name="connsiteY1" fmla="*/ 2015293 h 3932486"/>
                  <a:gd name="connsiteX2" fmla="*/ 969520 w 2512118"/>
                  <a:gd name="connsiteY2" fmla="*/ 3932486 h 3932486"/>
                  <a:gd name="connsiteX3" fmla="*/ 1374565 w 2512118"/>
                  <a:gd name="connsiteY3" fmla="*/ 1949037 h 3932486"/>
                  <a:gd name="connsiteX4" fmla="*/ 1374192 w 2512118"/>
                  <a:gd name="connsiteY4" fmla="*/ 1478857 h 3932486"/>
                  <a:gd name="connsiteX5" fmla="*/ 647033 w 2512118"/>
                  <a:gd name="connsiteY5" fmla="*/ 1625496 h 3932486"/>
                  <a:gd name="connsiteX6" fmla="*/ 1086472 w 2512118"/>
                  <a:gd name="connsiteY6" fmla="*/ 1033337 h 3932486"/>
                  <a:gd name="connsiteX7" fmla="*/ 23093 w 2512118"/>
                  <a:gd name="connsiteY7" fmla="*/ 195650 h 3932486"/>
                  <a:gd name="connsiteX8" fmla="*/ 1426593 w 2512118"/>
                  <a:gd name="connsiteY8" fmla="*/ 248170 h 3932486"/>
                  <a:gd name="connsiteX9" fmla="*/ 1807824 w 2512118"/>
                  <a:gd name="connsiteY9" fmla="*/ 68 h 3932486"/>
                  <a:gd name="connsiteX10" fmla="*/ 2512118 w 2512118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36987 w 1974913"/>
                  <a:gd name="connsiteY4" fmla="*/ 1478857 h 3932486"/>
                  <a:gd name="connsiteX5" fmla="*/ 109828 w 1974913"/>
                  <a:gd name="connsiteY5" fmla="*/ 1625496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68943 w 1974913"/>
                  <a:gd name="connsiteY4" fmla="*/ 1568712 h 3932486"/>
                  <a:gd name="connsiteX5" fmla="*/ 109828 w 1974913"/>
                  <a:gd name="connsiteY5" fmla="*/ 1625496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68943 w 1974913"/>
                  <a:gd name="connsiteY4" fmla="*/ 1568712 h 3932486"/>
                  <a:gd name="connsiteX5" fmla="*/ 35580 w 1974913"/>
                  <a:gd name="connsiteY5" fmla="*/ 1470664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6078 w 1976078"/>
                  <a:gd name="connsiteY0" fmla="*/ 1624133 h 3932486"/>
                  <a:gd name="connsiteX1" fmla="*/ 1626116 w 1976078"/>
                  <a:gd name="connsiteY1" fmla="*/ 2015293 h 3932486"/>
                  <a:gd name="connsiteX2" fmla="*/ 433480 w 1976078"/>
                  <a:gd name="connsiteY2" fmla="*/ 3932486 h 3932486"/>
                  <a:gd name="connsiteX3" fmla="*/ 838525 w 1976078"/>
                  <a:gd name="connsiteY3" fmla="*/ 1949037 h 3932486"/>
                  <a:gd name="connsiteX4" fmla="*/ 870108 w 1976078"/>
                  <a:gd name="connsiteY4" fmla="*/ 1568712 h 3932486"/>
                  <a:gd name="connsiteX5" fmla="*/ 36745 w 1976078"/>
                  <a:gd name="connsiteY5" fmla="*/ 1470664 h 3932486"/>
                  <a:gd name="connsiteX6" fmla="*/ 522397 w 1976078"/>
                  <a:gd name="connsiteY6" fmla="*/ 977931 h 3932486"/>
                  <a:gd name="connsiteX7" fmla="*/ 38134 w 1976078"/>
                  <a:gd name="connsiteY7" fmla="*/ 282376 h 3932486"/>
                  <a:gd name="connsiteX8" fmla="*/ 890553 w 1976078"/>
                  <a:gd name="connsiteY8" fmla="*/ 248170 h 3932486"/>
                  <a:gd name="connsiteX9" fmla="*/ 1271784 w 1976078"/>
                  <a:gd name="connsiteY9" fmla="*/ 68 h 3932486"/>
                  <a:gd name="connsiteX10" fmla="*/ 1976078 w 1976078"/>
                  <a:gd name="connsiteY10" fmla="*/ 1624133 h 3932486"/>
                  <a:gd name="connsiteX0" fmla="*/ 1973471 w 1973471"/>
                  <a:gd name="connsiteY0" fmla="*/ 1624133 h 3932486"/>
                  <a:gd name="connsiteX1" fmla="*/ 1623509 w 1973471"/>
                  <a:gd name="connsiteY1" fmla="*/ 2015293 h 3932486"/>
                  <a:gd name="connsiteX2" fmla="*/ 430873 w 1973471"/>
                  <a:gd name="connsiteY2" fmla="*/ 3932486 h 3932486"/>
                  <a:gd name="connsiteX3" fmla="*/ 835918 w 1973471"/>
                  <a:gd name="connsiteY3" fmla="*/ 1949037 h 3932486"/>
                  <a:gd name="connsiteX4" fmla="*/ 867501 w 1973471"/>
                  <a:gd name="connsiteY4" fmla="*/ 1568712 h 3932486"/>
                  <a:gd name="connsiteX5" fmla="*/ 34138 w 1973471"/>
                  <a:gd name="connsiteY5" fmla="*/ 1470664 h 3932486"/>
                  <a:gd name="connsiteX6" fmla="*/ 585052 w 1973471"/>
                  <a:gd name="connsiteY6" fmla="*/ 961285 h 3932486"/>
                  <a:gd name="connsiteX7" fmla="*/ 35527 w 1973471"/>
                  <a:gd name="connsiteY7" fmla="*/ 282376 h 3932486"/>
                  <a:gd name="connsiteX8" fmla="*/ 887946 w 1973471"/>
                  <a:gd name="connsiteY8" fmla="*/ 248170 h 3932486"/>
                  <a:gd name="connsiteX9" fmla="*/ 1269177 w 1973471"/>
                  <a:gd name="connsiteY9" fmla="*/ 68 h 3932486"/>
                  <a:gd name="connsiteX10" fmla="*/ 1973471 w 1973471"/>
                  <a:gd name="connsiteY10" fmla="*/ 1624133 h 3932486"/>
                  <a:gd name="connsiteX0" fmla="*/ 1973471 w 1973471"/>
                  <a:gd name="connsiteY0" fmla="*/ 1624133 h 3932486"/>
                  <a:gd name="connsiteX1" fmla="*/ 1623509 w 1973471"/>
                  <a:gd name="connsiteY1" fmla="*/ 2015293 h 3932486"/>
                  <a:gd name="connsiteX2" fmla="*/ 430873 w 1973471"/>
                  <a:gd name="connsiteY2" fmla="*/ 3932486 h 3932486"/>
                  <a:gd name="connsiteX3" fmla="*/ 835918 w 1973471"/>
                  <a:gd name="connsiteY3" fmla="*/ 1949037 h 3932486"/>
                  <a:gd name="connsiteX4" fmla="*/ 814964 w 1973471"/>
                  <a:gd name="connsiteY4" fmla="*/ 1616172 h 3932486"/>
                  <a:gd name="connsiteX5" fmla="*/ 34138 w 1973471"/>
                  <a:gd name="connsiteY5" fmla="*/ 1470664 h 3932486"/>
                  <a:gd name="connsiteX6" fmla="*/ 585052 w 1973471"/>
                  <a:gd name="connsiteY6" fmla="*/ 961285 h 3932486"/>
                  <a:gd name="connsiteX7" fmla="*/ 35527 w 1973471"/>
                  <a:gd name="connsiteY7" fmla="*/ 282376 h 3932486"/>
                  <a:gd name="connsiteX8" fmla="*/ 887946 w 1973471"/>
                  <a:gd name="connsiteY8" fmla="*/ 248170 h 3932486"/>
                  <a:gd name="connsiteX9" fmla="*/ 1269177 w 1973471"/>
                  <a:gd name="connsiteY9" fmla="*/ 68 h 3932486"/>
                  <a:gd name="connsiteX10" fmla="*/ 1973471 w 1973471"/>
                  <a:gd name="connsiteY10" fmla="*/ 1624133 h 3932486"/>
                  <a:gd name="connsiteX0" fmla="*/ 1973471 w 1973471"/>
                  <a:gd name="connsiteY0" fmla="*/ 1624108 h 3932461"/>
                  <a:gd name="connsiteX1" fmla="*/ 1623509 w 1973471"/>
                  <a:gd name="connsiteY1" fmla="*/ 2015268 h 3932461"/>
                  <a:gd name="connsiteX2" fmla="*/ 430873 w 1973471"/>
                  <a:gd name="connsiteY2" fmla="*/ 3932461 h 3932461"/>
                  <a:gd name="connsiteX3" fmla="*/ 835918 w 1973471"/>
                  <a:gd name="connsiteY3" fmla="*/ 1949012 h 3932461"/>
                  <a:gd name="connsiteX4" fmla="*/ 814964 w 1973471"/>
                  <a:gd name="connsiteY4" fmla="*/ 1616147 h 3932461"/>
                  <a:gd name="connsiteX5" fmla="*/ 34138 w 1973471"/>
                  <a:gd name="connsiteY5" fmla="*/ 1470639 h 3932461"/>
                  <a:gd name="connsiteX6" fmla="*/ 585052 w 1973471"/>
                  <a:gd name="connsiteY6" fmla="*/ 961260 h 3932461"/>
                  <a:gd name="connsiteX7" fmla="*/ 35527 w 1973471"/>
                  <a:gd name="connsiteY7" fmla="*/ 282351 h 3932461"/>
                  <a:gd name="connsiteX8" fmla="*/ 863730 w 1973471"/>
                  <a:gd name="connsiteY8" fmla="*/ 376657 h 3932461"/>
                  <a:gd name="connsiteX9" fmla="*/ 1269177 w 1973471"/>
                  <a:gd name="connsiteY9" fmla="*/ 43 h 3932461"/>
                  <a:gd name="connsiteX10" fmla="*/ 1973471 w 1973471"/>
                  <a:gd name="connsiteY10" fmla="*/ 1624108 h 3932461"/>
                  <a:gd name="connsiteX0" fmla="*/ 1973471 w 1973471"/>
                  <a:gd name="connsiteY0" fmla="*/ 1624119 h 3932472"/>
                  <a:gd name="connsiteX1" fmla="*/ 1623509 w 1973471"/>
                  <a:gd name="connsiteY1" fmla="*/ 2015279 h 3932472"/>
                  <a:gd name="connsiteX2" fmla="*/ 430873 w 1973471"/>
                  <a:gd name="connsiteY2" fmla="*/ 3932472 h 3932472"/>
                  <a:gd name="connsiteX3" fmla="*/ 835918 w 1973471"/>
                  <a:gd name="connsiteY3" fmla="*/ 1949023 h 3932472"/>
                  <a:gd name="connsiteX4" fmla="*/ 814964 w 1973471"/>
                  <a:gd name="connsiteY4" fmla="*/ 1616158 h 3932472"/>
                  <a:gd name="connsiteX5" fmla="*/ 34138 w 1973471"/>
                  <a:gd name="connsiteY5" fmla="*/ 1470650 h 3932472"/>
                  <a:gd name="connsiteX6" fmla="*/ 585052 w 1973471"/>
                  <a:gd name="connsiteY6" fmla="*/ 961271 h 3932472"/>
                  <a:gd name="connsiteX7" fmla="*/ 35527 w 1973471"/>
                  <a:gd name="connsiteY7" fmla="*/ 282362 h 3932472"/>
                  <a:gd name="connsiteX8" fmla="*/ 824022 w 1973471"/>
                  <a:gd name="connsiteY8" fmla="*/ 305472 h 3932472"/>
                  <a:gd name="connsiteX9" fmla="*/ 1269177 w 1973471"/>
                  <a:gd name="connsiteY9" fmla="*/ 54 h 3932472"/>
                  <a:gd name="connsiteX10" fmla="*/ 1973471 w 1973471"/>
                  <a:gd name="connsiteY10" fmla="*/ 1624119 h 3932472"/>
                  <a:gd name="connsiteX0" fmla="*/ 1992462 w 1992462"/>
                  <a:gd name="connsiteY0" fmla="*/ 1624119 h 3932472"/>
                  <a:gd name="connsiteX1" fmla="*/ 1642500 w 1992462"/>
                  <a:gd name="connsiteY1" fmla="*/ 2015279 h 3932472"/>
                  <a:gd name="connsiteX2" fmla="*/ 449864 w 1992462"/>
                  <a:gd name="connsiteY2" fmla="*/ 3932472 h 3932472"/>
                  <a:gd name="connsiteX3" fmla="*/ 854909 w 1992462"/>
                  <a:gd name="connsiteY3" fmla="*/ 1949023 h 3932472"/>
                  <a:gd name="connsiteX4" fmla="*/ 833955 w 1992462"/>
                  <a:gd name="connsiteY4" fmla="*/ 1616158 h 3932472"/>
                  <a:gd name="connsiteX5" fmla="*/ 53129 w 1992462"/>
                  <a:gd name="connsiteY5" fmla="*/ 1470650 h 3932472"/>
                  <a:gd name="connsiteX6" fmla="*/ 604043 w 1992462"/>
                  <a:gd name="connsiteY6" fmla="*/ 961271 h 3932472"/>
                  <a:gd name="connsiteX7" fmla="*/ 34807 w 1992462"/>
                  <a:gd name="connsiteY7" fmla="*/ 259586 h 3932472"/>
                  <a:gd name="connsiteX8" fmla="*/ 843013 w 1992462"/>
                  <a:gd name="connsiteY8" fmla="*/ 305472 h 3932472"/>
                  <a:gd name="connsiteX9" fmla="*/ 1288168 w 1992462"/>
                  <a:gd name="connsiteY9" fmla="*/ 54 h 3932472"/>
                  <a:gd name="connsiteX10" fmla="*/ 1992462 w 1992462"/>
                  <a:gd name="connsiteY10" fmla="*/ 1624119 h 3932472"/>
                  <a:gd name="connsiteX0" fmla="*/ 1968623 w 1968623"/>
                  <a:gd name="connsiteY0" fmla="*/ 1624119 h 3932472"/>
                  <a:gd name="connsiteX1" fmla="*/ 1618661 w 1968623"/>
                  <a:gd name="connsiteY1" fmla="*/ 2015279 h 3932472"/>
                  <a:gd name="connsiteX2" fmla="*/ 426025 w 1968623"/>
                  <a:gd name="connsiteY2" fmla="*/ 3932472 h 3932472"/>
                  <a:gd name="connsiteX3" fmla="*/ 831070 w 1968623"/>
                  <a:gd name="connsiteY3" fmla="*/ 1949023 h 3932472"/>
                  <a:gd name="connsiteX4" fmla="*/ 810116 w 1968623"/>
                  <a:gd name="connsiteY4" fmla="*/ 1616158 h 3932472"/>
                  <a:gd name="connsiteX5" fmla="*/ 29290 w 1968623"/>
                  <a:gd name="connsiteY5" fmla="*/ 1470650 h 3932472"/>
                  <a:gd name="connsiteX6" fmla="*/ 580204 w 1968623"/>
                  <a:gd name="connsiteY6" fmla="*/ 961271 h 3932472"/>
                  <a:gd name="connsiteX7" fmla="*/ 10968 w 1968623"/>
                  <a:gd name="connsiteY7" fmla="*/ 259586 h 3932472"/>
                  <a:gd name="connsiteX8" fmla="*/ 819174 w 1968623"/>
                  <a:gd name="connsiteY8" fmla="*/ 305472 h 3932472"/>
                  <a:gd name="connsiteX9" fmla="*/ 1264329 w 1968623"/>
                  <a:gd name="connsiteY9" fmla="*/ 54 h 3932472"/>
                  <a:gd name="connsiteX10" fmla="*/ 1968623 w 1968623"/>
                  <a:gd name="connsiteY10" fmla="*/ 1624119 h 3932472"/>
                  <a:gd name="connsiteX0" fmla="*/ 1968623 w 1968623"/>
                  <a:gd name="connsiteY0" fmla="*/ 1773477 h 4081830"/>
                  <a:gd name="connsiteX1" fmla="*/ 1618661 w 1968623"/>
                  <a:gd name="connsiteY1" fmla="*/ 2164637 h 4081830"/>
                  <a:gd name="connsiteX2" fmla="*/ 426025 w 1968623"/>
                  <a:gd name="connsiteY2" fmla="*/ 4081830 h 4081830"/>
                  <a:gd name="connsiteX3" fmla="*/ 831070 w 1968623"/>
                  <a:gd name="connsiteY3" fmla="*/ 2098381 h 4081830"/>
                  <a:gd name="connsiteX4" fmla="*/ 810116 w 1968623"/>
                  <a:gd name="connsiteY4" fmla="*/ 1765516 h 4081830"/>
                  <a:gd name="connsiteX5" fmla="*/ 29290 w 1968623"/>
                  <a:gd name="connsiteY5" fmla="*/ 1620008 h 4081830"/>
                  <a:gd name="connsiteX6" fmla="*/ 580204 w 1968623"/>
                  <a:gd name="connsiteY6" fmla="*/ 1110629 h 4081830"/>
                  <a:gd name="connsiteX7" fmla="*/ 10968 w 1968623"/>
                  <a:gd name="connsiteY7" fmla="*/ 408944 h 4081830"/>
                  <a:gd name="connsiteX8" fmla="*/ 819174 w 1968623"/>
                  <a:gd name="connsiteY8" fmla="*/ 454830 h 4081830"/>
                  <a:gd name="connsiteX9" fmla="*/ 1176875 w 1968623"/>
                  <a:gd name="connsiteY9" fmla="*/ 34 h 4081830"/>
                  <a:gd name="connsiteX10" fmla="*/ 1968623 w 1968623"/>
                  <a:gd name="connsiteY10" fmla="*/ 1773477 h 4081830"/>
                  <a:gd name="connsiteX0" fmla="*/ 1968623 w 1968623"/>
                  <a:gd name="connsiteY0" fmla="*/ 1773484 h 4081837"/>
                  <a:gd name="connsiteX1" fmla="*/ 1618661 w 1968623"/>
                  <a:gd name="connsiteY1" fmla="*/ 2164644 h 4081837"/>
                  <a:gd name="connsiteX2" fmla="*/ 426025 w 1968623"/>
                  <a:gd name="connsiteY2" fmla="*/ 4081837 h 4081837"/>
                  <a:gd name="connsiteX3" fmla="*/ 831070 w 1968623"/>
                  <a:gd name="connsiteY3" fmla="*/ 2098388 h 4081837"/>
                  <a:gd name="connsiteX4" fmla="*/ 810116 w 1968623"/>
                  <a:gd name="connsiteY4" fmla="*/ 1765523 h 4081837"/>
                  <a:gd name="connsiteX5" fmla="*/ 29290 w 1968623"/>
                  <a:gd name="connsiteY5" fmla="*/ 1620015 h 4081837"/>
                  <a:gd name="connsiteX6" fmla="*/ 580204 w 1968623"/>
                  <a:gd name="connsiteY6" fmla="*/ 1110636 h 4081837"/>
                  <a:gd name="connsiteX7" fmla="*/ 10968 w 1968623"/>
                  <a:gd name="connsiteY7" fmla="*/ 408951 h 4081837"/>
                  <a:gd name="connsiteX8" fmla="*/ 655642 w 1968623"/>
                  <a:gd name="connsiteY8" fmla="*/ 383252 h 4081837"/>
                  <a:gd name="connsiteX9" fmla="*/ 1176875 w 1968623"/>
                  <a:gd name="connsiteY9" fmla="*/ 41 h 4081837"/>
                  <a:gd name="connsiteX10" fmla="*/ 1968623 w 1968623"/>
                  <a:gd name="connsiteY10" fmla="*/ 1773484 h 4081837"/>
                  <a:gd name="connsiteX0" fmla="*/ 1992978 w 1992978"/>
                  <a:gd name="connsiteY0" fmla="*/ 1773484 h 4081837"/>
                  <a:gd name="connsiteX1" fmla="*/ 1643016 w 1992978"/>
                  <a:gd name="connsiteY1" fmla="*/ 2164644 h 4081837"/>
                  <a:gd name="connsiteX2" fmla="*/ 450380 w 1992978"/>
                  <a:gd name="connsiteY2" fmla="*/ 4081837 h 4081837"/>
                  <a:gd name="connsiteX3" fmla="*/ 855425 w 1992978"/>
                  <a:gd name="connsiteY3" fmla="*/ 2098388 h 4081837"/>
                  <a:gd name="connsiteX4" fmla="*/ 834471 w 1992978"/>
                  <a:gd name="connsiteY4" fmla="*/ 1765523 h 4081837"/>
                  <a:gd name="connsiteX5" fmla="*/ 53645 w 1992978"/>
                  <a:gd name="connsiteY5" fmla="*/ 1620015 h 4081837"/>
                  <a:gd name="connsiteX6" fmla="*/ 604559 w 1992978"/>
                  <a:gd name="connsiteY6" fmla="*/ 1110636 h 4081837"/>
                  <a:gd name="connsiteX7" fmla="*/ 10638 w 1992978"/>
                  <a:gd name="connsiteY7" fmla="*/ 336703 h 4081837"/>
                  <a:gd name="connsiteX8" fmla="*/ 679997 w 1992978"/>
                  <a:gd name="connsiteY8" fmla="*/ 383252 h 4081837"/>
                  <a:gd name="connsiteX9" fmla="*/ 1201230 w 1992978"/>
                  <a:gd name="connsiteY9" fmla="*/ 41 h 4081837"/>
                  <a:gd name="connsiteX10" fmla="*/ 1992978 w 1992978"/>
                  <a:gd name="connsiteY10" fmla="*/ 1773484 h 4081837"/>
                  <a:gd name="connsiteX0" fmla="*/ 1992978 w 1992978"/>
                  <a:gd name="connsiteY0" fmla="*/ 1587213 h 3895566"/>
                  <a:gd name="connsiteX1" fmla="*/ 1643016 w 1992978"/>
                  <a:gd name="connsiteY1" fmla="*/ 1978373 h 3895566"/>
                  <a:gd name="connsiteX2" fmla="*/ 450380 w 1992978"/>
                  <a:gd name="connsiteY2" fmla="*/ 3895566 h 3895566"/>
                  <a:gd name="connsiteX3" fmla="*/ 855425 w 1992978"/>
                  <a:gd name="connsiteY3" fmla="*/ 1912117 h 3895566"/>
                  <a:gd name="connsiteX4" fmla="*/ 834471 w 1992978"/>
                  <a:gd name="connsiteY4" fmla="*/ 1579252 h 3895566"/>
                  <a:gd name="connsiteX5" fmla="*/ 53645 w 1992978"/>
                  <a:gd name="connsiteY5" fmla="*/ 1433744 h 3895566"/>
                  <a:gd name="connsiteX6" fmla="*/ 604559 w 1992978"/>
                  <a:gd name="connsiteY6" fmla="*/ 924365 h 3895566"/>
                  <a:gd name="connsiteX7" fmla="*/ 10638 w 1992978"/>
                  <a:gd name="connsiteY7" fmla="*/ 150432 h 3895566"/>
                  <a:gd name="connsiteX8" fmla="*/ 679997 w 1992978"/>
                  <a:gd name="connsiteY8" fmla="*/ 196981 h 3895566"/>
                  <a:gd name="connsiteX9" fmla="*/ 1325809 w 1992978"/>
                  <a:gd name="connsiteY9" fmla="*/ 40565 h 3895566"/>
                  <a:gd name="connsiteX10" fmla="*/ 1992978 w 1992978"/>
                  <a:gd name="connsiteY10" fmla="*/ 1587213 h 3895566"/>
                  <a:gd name="connsiteX0" fmla="*/ 1992978 w 1992978"/>
                  <a:gd name="connsiteY0" fmla="*/ 1723344 h 4031697"/>
                  <a:gd name="connsiteX1" fmla="*/ 1643016 w 1992978"/>
                  <a:gd name="connsiteY1" fmla="*/ 2114504 h 4031697"/>
                  <a:gd name="connsiteX2" fmla="*/ 450380 w 1992978"/>
                  <a:gd name="connsiteY2" fmla="*/ 4031697 h 4031697"/>
                  <a:gd name="connsiteX3" fmla="*/ 855425 w 1992978"/>
                  <a:gd name="connsiteY3" fmla="*/ 2048248 h 4031697"/>
                  <a:gd name="connsiteX4" fmla="*/ 834471 w 1992978"/>
                  <a:gd name="connsiteY4" fmla="*/ 1715383 h 4031697"/>
                  <a:gd name="connsiteX5" fmla="*/ 53645 w 1992978"/>
                  <a:gd name="connsiteY5" fmla="*/ 1569875 h 4031697"/>
                  <a:gd name="connsiteX6" fmla="*/ 604559 w 1992978"/>
                  <a:gd name="connsiteY6" fmla="*/ 1060496 h 4031697"/>
                  <a:gd name="connsiteX7" fmla="*/ 10638 w 1992978"/>
                  <a:gd name="connsiteY7" fmla="*/ 286563 h 4031697"/>
                  <a:gd name="connsiteX8" fmla="*/ 679997 w 1992978"/>
                  <a:gd name="connsiteY8" fmla="*/ 333112 h 4031697"/>
                  <a:gd name="connsiteX9" fmla="*/ 1304383 w 1992978"/>
                  <a:gd name="connsiteY9" fmla="*/ 49 h 4031697"/>
                  <a:gd name="connsiteX10" fmla="*/ 1992978 w 1992978"/>
                  <a:gd name="connsiteY10" fmla="*/ 1723344 h 4031697"/>
                  <a:gd name="connsiteX0" fmla="*/ 1992978 w 1992978"/>
                  <a:gd name="connsiteY0" fmla="*/ 1723354 h 4031707"/>
                  <a:gd name="connsiteX1" fmla="*/ 1643016 w 1992978"/>
                  <a:gd name="connsiteY1" fmla="*/ 2114514 h 4031707"/>
                  <a:gd name="connsiteX2" fmla="*/ 450380 w 1992978"/>
                  <a:gd name="connsiteY2" fmla="*/ 4031707 h 4031707"/>
                  <a:gd name="connsiteX3" fmla="*/ 855425 w 1992978"/>
                  <a:gd name="connsiteY3" fmla="*/ 2048258 h 4031707"/>
                  <a:gd name="connsiteX4" fmla="*/ 834471 w 1992978"/>
                  <a:gd name="connsiteY4" fmla="*/ 1715393 h 4031707"/>
                  <a:gd name="connsiteX5" fmla="*/ 53645 w 1992978"/>
                  <a:gd name="connsiteY5" fmla="*/ 1569885 h 4031707"/>
                  <a:gd name="connsiteX6" fmla="*/ 604559 w 1992978"/>
                  <a:gd name="connsiteY6" fmla="*/ 1060506 h 4031707"/>
                  <a:gd name="connsiteX7" fmla="*/ 10638 w 1992978"/>
                  <a:gd name="connsiteY7" fmla="*/ 286573 h 4031707"/>
                  <a:gd name="connsiteX8" fmla="*/ 720095 w 1992978"/>
                  <a:gd name="connsiteY8" fmla="*/ 280494 h 4031707"/>
                  <a:gd name="connsiteX9" fmla="*/ 1304383 w 1992978"/>
                  <a:gd name="connsiteY9" fmla="*/ 59 h 4031707"/>
                  <a:gd name="connsiteX10" fmla="*/ 1992978 w 1992978"/>
                  <a:gd name="connsiteY10" fmla="*/ 1723354 h 4031707"/>
                  <a:gd name="connsiteX0" fmla="*/ 2016879 w 2016879"/>
                  <a:gd name="connsiteY0" fmla="*/ 1723354 h 4031707"/>
                  <a:gd name="connsiteX1" fmla="*/ 1666917 w 2016879"/>
                  <a:gd name="connsiteY1" fmla="*/ 2114514 h 4031707"/>
                  <a:gd name="connsiteX2" fmla="*/ 474281 w 2016879"/>
                  <a:gd name="connsiteY2" fmla="*/ 4031707 h 4031707"/>
                  <a:gd name="connsiteX3" fmla="*/ 879326 w 2016879"/>
                  <a:gd name="connsiteY3" fmla="*/ 2048258 h 4031707"/>
                  <a:gd name="connsiteX4" fmla="*/ 858372 w 2016879"/>
                  <a:gd name="connsiteY4" fmla="*/ 1715393 h 4031707"/>
                  <a:gd name="connsiteX5" fmla="*/ 77546 w 2016879"/>
                  <a:gd name="connsiteY5" fmla="*/ 1569885 h 4031707"/>
                  <a:gd name="connsiteX6" fmla="*/ 628460 w 2016879"/>
                  <a:gd name="connsiteY6" fmla="*/ 1060506 h 4031707"/>
                  <a:gd name="connsiteX7" fmla="*/ 10335 w 2016879"/>
                  <a:gd name="connsiteY7" fmla="*/ 178059 h 4031707"/>
                  <a:gd name="connsiteX8" fmla="*/ 743996 w 2016879"/>
                  <a:gd name="connsiteY8" fmla="*/ 280494 h 4031707"/>
                  <a:gd name="connsiteX9" fmla="*/ 1328284 w 2016879"/>
                  <a:gd name="connsiteY9" fmla="*/ 59 h 4031707"/>
                  <a:gd name="connsiteX10" fmla="*/ 2016879 w 2016879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117934 w 2057267"/>
                  <a:gd name="connsiteY5" fmla="*/ 1569885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117934 w 2057267"/>
                  <a:gd name="connsiteY5" fmla="*/ 1569885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30948 w 2057267"/>
                  <a:gd name="connsiteY5" fmla="*/ 1621268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54170 w 2057267"/>
                  <a:gd name="connsiteY4" fmla="*/ 1682281 h 4031707"/>
                  <a:gd name="connsiteX5" fmla="*/ 30948 w 2057267"/>
                  <a:gd name="connsiteY5" fmla="*/ 1621268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244969 w 2244969"/>
                  <a:gd name="connsiteY0" fmla="*/ 1723354 h 4031707"/>
                  <a:gd name="connsiteX1" fmla="*/ 1895007 w 2244969"/>
                  <a:gd name="connsiteY1" fmla="*/ 2114514 h 4031707"/>
                  <a:gd name="connsiteX2" fmla="*/ 702371 w 2244969"/>
                  <a:gd name="connsiteY2" fmla="*/ 4031707 h 4031707"/>
                  <a:gd name="connsiteX3" fmla="*/ 1107416 w 2244969"/>
                  <a:gd name="connsiteY3" fmla="*/ 2048258 h 4031707"/>
                  <a:gd name="connsiteX4" fmla="*/ 1041872 w 2244969"/>
                  <a:gd name="connsiteY4" fmla="*/ 1682281 h 4031707"/>
                  <a:gd name="connsiteX5" fmla="*/ 854 w 2244969"/>
                  <a:gd name="connsiteY5" fmla="*/ 1680298 h 4031707"/>
                  <a:gd name="connsiteX6" fmla="*/ 856550 w 2244969"/>
                  <a:gd name="connsiteY6" fmla="*/ 1060506 h 4031707"/>
                  <a:gd name="connsiteX7" fmla="*/ 197562 w 2244969"/>
                  <a:gd name="connsiteY7" fmla="*/ 241310 h 4031707"/>
                  <a:gd name="connsiteX8" fmla="*/ 972086 w 2244969"/>
                  <a:gd name="connsiteY8" fmla="*/ 280494 h 4031707"/>
                  <a:gd name="connsiteX9" fmla="*/ 1556374 w 2244969"/>
                  <a:gd name="connsiteY9" fmla="*/ 59 h 4031707"/>
                  <a:gd name="connsiteX10" fmla="*/ 2244969 w 2244969"/>
                  <a:gd name="connsiteY10" fmla="*/ 1723354 h 4031707"/>
                  <a:gd name="connsiteX0" fmla="*/ 2244969 w 2244969"/>
                  <a:gd name="connsiteY0" fmla="*/ 1783217 h 4091570"/>
                  <a:gd name="connsiteX1" fmla="*/ 1895007 w 2244969"/>
                  <a:gd name="connsiteY1" fmla="*/ 2174377 h 4091570"/>
                  <a:gd name="connsiteX2" fmla="*/ 702371 w 2244969"/>
                  <a:gd name="connsiteY2" fmla="*/ 4091570 h 4091570"/>
                  <a:gd name="connsiteX3" fmla="*/ 1107416 w 2244969"/>
                  <a:gd name="connsiteY3" fmla="*/ 2108121 h 4091570"/>
                  <a:gd name="connsiteX4" fmla="*/ 1041872 w 2244969"/>
                  <a:gd name="connsiteY4" fmla="*/ 1742144 h 4091570"/>
                  <a:gd name="connsiteX5" fmla="*/ 854 w 2244969"/>
                  <a:gd name="connsiteY5" fmla="*/ 1740161 h 4091570"/>
                  <a:gd name="connsiteX6" fmla="*/ 856550 w 2244969"/>
                  <a:gd name="connsiteY6" fmla="*/ 1120369 h 4091570"/>
                  <a:gd name="connsiteX7" fmla="*/ 251500 w 2244969"/>
                  <a:gd name="connsiteY7" fmla="*/ 121772 h 4091570"/>
                  <a:gd name="connsiteX8" fmla="*/ 972086 w 2244969"/>
                  <a:gd name="connsiteY8" fmla="*/ 340357 h 4091570"/>
                  <a:gd name="connsiteX9" fmla="*/ 1556374 w 2244969"/>
                  <a:gd name="connsiteY9" fmla="*/ 59922 h 4091570"/>
                  <a:gd name="connsiteX10" fmla="*/ 2244969 w 2244969"/>
                  <a:gd name="connsiteY10" fmla="*/ 1783217 h 4091570"/>
                  <a:gd name="connsiteX0" fmla="*/ 2244969 w 2244969"/>
                  <a:gd name="connsiteY0" fmla="*/ 1798579 h 4106932"/>
                  <a:gd name="connsiteX1" fmla="*/ 1895007 w 2244969"/>
                  <a:gd name="connsiteY1" fmla="*/ 2189739 h 4106932"/>
                  <a:gd name="connsiteX2" fmla="*/ 702371 w 2244969"/>
                  <a:gd name="connsiteY2" fmla="*/ 4106932 h 4106932"/>
                  <a:gd name="connsiteX3" fmla="*/ 1107416 w 2244969"/>
                  <a:gd name="connsiteY3" fmla="*/ 2123483 h 4106932"/>
                  <a:gd name="connsiteX4" fmla="*/ 1041872 w 2244969"/>
                  <a:gd name="connsiteY4" fmla="*/ 1757506 h 4106932"/>
                  <a:gd name="connsiteX5" fmla="*/ 854 w 2244969"/>
                  <a:gd name="connsiteY5" fmla="*/ 1755523 h 4106932"/>
                  <a:gd name="connsiteX6" fmla="*/ 856550 w 2244969"/>
                  <a:gd name="connsiteY6" fmla="*/ 1135731 h 4106932"/>
                  <a:gd name="connsiteX7" fmla="*/ 251500 w 2244969"/>
                  <a:gd name="connsiteY7" fmla="*/ 137134 h 4106932"/>
                  <a:gd name="connsiteX8" fmla="*/ 1174732 w 2244969"/>
                  <a:gd name="connsiteY8" fmla="*/ 254571 h 4106932"/>
                  <a:gd name="connsiteX9" fmla="*/ 1556374 w 2244969"/>
                  <a:gd name="connsiteY9" fmla="*/ 75284 h 4106932"/>
                  <a:gd name="connsiteX10" fmla="*/ 2244969 w 2244969"/>
                  <a:gd name="connsiteY10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558296 w 2245012"/>
                  <a:gd name="connsiteY7" fmla="*/ 682589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857315 h 4165668"/>
                  <a:gd name="connsiteX1" fmla="*/ 1895050 w 2245012"/>
                  <a:gd name="connsiteY1" fmla="*/ 2248475 h 4165668"/>
                  <a:gd name="connsiteX2" fmla="*/ 702414 w 2245012"/>
                  <a:gd name="connsiteY2" fmla="*/ 4165668 h 4165668"/>
                  <a:gd name="connsiteX3" fmla="*/ 1107459 w 2245012"/>
                  <a:gd name="connsiteY3" fmla="*/ 2182219 h 4165668"/>
                  <a:gd name="connsiteX4" fmla="*/ 1041915 w 2245012"/>
                  <a:gd name="connsiteY4" fmla="*/ 1816242 h 4165668"/>
                  <a:gd name="connsiteX5" fmla="*/ 897 w 2245012"/>
                  <a:gd name="connsiteY5" fmla="*/ 1814259 h 4165668"/>
                  <a:gd name="connsiteX6" fmla="*/ 856593 w 2245012"/>
                  <a:gd name="connsiteY6" fmla="*/ 1194467 h 4165668"/>
                  <a:gd name="connsiteX7" fmla="*/ 754342 w 2245012"/>
                  <a:gd name="connsiteY7" fmla="*/ 765113 h 4165668"/>
                  <a:gd name="connsiteX8" fmla="*/ 321687 w 2245012"/>
                  <a:gd name="connsiteY8" fmla="*/ 126166 h 4165668"/>
                  <a:gd name="connsiteX9" fmla="*/ 1174775 w 2245012"/>
                  <a:gd name="connsiteY9" fmla="*/ 313307 h 4165668"/>
                  <a:gd name="connsiteX10" fmla="*/ 1556417 w 2245012"/>
                  <a:gd name="connsiteY10" fmla="*/ 134020 h 4165668"/>
                  <a:gd name="connsiteX11" fmla="*/ 2245012 w 2245012"/>
                  <a:gd name="connsiteY11" fmla="*/ 1857315 h 4165668"/>
                  <a:gd name="connsiteX0" fmla="*/ 2309886 w 2309886"/>
                  <a:gd name="connsiteY0" fmla="*/ 1857315 h 4165668"/>
                  <a:gd name="connsiteX1" fmla="*/ 1959924 w 2309886"/>
                  <a:gd name="connsiteY1" fmla="*/ 2248475 h 4165668"/>
                  <a:gd name="connsiteX2" fmla="*/ 767288 w 2309886"/>
                  <a:gd name="connsiteY2" fmla="*/ 4165668 h 4165668"/>
                  <a:gd name="connsiteX3" fmla="*/ 1172333 w 2309886"/>
                  <a:gd name="connsiteY3" fmla="*/ 2182219 h 4165668"/>
                  <a:gd name="connsiteX4" fmla="*/ 1106789 w 2309886"/>
                  <a:gd name="connsiteY4" fmla="*/ 1816242 h 4165668"/>
                  <a:gd name="connsiteX5" fmla="*/ 65771 w 2309886"/>
                  <a:gd name="connsiteY5" fmla="*/ 1814259 h 4165668"/>
                  <a:gd name="connsiteX6" fmla="*/ 921467 w 2309886"/>
                  <a:gd name="connsiteY6" fmla="*/ 1194467 h 4165668"/>
                  <a:gd name="connsiteX7" fmla="*/ 819216 w 2309886"/>
                  <a:gd name="connsiteY7" fmla="*/ 765113 h 4165668"/>
                  <a:gd name="connsiteX8" fmla="*/ 386561 w 2309886"/>
                  <a:gd name="connsiteY8" fmla="*/ 126166 h 4165668"/>
                  <a:gd name="connsiteX9" fmla="*/ 1239649 w 2309886"/>
                  <a:gd name="connsiteY9" fmla="*/ 313307 h 4165668"/>
                  <a:gd name="connsiteX10" fmla="*/ 1621291 w 2309886"/>
                  <a:gd name="connsiteY10" fmla="*/ 134020 h 4165668"/>
                  <a:gd name="connsiteX11" fmla="*/ 2309886 w 2309886"/>
                  <a:gd name="connsiteY11" fmla="*/ 1857315 h 4165668"/>
                  <a:gd name="connsiteX0" fmla="*/ 2284314 w 2284314"/>
                  <a:gd name="connsiteY0" fmla="*/ 1857315 h 4165668"/>
                  <a:gd name="connsiteX1" fmla="*/ 1934352 w 2284314"/>
                  <a:gd name="connsiteY1" fmla="*/ 2248475 h 4165668"/>
                  <a:gd name="connsiteX2" fmla="*/ 741716 w 2284314"/>
                  <a:gd name="connsiteY2" fmla="*/ 4165668 h 4165668"/>
                  <a:gd name="connsiteX3" fmla="*/ 1146761 w 2284314"/>
                  <a:gd name="connsiteY3" fmla="*/ 2182219 h 4165668"/>
                  <a:gd name="connsiteX4" fmla="*/ 1081217 w 2284314"/>
                  <a:gd name="connsiteY4" fmla="*/ 1816242 h 4165668"/>
                  <a:gd name="connsiteX5" fmla="*/ 67110 w 2284314"/>
                  <a:gd name="connsiteY5" fmla="*/ 1808965 h 4165668"/>
                  <a:gd name="connsiteX6" fmla="*/ 895895 w 2284314"/>
                  <a:gd name="connsiteY6" fmla="*/ 1194467 h 4165668"/>
                  <a:gd name="connsiteX7" fmla="*/ 793644 w 2284314"/>
                  <a:gd name="connsiteY7" fmla="*/ 765113 h 4165668"/>
                  <a:gd name="connsiteX8" fmla="*/ 360989 w 2284314"/>
                  <a:gd name="connsiteY8" fmla="*/ 126166 h 4165668"/>
                  <a:gd name="connsiteX9" fmla="*/ 1214077 w 2284314"/>
                  <a:gd name="connsiteY9" fmla="*/ 313307 h 4165668"/>
                  <a:gd name="connsiteX10" fmla="*/ 1595719 w 2284314"/>
                  <a:gd name="connsiteY10" fmla="*/ 134020 h 4165668"/>
                  <a:gd name="connsiteX11" fmla="*/ 2284314 w 2284314"/>
                  <a:gd name="connsiteY11" fmla="*/ 1857315 h 4165668"/>
                  <a:gd name="connsiteX0" fmla="*/ 2284314 w 2284314"/>
                  <a:gd name="connsiteY0" fmla="*/ 1857315 h 4165668"/>
                  <a:gd name="connsiteX1" fmla="*/ 1934352 w 2284314"/>
                  <a:gd name="connsiteY1" fmla="*/ 2248475 h 4165668"/>
                  <a:gd name="connsiteX2" fmla="*/ 741716 w 2284314"/>
                  <a:gd name="connsiteY2" fmla="*/ 4165668 h 4165668"/>
                  <a:gd name="connsiteX3" fmla="*/ 1146761 w 2284314"/>
                  <a:gd name="connsiteY3" fmla="*/ 2182219 h 4165668"/>
                  <a:gd name="connsiteX4" fmla="*/ 1081217 w 2284314"/>
                  <a:gd name="connsiteY4" fmla="*/ 1816242 h 4165668"/>
                  <a:gd name="connsiteX5" fmla="*/ 67110 w 2284314"/>
                  <a:gd name="connsiteY5" fmla="*/ 1808965 h 4165668"/>
                  <a:gd name="connsiteX6" fmla="*/ 895895 w 2284314"/>
                  <a:gd name="connsiteY6" fmla="*/ 1194467 h 4165668"/>
                  <a:gd name="connsiteX7" fmla="*/ 793644 w 2284314"/>
                  <a:gd name="connsiteY7" fmla="*/ 765113 h 4165668"/>
                  <a:gd name="connsiteX8" fmla="*/ 360989 w 2284314"/>
                  <a:gd name="connsiteY8" fmla="*/ 126166 h 4165668"/>
                  <a:gd name="connsiteX9" fmla="*/ 1214077 w 2284314"/>
                  <a:gd name="connsiteY9" fmla="*/ 313307 h 4165668"/>
                  <a:gd name="connsiteX10" fmla="*/ 1595719 w 2284314"/>
                  <a:gd name="connsiteY10" fmla="*/ 134020 h 4165668"/>
                  <a:gd name="connsiteX11" fmla="*/ 2284314 w 2284314"/>
                  <a:gd name="connsiteY11" fmla="*/ 1857315 h 4165668"/>
                  <a:gd name="connsiteX0" fmla="*/ 2240394 w 2240394"/>
                  <a:gd name="connsiteY0" fmla="*/ 1857315 h 4165668"/>
                  <a:gd name="connsiteX1" fmla="*/ 1890432 w 2240394"/>
                  <a:gd name="connsiteY1" fmla="*/ 2248475 h 4165668"/>
                  <a:gd name="connsiteX2" fmla="*/ 697796 w 2240394"/>
                  <a:gd name="connsiteY2" fmla="*/ 4165668 h 4165668"/>
                  <a:gd name="connsiteX3" fmla="*/ 1102841 w 2240394"/>
                  <a:gd name="connsiteY3" fmla="*/ 2182219 h 4165668"/>
                  <a:gd name="connsiteX4" fmla="*/ 1037297 w 2240394"/>
                  <a:gd name="connsiteY4" fmla="*/ 1816242 h 4165668"/>
                  <a:gd name="connsiteX5" fmla="*/ 23190 w 2240394"/>
                  <a:gd name="connsiteY5" fmla="*/ 1808965 h 4165668"/>
                  <a:gd name="connsiteX6" fmla="*/ 851975 w 2240394"/>
                  <a:gd name="connsiteY6" fmla="*/ 1194467 h 4165668"/>
                  <a:gd name="connsiteX7" fmla="*/ 749724 w 2240394"/>
                  <a:gd name="connsiteY7" fmla="*/ 765113 h 4165668"/>
                  <a:gd name="connsiteX8" fmla="*/ 317069 w 2240394"/>
                  <a:gd name="connsiteY8" fmla="*/ 126166 h 4165668"/>
                  <a:gd name="connsiteX9" fmla="*/ 1170157 w 2240394"/>
                  <a:gd name="connsiteY9" fmla="*/ 313307 h 4165668"/>
                  <a:gd name="connsiteX10" fmla="*/ 1551799 w 2240394"/>
                  <a:gd name="connsiteY10" fmla="*/ 134020 h 4165668"/>
                  <a:gd name="connsiteX11" fmla="*/ 2240394 w 2240394"/>
                  <a:gd name="connsiteY11" fmla="*/ 1857315 h 4165668"/>
                  <a:gd name="connsiteX0" fmla="*/ 2240394 w 2240394"/>
                  <a:gd name="connsiteY0" fmla="*/ 1857315 h 4165668"/>
                  <a:gd name="connsiteX1" fmla="*/ 1890432 w 2240394"/>
                  <a:gd name="connsiteY1" fmla="*/ 2248475 h 4165668"/>
                  <a:gd name="connsiteX2" fmla="*/ 697796 w 2240394"/>
                  <a:gd name="connsiteY2" fmla="*/ 4165668 h 4165668"/>
                  <a:gd name="connsiteX3" fmla="*/ 1102841 w 2240394"/>
                  <a:gd name="connsiteY3" fmla="*/ 2182219 h 4165668"/>
                  <a:gd name="connsiteX4" fmla="*/ 1037297 w 2240394"/>
                  <a:gd name="connsiteY4" fmla="*/ 1816242 h 4165668"/>
                  <a:gd name="connsiteX5" fmla="*/ 23190 w 2240394"/>
                  <a:gd name="connsiteY5" fmla="*/ 1808965 h 4165668"/>
                  <a:gd name="connsiteX6" fmla="*/ 851975 w 2240394"/>
                  <a:gd name="connsiteY6" fmla="*/ 1194467 h 4165668"/>
                  <a:gd name="connsiteX7" fmla="*/ 749724 w 2240394"/>
                  <a:gd name="connsiteY7" fmla="*/ 765113 h 4165668"/>
                  <a:gd name="connsiteX8" fmla="*/ 317069 w 2240394"/>
                  <a:gd name="connsiteY8" fmla="*/ 126166 h 4165668"/>
                  <a:gd name="connsiteX9" fmla="*/ 1170157 w 2240394"/>
                  <a:gd name="connsiteY9" fmla="*/ 313307 h 4165668"/>
                  <a:gd name="connsiteX10" fmla="*/ 1551799 w 2240394"/>
                  <a:gd name="connsiteY10" fmla="*/ 134020 h 4165668"/>
                  <a:gd name="connsiteX11" fmla="*/ 2240394 w 2240394"/>
                  <a:gd name="connsiteY11" fmla="*/ 1857315 h 4165668"/>
                  <a:gd name="connsiteX0" fmla="*/ 2218423 w 2218423"/>
                  <a:gd name="connsiteY0" fmla="*/ 1857315 h 4165668"/>
                  <a:gd name="connsiteX1" fmla="*/ 1868461 w 2218423"/>
                  <a:gd name="connsiteY1" fmla="*/ 2248475 h 4165668"/>
                  <a:gd name="connsiteX2" fmla="*/ 675825 w 2218423"/>
                  <a:gd name="connsiteY2" fmla="*/ 4165668 h 4165668"/>
                  <a:gd name="connsiteX3" fmla="*/ 1080870 w 2218423"/>
                  <a:gd name="connsiteY3" fmla="*/ 2182219 h 4165668"/>
                  <a:gd name="connsiteX4" fmla="*/ 1015326 w 2218423"/>
                  <a:gd name="connsiteY4" fmla="*/ 1816242 h 4165668"/>
                  <a:gd name="connsiteX5" fmla="*/ 23701 w 2218423"/>
                  <a:gd name="connsiteY5" fmla="*/ 1764764 h 4165668"/>
                  <a:gd name="connsiteX6" fmla="*/ 830004 w 2218423"/>
                  <a:gd name="connsiteY6" fmla="*/ 1194467 h 4165668"/>
                  <a:gd name="connsiteX7" fmla="*/ 727753 w 2218423"/>
                  <a:gd name="connsiteY7" fmla="*/ 765113 h 4165668"/>
                  <a:gd name="connsiteX8" fmla="*/ 295098 w 2218423"/>
                  <a:gd name="connsiteY8" fmla="*/ 126166 h 4165668"/>
                  <a:gd name="connsiteX9" fmla="*/ 1148186 w 2218423"/>
                  <a:gd name="connsiteY9" fmla="*/ 313307 h 4165668"/>
                  <a:gd name="connsiteX10" fmla="*/ 1529828 w 2218423"/>
                  <a:gd name="connsiteY10" fmla="*/ 134020 h 4165668"/>
                  <a:gd name="connsiteX11" fmla="*/ 2218423 w 2218423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27321 w 2217991"/>
                  <a:gd name="connsiteY7" fmla="*/ 765113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27321 w 2217991"/>
                  <a:gd name="connsiteY7" fmla="*/ 765113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88490 w 2217991"/>
                  <a:gd name="connsiteY7" fmla="*/ 786408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758613 h 4066966"/>
                  <a:gd name="connsiteX1" fmla="*/ 1868029 w 2217991"/>
                  <a:gd name="connsiteY1" fmla="*/ 2149773 h 4066966"/>
                  <a:gd name="connsiteX2" fmla="*/ 675393 w 2217991"/>
                  <a:gd name="connsiteY2" fmla="*/ 4066966 h 4066966"/>
                  <a:gd name="connsiteX3" fmla="*/ 1080438 w 2217991"/>
                  <a:gd name="connsiteY3" fmla="*/ 2083517 h 4066966"/>
                  <a:gd name="connsiteX4" fmla="*/ 1014894 w 2217991"/>
                  <a:gd name="connsiteY4" fmla="*/ 1717540 h 4066966"/>
                  <a:gd name="connsiteX5" fmla="*/ 23269 w 2217991"/>
                  <a:gd name="connsiteY5" fmla="*/ 1666062 h 4066966"/>
                  <a:gd name="connsiteX6" fmla="*/ 848490 w 2217991"/>
                  <a:gd name="connsiteY6" fmla="*/ 1000660 h 4066966"/>
                  <a:gd name="connsiteX7" fmla="*/ 788490 w 2217991"/>
                  <a:gd name="connsiteY7" fmla="*/ 687706 h 4066966"/>
                  <a:gd name="connsiteX8" fmla="*/ 500758 w 2217991"/>
                  <a:gd name="connsiteY8" fmla="*/ 146033 h 4066966"/>
                  <a:gd name="connsiteX9" fmla="*/ 1147754 w 2217991"/>
                  <a:gd name="connsiteY9" fmla="*/ 214605 h 4066966"/>
                  <a:gd name="connsiteX10" fmla="*/ 1529396 w 2217991"/>
                  <a:gd name="connsiteY10" fmla="*/ 35318 h 4066966"/>
                  <a:gd name="connsiteX11" fmla="*/ 2217991 w 2217991"/>
                  <a:gd name="connsiteY11" fmla="*/ 1758613 h 4066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7991" h="4066966">
                    <a:moveTo>
                      <a:pt x="2217991" y="1758613"/>
                    </a:moveTo>
                    <a:cubicBezTo>
                      <a:pt x="2077704" y="1922733"/>
                      <a:pt x="2220187" y="1760435"/>
                      <a:pt x="1868029" y="2149773"/>
                    </a:cubicBezTo>
                    <a:cubicBezTo>
                      <a:pt x="1681851" y="2432623"/>
                      <a:pt x="1024612" y="3950621"/>
                      <a:pt x="675393" y="4066966"/>
                    </a:cubicBezTo>
                    <a:cubicBezTo>
                      <a:pt x="503393" y="3720297"/>
                      <a:pt x="1023855" y="2475088"/>
                      <a:pt x="1080438" y="2083517"/>
                    </a:cubicBezTo>
                    <a:cubicBezTo>
                      <a:pt x="1137021" y="1691946"/>
                      <a:pt x="1137323" y="1903230"/>
                      <a:pt x="1014894" y="1717540"/>
                    </a:cubicBezTo>
                    <a:cubicBezTo>
                      <a:pt x="845564" y="1767630"/>
                      <a:pt x="136525" y="1953681"/>
                      <a:pt x="23269" y="1666062"/>
                    </a:cubicBezTo>
                    <a:cubicBezTo>
                      <a:pt x="-155909" y="1289277"/>
                      <a:pt x="755590" y="1179482"/>
                      <a:pt x="848490" y="1000660"/>
                    </a:cubicBezTo>
                    <a:cubicBezTo>
                      <a:pt x="805325" y="802377"/>
                      <a:pt x="865765" y="980261"/>
                      <a:pt x="788490" y="687706"/>
                    </a:cubicBezTo>
                    <a:cubicBezTo>
                      <a:pt x="532562" y="498029"/>
                      <a:pt x="363960" y="388559"/>
                      <a:pt x="500758" y="146033"/>
                    </a:cubicBezTo>
                    <a:cubicBezTo>
                      <a:pt x="822395" y="-236623"/>
                      <a:pt x="1061518" y="258813"/>
                      <a:pt x="1147754" y="214605"/>
                    </a:cubicBezTo>
                    <a:cubicBezTo>
                      <a:pt x="1233990" y="170397"/>
                      <a:pt x="1322605" y="30917"/>
                      <a:pt x="1529396" y="35318"/>
                    </a:cubicBezTo>
                    <a:lnTo>
                      <a:pt x="2217991" y="1758613"/>
                    </a:lnTo>
                    <a:close/>
                  </a:path>
                </a:pathLst>
              </a:custGeom>
              <a:noFill/>
              <a:ln w="38100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7315221" y="543072"/>
                <a:ext cx="3533643" cy="1717460"/>
                <a:chOff x="1130811" y="2275730"/>
                <a:chExt cx="2906228" cy="1412516"/>
              </a:xfrm>
              <a:solidFill>
                <a:schemeClr val="bg1"/>
              </a:solidFill>
            </p:grpSpPr>
            <p:sp>
              <p:nvSpPr>
                <p:cNvPr id="31" name="Oval 3"/>
                <p:cNvSpPr/>
                <p:nvPr/>
              </p:nvSpPr>
              <p:spPr>
                <a:xfrm rot="2467886">
                  <a:off x="1130811" y="2645707"/>
                  <a:ext cx="2354999" cy="440545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"/>
                <p:cNvSpPr/>
                <p:nvPr/>
              </p:nvSpPr>
              <p:spPr>
                <a:xfrm rot="5400000">
                  <a:off x="2436902" y="2824704"/>
                  <a:ext cx="141251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"/>
                <p:cNvSpPr/>
                <p:nvPr/>
              </p:nvSpPr>
              <p:spPr>
                <a:xfrm rot="8684305">
                  <a:off x="3017233" y="3214064"/>
                  <a:ext cx="101980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9" name="TextBox 48"/>
            <p:cNvSpPr txBox="1"/>
            <p:nvPr/>
          </p:nvSpPr>
          <p:spPr>
            <a:xfrm>
              <a:off x="895350" y="3234665"/>
              <a:ext cx="245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solidFill>
                    <a:schemeClr val="bg1"/>
                  </a:solidFill>
                </a:rPr>
                <a:t>Illum. Fit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95350" y="4000500"/>
            <a:ext cx="2457450" cy="1405925"/>
            <a:chOff x="895350" y="4080475"/>
            <a:chExt cx="2457450" cy="1405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ounded Rectangle 34"/>
            <p:cNvSpPr/>
            <p:nvPr/>
          </p:nvSpPr>
          <p:spPr>
            <a:xfrm>
              <a:off x="952500" y="4080475"/>
              <a:ext cx="2286000" cy="1405925"/>
            </a:xfrm>
            <a:prstGeom prst="roundRect">
              <a:avLst/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430538" y="4457700"/>
              <a:ext cx="1522212" cy="603692"/>
              <a:chOff x="4267200" y="2866877"/>
              <a:chExt cx="3867164" cy="1533673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4267200" y="3942422"/>
                <a:ext cx="3657600" cy="0"/>
              </a:xfrm>
              <a:prstGeom prst="lin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007100" y="3856697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descr="C:\Users\Jirka\projects\import\presentations\main\images\ground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69000" contrast="-100000"/>
                        </a14:imgEffect>
                      </a14:imgLayer>
                    </a14:imgProps>
                  </a:ext>
                </a:extLst>
              </a:blip>
              <a:srcRect l="20187" r="19261"/>
              <a:stretch/>
            </p:blipFill>
            <p:spPr bwMode="auto">
              <a:xfrm>
                <a:off x="4267200" y="3949700"/>
                <a:ext cx="3657600" cy="45085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514273" y="3034478"/>
                <a:ext cx="2384410" cy="867054"/>
                <a:chOff x="2605244" y="2863712"/>
                <a:chExt cx="2194829" cy="798115"/>
              </a:xfrm>
              <a:solidFill>
                <a:schemeClr val="bg1"/>
              </a:solidFill>
            </p:grpSpPr>
            <p:sp>
              <p:nvSpPr>
                <p:cNvPr id="44" name="Oval 3"/>
                <p:cNvSpPr/>
                <p:nvPr/>
              </p:nvSpPr>
              <p:spPr>
                <a:xfrm rot="8684305">
                  <a:off x="2991416" y="2863712"/>
                  <a:ext cx="1808657" cy="53323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Chord 12"/>
              <p:cNvSpPr/>
              <p:nvPr/>
            </p:nvSpPr>
            <p:spPr>
              <a:xfrm rot="9546313">
                <a:off x="5272319" y="2866877"/>
                <a:ext cx="2862045" cy="1021146"/>
              </a:xfrm>
              <a:custGeom>
                <a:avLst/>
                <a:gdLst>
                  <a:gd name="connsiteX0" fmla="*/ 1132660 w 1633016"/>
                  <a:gd name="connsiteY0" fmla="*/ 659052 h 685800"/>
                  <a:gd name="connsiteX1" fmla="*/ 624109 w 1633016"/>
                  <a:gd name="connsiteY1" fmla="*/ 676144 h 685800"/>
                  <a:gd name="connsiteX2" fmla="*/ 128173 w 1633016"/>
                  <a:gd name="connsiteY2" fmla="*/ 158461 h 685800"/>
                  <a:gd name="connsiteX3" fmla="*/ 816507 w 1633016"/>
                  <a:gd name="connsiteY3" fmla="*/ 0 h 685800"/>
                  <a:gd name="connsiteX4" fmla="*/ 1132660 w 1633016"/>
                  <a:gd name="connsiteY4" fmla="*/ 659052 h 685800"/>
                  <a:gd name="connsiteX0" fmla="*/ 1168267 w 1168267"/>
                  <a:gd name="connsiteY0" fmla="*/ 533065 h 689380"/>
                  <a:gd name="connsiteX1" fmla="*/ 577599 w 1168267"/>
                  <a:gd name="connsiteY1" fmla="*/ 676144 h 689380"/>
                  <a:gd name="connsiteX2" fmla="*/ 81663 w 1168267"/>
                  <a:gd name="connsiteY2" fmla="*/ 158461 h 689380"/>
                  <a:gd name="connsiteX3" fmla="*/ 769997 w 1168267"/>
                  <a:gd name="connsiteY3" fmla="*/ 0 h 689380"/>
                  <a:gd name="connsiteX4" fmla="*/ 1168267 w 1168267"/>
                  <a:gd name="connsiteY4" fmla="*/ 533065 h 689380"/>
                  <a:gd name="connsiteX0" fmla="*/ 1168267 w 1168267"/>
                  <a:gd name="connsiteY0" fmla="*/ 532854 h 689169"/>
                  <a:gd name="connsiteX1" fmla="*/ 577599 w 1168267"/>
                  <a:gd name="connsiteY1" fmla="*/ 675933 h 689169"/>
                  <a:gd name="connsiteX2" fmla="*/ 81663 w 1168267"/>
                  <a:gd name="connsiteY2" fmla="*/ 158250 h 689169"/>
                  <a:gd name="connsiteX3" fmla="*/ 1059547 w 1168267"/>
                  <a:gd name="connsiteY3" fmla="*/ 0 h 689169"/>
                  <a:gd name="connsiteX4" fmla="*/ 1168267 w 1168267"/>
                  <a:gd name="connsiteY4" fmla="*/ 532854 h 689169"/>
                  <a:gd name="connsiteX0" fmla="*/ 1220708 w 1220708"/>
                  <a:gd name="connsiteY0" fmla="*/ 532854 h 575136"/>
                  <a:gd name="connsiteX1" fmla="*/ 289183 w 1220708"/>
                  <a:gd name="connsiteY1" fmla="*/ 543624 h 575136"/>
                  <a:gd name="connsiteX2" fmla="*/ 134104 w 1220708"/>
                  <a:gd name="connsiteY2" fmla="*/ 158250 h 575136"/>
                  <a:gd name="connsiteX3" fmla="*/ 1111988 w 1220708"/>
                  <a:gd name="connsiteY3" fmla="*/ 0 h 575136"/>
                  <a:gd name="connsiteX4" fmla="*/ 1220708 w 1220708"/>
                  <a:gd name="connsiteY4" fmla="*/ 532854 h 575136"/>
                  <a:gd name="connsiteX0" fmla="*/ 1206080 w 1206080"/>
                  <a:gd name="connsiteY0" fmla="*/ 418281 h 551865"/>
                  <a:gd name="connsiteX1" fmla="*/ 288690 w 1206080"/>
                  <a:gd name="connsiteY1" fmla="*/ 543624 h 551865"/>
                  <a:gd name="connsiteX2" fmla="*/ 133611 w 1206080"/>
                  <a:gd name="connsiteY2" fmla="*/ 158250 h 551865"/>
                  <a:gd name="connsiteX3" fmla="*/ 1111495 w 1206080"/>
                  <a:gd name="connsiteY3" fmla="*/ 0 h 551865"/>
                  <a:gd name="connsiteX4" fmla="*/ 1206080 w 1206080"/>
                  <a:gd name="connsiteY4" fmla="*/ 418281 h 551865"/>
                  <a:gd name="connsiteX0" fmla="*/ 1506210 w 1506210"/>
                  <a:gd name="connsiteY0" fmla="*/ 117457 h 543797"/>
                  <a:gd name="connsiteX1" fmla="*/ 299325 w 1506210"/>
                  <a:gd name="connsiteY1" fmla="*/ 543624 h 543797"/>
                  <a:gd name="connsiteX2" fmla="*/ 144246 w 1506210"/>
                  <a:gd name="connsiteY2" fmla="*/ 158250 h 543797"/>
                  <a:gd name="connsiteX3" fmla="*/ 1122130 w 1506210"/>
                  <a:gd name="connsiteY3" fmla="*/ 0 h 543797"/>
                  <a:gd name="connsiteX4" fmla="*/ 1506210 w 1506210"/>
                  <a:gd name="connsiteY4" fmla="*/ 117457 h 543797"/>
                  <a:gd name="connsiteX0" fmla="*/ 1506210 w 1536155"/>
                  <a:gd name="connsiteY0" fmla="*/ 66758 h 493098"/>
                  <a:gd name="connsiteX1" fmla="*/ 299325 w 1536155"/>
                  <a:gd name="connsiteY1" fmla="*/ 492925 h 493098"/>
                  <a:gd name="connsiteX2" fmla="*/ 144246 w 1536155"/>
                  <a:gd name="connsiteY2" fmla="*/ 107551 h 493098"/>
                  <a:gd name="connsiteX3" fmla="*/ 1505672 w 1536155"/>
                  <a:gd name="connsiteY3" fmla="*/ 39260 h 493098"/>
                  <a:gd name="connsiteX4" fmla="*/ 1506210 w 1536155"/>
                  <a:gd name="connsiteY4" fmla="*/ 66758 h 493098"/>
                  <a:gd name="connsiteX0" fmla="*/ 1485479 w 1515424"/>
                  <a:gd name="connsiteY0" fmla="*/ 66758 h 585249"/>
                  <a:gd name="connsiteX1" fmla="*/ 365747 w 1515424"/>
                  <a:gd name="connsiteY1" fmla="*/ 585131 h 585249"/>
                  <a:gd name="connsiteX2" fmla="*/ 123515 w 1515424"/>
                  <a:gd name="connsiteY2" fmla="*/ 107551 h 585249"/>
                  <a:gd name="connsiteX3" fmla="*/ 1484941 w 1515424"/>
                  <a:gd name="connsiteY3" fmla="*/ 39260 h 585249"/>
                  <a:gd name="connsiteX4" fmla="*/ 1485479 w 1515424"/>
                  <a:gd name="connsiteY4" fmla="*/ 66758 h 585249"/>
                  <a:gd name="connsiteX0" fmla="*/ 1471559 w 1501504"/>
                  <a:gd name="connsiteY0" fmla="*/ 66758 h 585146"/>
                  <a:gd name="connsiteX1" fmla="*/ 351827 w 1501504"/>
                  <a:gd name="connsiteY1" fmla="*/ 585131 h 585146"/>
                  <a:gd name="connsiteX2" fmla="*/ 126590 w 1501504"/>
                  <a:gd name="connsiteY2" fmla="*/ 47411 h 585146"/>
                  <a:gd name="connsiteX3" fmla="*/ 1471021 w 1501504"/>
                  <a:gd name="connsiteY3" fmla="*/ 39260 h 585146"/>
                  <a:gd name="connsiteX4" fmla="*/ 1471559 w 1501504"/>
                  <a:gd name="connsiteY4" fmla="*/ 66758 h 585146"/>
                  <a:gd name="connsiteX0" fmla="*/ 1068579 w 1471937"/>
                  <a:gd name="connsiteY0" fmla="*/ 329549 h 589286"/>
                  <a:gd name="connsiteX1" fmla="*/ 340301 w 1471937"/>
                  <a:gd name="connsiteY1" fmla="*/ 583810 h 589286"/>
                  <a:gd name="connsiteX2" fmla="*/ 115064 w 1471937"/>
                  <a:gd name="connsiteY2" fmla="*/ 46090 h 589286"/>
                  <a:gd name="connsiteX3" fmla="*/ 1459495 w 1471937"/>
                  <a:gd name="connsiteY3" fmla="*/ 37939 h 589286"/>
                  <a:gd name="connsiteX4" fmla="*/ 1068579 w 1471937"/>
                  <a:gd name="connsiteY4" fmla="*/ 329549 h 589286"/>
                  <a:gd name="connsiteX0" fmla="*/ 1068579 w 1076325"/>
                  <a:gd name="connsiteY0" fmla="*/ 346182 h 605919"/>
                  <a:gd name="connsiteX1" fmla="*/ 340301 w 1076325"/>
                  <a:gd name="connsiteY1" fmla="*/ 600443 h 605919"/>
                  <a:gd name="connsiteX2" fmla="*/ 115064 w 1076325"/>
                  <a:gd name="connsiteY2" fmla="*/ 62723 h 605919"/>
                  <a:gd name="connsiteX3" fmla="*/ 1042562 w 1076325"/>
                  <a:gd name="connsiteY3" fmla="*/ 11342 h 605919"/>
                  <a:gd name="connsiteX4" fmla="*/ 1068579 w 1076325"/>
                  <a:gd name="connsiteY4" fmla="*/ 346182 h 605919"/>
                  <a:gd name="connsiteX0" fmla="*/ 1092834 w 1100580"/>
                  <a:gd name="connsiteY0" fmla="*/ 346182 h 527662"/>
                  <a:gd name="connsiteX1" fmla="*/ 254700 w 1100580"/>
                  <a:gd name="connsiteY1" fmla="*/ 520251 h 527662"/>
                  <a:gd name="connsiteX2" fmla="*/ 139319 w 1100580"/>
                  <a:gd name="connsiteY2" fmla="*/ 62723 h 527662"/>
                  <a:gd name="connsiteX3" fmla="*/ 1066817 w 1100580"/>
                  <a:gd name="connsiteY3" fmla="*/ 11342 h 527662"/>
                  <a:gd name="connsiteX4" fmla="*/ 1092834 w 1100580"/>
                  <a:gd name="connsiteY4" fmla="*/ 346182 h 527662"/>
                  <a:gd name="connsiteX0" fmla="*/ 1091204 w 1100298"/>
                  <a:gd name="connsiteY0" fmla="*/ 290140 h 524304"/>
                  <a:gd name="connsiteX1" fmla="*/ 254642 w 1100298"/>
                  <a:gd name="connsiteY1" fmla="*/ 520251 h 524304"/>
                  <a:gd name="connsiteX2" fmla="*/ 139261 w 1100298"/>
                  <a:gd name="connsiteY2" fmla="*/ 62723 h 524304"/>
                  <a:gd name="connsiteX3" fmla="*/ 1066759 w 1100298"/>
                  <a:gd name="connsiteY3" fmla="*/ 11342 h 524304"/>
                  <a:gd name="connsiteX4" fmla="*/ 1091204 w 1100298"/>
                  <a:gd name="connsiteY4" fmla="*/ 290140 h 524304"/>
                  <a:gd name="connsiteX0" fmla="*/ 1091204 w 1107305"/>
                  <a:gd name="connsiteY0" fmla="*/ 291399 h 525563"/>
                  <a:gd name="connsiteX1" fmla="*/ 254642 w 1107305"/>
                  <a:gd name="connsiteY1" fmla="*/ 521510 h 525563"/>
                  <a:gd name="connsiteX2" fmla="*/ 139261 w 1107305"/>
                  <a:gd name="connsiteY2" fmla="*/ 63982 h 525563"/>
                  <a:gd name="connsiteX3" fmla="*/ 1074873 w 1107305"/>
                  <a:gd name="connsiteY3" fmla="*/ 10204 h 525563"/>
                  <a:gd name="connsiteX4" fmla="*/ 1091204 w 1107305"/>
                  <a:gd name="connsiteY4" fmla="*/ 291399 h 525563"/>
                  <a:gd name="connsiteX0" fmla="*/ 1091204 w 1091204"/>
                  <a:gd name="connsiteY0" fmla="*/ 291399 h 525563"/>
                  <a:gd name="connsiteX1" fmla="*/ 254642 w 1091204"/>
                  <a:gd name="connsiteY1" fmla="*/ 521510 h 525563"/>
                  <a:gd name="connsiteX2" fmla="*/ 139261 w 1091204"/>
                  <a:gd name="connsiteY2" fmla="*/ 63982 h 525563"/>
                  <a:gd name="connsiteX3" fmla="*/ 1074873 w 1091204"/>
                  <a:gd name="connsiteY3" fmla="*/ 10204 h 525563"/>
                  <a:gd name="connsiteX4" fmla="*/ 1091204 w 1091204"/>
                  <a:gd name="connsiteY4" fmla="*/ 291399 h 525563"/>
                  <a:gd name="connsiteX0" fmla="*/ 1091204 w 1091204"/>
                  <a:gd name="connsiteY0" fmla="*/ 291399 h 525563"/>
                  <a:gd name="connsiteX1" fmla="*/ 254642 w 1091204"/>
                  <a:gd name="connsiteY1" fmla="*/ 521510 h 525563"/>
                  <a:gd name="connsiteX2" fmla="*/ 139261 w 1091204"/>
                  <a:gd name="connsiteY2" fmla="*/ 63982 h 525563"/>
                  <a:gd name="connsiteX3" fmla="*/ 1074873 w 1091204"/>
                  <a:gd name="connsiteY3" fmla="*/ 10204 h 525563"/>
                  <a:gd name="connsiteX4" fmla="*/ 1091204 w 1091204"/>
                  <a:gd name="connsiteY4" fmla="*/ 291399 h 525563"/>
                  <a:gd name="connsiteX0" fmla="*/ 1091204 w 1096302"/>
                  <a:gd name="connsiteY0" fmla="*/ 291399 h 525563"/>
                  <a:gd name="connsiteX1" fmla="*/ 254642 w 1096302"/>
                  <a:gd name="connsiteY1" fmla="*/ 521510 h 525563"/>
                  <a:gd name="connsiteX2" fmla="*/ 139261 w 1096302"/>
                  <a:gd name="connsiteY2" fmla="*/ 63982 h 525563"/>
                  <a:gd name="connsiteX3" fmla="*/ 1074873 w 1096302"/>
                  <a:gd name="connsiteY3" fmla="*/ 10204 h 525563"/>
                  <a:gd name="connsiteX4" fmla="*/ 1091204 w 1096302"/>
                  <a:gd name="connsiteY4" fmla="*/ 291399 h 525563"/>
                  <a:gd name="connsiteX0" fmla="*/ 1091204 w 1200477"/>
                  <a:gd name="connsiteY0" fmla="*/ 291399 h 525563"/>
                  <a:gd name="connsiteX1" fmla="*/ 254642 w 1200477"/>
                  <a:gd name="connsiteY1" fmla="*/ 521510 h 525563"/>
                  <a:gd name="connsiteX2" fmla="*/ 139261 w 1200477"/>
                  <a:gd name="connsiteY2" fmla="*/ 63982 h 525563"/>
                  <a:gd name="connsiteX3" fmla="*/ 1074873 w 1200477"/>
                  <a:gd name="connsiteY3" fmla="*/ 10204 h 525563"/>
                  <a:gd name="connsiteX4" fmla="*/ 1200477 w 1200477"/>
                  <a:gd name="connsiteY4" fmla="*/ 381279 h 525563"/>
                  <a:gd name="connsiteX0" fmla="*/ 1091204 w 1127701"/>
                  <a:gd name="connsiteY0" fmla="*/ 291399 h 525563"/>
                  <a:gd name="connsiteX1" fmla="*/ 254642 w 1127701"/>
                  <a:gd name="connsiteY1" fmla="*/ 521510 h 525563"/>
                  <a:gd name="connsiteX2" fmla="*/ 139261 w 1127701"/>
                  <a:gd name="connsiteY2" fmla="*/ 63982 h 525563"/>
                  <a:gd name="connsiteX3" fmla="*/ 1074873 w 1127701"/>
                  <a:gd name="connsiteY3" fmla="*/ 10204 h 525563"/>
                  <a:gd name="connsiteX4" fmla="*/ 1127701 w 1127701"/>
                  <a:gd name="connsiteY4" fmla="*/ 227807 h 525563"/>
                  <a:gd name="connsiteX0" fmla="*/ 1091204 w 1127701"/>
                  <a:gd name="connsiteY0" fmla="*/ 235851 h 470015"/>
                  <a:gd name="connsiteX1" fmla="*/ 254642 w 1127701"/>
                  <a:gd name="connsiteY1" fmla="*/ 465962 h 470015"/>
                  <a:gd name="connsiteX2" fmla="*/ 139261 w 1127701"/>
                  <a:gd name="connsiteY2" fmla="*/ 8434 h 470015"/>
                  <a:gd name="connsiteX3" fmla="*/ 1127701 w 1127701"/>
                  <a:gd name="connsiteY3" fmla="*/ 172259 h 470015"/>
                  <a:gd name="connsiteX0" fmla="*/ 1091204 w 1091204"/>
                  <a:gd name="connsiteY0" fmla="*/ 241024 h 475188"/>
                  <a:gd name="connsiteX1" fmla="*/ 254642 w 1091204"/>
                  <a:gd name="connsiteY1" fmla="*/ 471135 h 475188"/>
                  <a:gd name="connsiteX2" fmla="*/ 139261 w 1091204"/>
                  <a:gd name="connsiteY2" fmla="*/ 13607 h 475188"/>
                  <a:gd name="connsiteX3" fmla="*/ 1059529 w 1091204"/>
                  <a:gd name="connsiteY3" fmla="*/ 95057 h 475188"/>
                  <a:gd name="connsiteX0" fmla="*/ 1099151 w 1099151"/>
                  <a:gd name="connsiteY0" fmla="*/ 241073 h 475190"/>
                  <a:gd name="connsiteX1" fmla="*/ 254928 w 1099151"/>
                  <a:gd name="connsiteY1" fmla="*/ 471135 h 475190"/>
                  <a:gd name="connsiteX2" fmla="*/ 139547 w 1099151"/>
                  <a:gd name="connsiteY2" fmla="*/ 13607 h 475190"/>
                  <a:gd name="connsiteX3" fmla="*/ 1059815 w 1099151"/>
                  <a:gd name="connsiteY3" fmla="*/ 95057 h 475190"/>
                  <a:gd name="connsiteX0" fmla="*/ 1218234 w 1218235"/>
                  <a:gd name="connsiteY0" fmla="*/ 267027 h 476546"/>
                  <a:gd name="connsiteX1" fmla="*/ 259324 w 1218235"/>
                  <a:gd name="connsiteY1" fmla="*/ 471135 h 476546"/>
                  <a:gd name="connsiteX2" fmla="*/ 143943 w 1218235"/>
                  <a:gd name="connsiteY2" fmla="*/ 13607 h 476546"/>
                  <a:gd name="connsiteX3" fmla="*/ 1064211 w 1218235"/>
                  <a:gd name="connsiteY3" fmla="*/ 95057 h 476546"/>
                  <a:gd name="connsiteX0" fmla="*/ 1218234 w 1218234"/>
                  <a:gd name="connsiteY0" fmla="*/ 274844 h 484363"/>
                  <a:gd name="connsiteX1" fmla="*/ 259324 w 1218234"/>
                  <a:gd name="connsiteY1" fmla="*/ 478952 h 484363"/>
                  <a:gd name="connsiteX2" fmla="*/ 143943 w 1218234"/>
                  <a:gd name="connsiteY2" fmla="*/ 21424 h 484363"/>
                  <a:gd name="connsiteX3" fmla="*/ 1127843 w 1218234"/>
                  <a:gd name="connsiteY3" fmla="*/ 52215 h 484363"/>
                  <a:gd name="connsiteX0" fmla="*/ 1176697 w 1176696"/>
                  <a:gd name="connsiteY0" fmla="*/ 206101 h 481349"/>
                  <a:gd name="connsiteX1" fmla="*/ 257772 w 1176696"/>
                  <a:gd name="connsiteY1" fmla="*/ 478952 h 481349"/>
                  <a:gd name="connsiteX2" fmla="*/ 142391 w 1176696"/>
                  <a:gd name="connsiteY2" fmla="*/ 21424 h 481349"/>
                  <a:gd name="connsiteX3" fmla="*/ 1126291 w 1176696"/>
                  <a:gd name="connsiteY3" fmla="*/ 52215 h 481349"/>
                  <a:gd name="connsiteX0" fmla="*/ 1301468 w 1301468"/>
                  <a:gd name="connsiteY0" fmla="*/ 206101 h 400068"/>
                  <a:gd name="connsiteX1" fmla="*/ 103746 w 1301468"/>
                  <a:gd name="connsiteY1" fmla="*/ 396755 h 400068"/>
                  <a:gd name="connsiteX2" fmla="*/ 267162 w 1301468"/>
                  <a:gd name="connsiteY2" fmla="*/ 21424 h 400068"/>
                  <a:gd name="connsiteX3" fmla="*/ 1251062 w 1301468"/>
                  <a:gd name="connsiteY3" fmla="*/ 52215 h 400068"/>
                  <a:gd name="connsiteX0" fmla="*/ 1438536 w 1438536"/>
                  <a:gd name="connsiteY0" fmla="*/ 270566 h 467156"/>
                  <a:gd name="connsiteX1" fmla="*/ 240814 w 1438536"/>
                  <a:gd name="connsiteY1" fmla="*/ 461220 h 467156"/>
                  <a:gd name="connsiteX2" fmla="*/ 164516 w 1438536"/>
                  <a:gd name="connsiteY2" fmla="*/ 11582 h 467156"/>
                  <a:gd name="connsiteX3" fmla="*/ 1388130 w 1438536"/>
                  <a:gd name="connsiteY3" fmla="*/ 116680 h 467156"/>
                  <a:gd name="connsiteX0" fmla="*/ 1441178 w 1441178"/>
                  <a:gd name="connsiteY0" fmla="*/ 270566 h 568781"/>
                  <a:gd name="connsiteX1" fmla="*/ 235794 w 1441178"/>
                  <a:gd name="connsiteY1" fmla="*/ 564653 h 568781"/>
                  <a:gd name="connsiteX2" fmla="*/ 167158 w 1441178"/>
                  <a:gd name="connsiteY2" fmla="*/ 11582 h 568781"/>
                  <a:gd name="connsiteX3" fmla="*/ 1390772 w 1441178"/>
                  <a:gd name="connsiteY3" fmla="*/ 116680 h 568781"/>
                  <a:gd name="connsiteX0" fmla="*/ 1424413 w 1424413"/>
                  <a:gd name="connsiteY0" fmla="*/ 305684 h 605012"/>
                  <a:gd name="connsiteX1" fmla="*/ 219029 w 1424413"/>
                  <a:gd name="connsiteY1" fmla="*/ 599771 h 605012"/>
                  <a:gd name="connsiteX2" fmla="*/ 174796 w 1424413"/>
                  <a:gd name="connsiteY2" fmla="*/ 9363 h 605012"/>
                  <a:gd name="connsiteX3" fmla="*/ 1374007 w 1424413"/>
                  <a:gd name="connsiteY3" fmla="*/ 151798 h 605012"/>
                  <a:gd name="connsiteX0" fmla="*/ 1431330 w 1431330"/>
                  <a:gd name="connsiteY0" fmla="*/ 305684 h 579326"/>
                  <a:gd name="connsiteX1" fmla="*/ 208047 w 1431330"/>
                  <a:gd name="connsiteY1" fmla="*/ 573662 h 579326"/>
                  <a:gd name="connsiteX2" fmla="*/ 181713 w 1431330"/>
                  <a:gd name="connsiteY2" fmla="*/ 9363 h 579326"/>
                  <a:gd name="connsiteX3" fmla="*/ 1380924 w 1431330"/>
                  <a:gd name="connsiteY3" fmla="*/ 151798 h 579326"/>
                  <a:gd name="connsiteX0" fmla="*/ 1447277 w 1447278"/>
                  <a:gd name="connsiteY0" fmla="*/ 400237 h 586118"/>
                  <a:gd name="connsiteX1" fmla="*/ 208851 w 1447278"/>
                  <a:gd name="connsiteY1" fmla="*/ 573662 h 586118"/>
                  <a:gd name="connsiteX2" fmla="*/ 182517 w 1447278"/>
                  <a:gd name="connsiteY2" fmla="*/ 9363 h 586118"/>
                  <a:gd name="connsiteX3" fmla="*/ 1381728 w 1447278"/>
                  <a:gd name="connsiteY3" fmla="*/ 151798 h 586118"/>
                  <a:gd name="connsiteX0" fmla="*/ 1447277 w 1447277"/>
                  <a:gd name="connsiteY0" fmla="*/ 412945 h 598826"/>
                  <a:gd name="connsiteX1" fmla="*/ 208851 w 1447277"/>
                  <a:gd name="connsiteY1" fmla="*/ 586370 h 598826"/>
                  <a:gd name="connsiteX2" fmla="*/ 182517 w 1447277"/>
                  <a:gd name="connsiteY2" fmla="*/ 22071 h 598826"/>
                  <a:gd name="connsiteX3" fmla="*/ 1362306 w 1447277"/>
                  <a:gd name="connsiteY3" fmla="*/ 50168 h 598826"/>
                  <a:gd name="connsiteX0" fmla="*/ 1447277 w 1447277"/>
                  <a:gd name="connsiteY0" fmla="*/ 409195 h 595076"/>
                  <a:gd name="connsiteX1" fmla="*/ 208851 w 1447277"/>
                  <a:gd name="connsiteY1" fmla="*/ 582620 h 595076"/>
                  <a:gd name="connsiteX2" fmla="*/ 182517 w 1447277"/>
                  <a:gd name="connsiteY2" fmla="*/ 18321 h 595076"/>
                  <a:gd name="connsiteX3" fmla="*/ 1362306 w 1447277"/>
                  <a:gd name="connsiteY3" fmla="*/ 46418 h 595076"/>
                  <a:gd name="connsiteX0" fmla="*/ 1238587 w 1238587"/>
                  <a:gd name="connsiteY0" fmla="*/ 362777 h 547275"/>
                  <a:gd name="connsiteX1" fmla="*/ 161 w 1238587"/>
                  <a:gd name="connsiteY1" fmla="*/ 536202 h 547275"/>
                  <a:gd name="connsiteX2" fmla="*/ 1153616 w 1238587"/>
                  <a:gd name="connsiteY2" fmla="*/ 0 h 547275"/>
                  <a:gd name="connsiteX0" fmla="*/ 1435503 w 1435503"/>
                  <a:gd name="connsiteY0" fmla="*/ 362777 h 370069"/>
                  <a:gd name="connsiteX1" fmla="*/ 132 w 1435503"/>
                  <a:gd name="connsiteY1" fmla="*/ 271267 h 370069"/>
                  <a:gd name="connsiteX2" fmla="*/ 1350532 w 1435503"/>
                  <a:gd name="connsiteY2" fmla="*/ 0 h 370069"/>
                  <a:gd name="connsiteX0" fmla="*/ 1435378 w 1435378"/>
                  <a:gd name="connsiteY0" fmla="*/ 362777 h 442286"/>
                  <a:gd name="connsiteX1" fmla="*/ 7 w 1435378"/>
                  <a:gd name="connsiteY1" fmla="*/ 271267 h 442286"/>
                  <a:gd name="connsiteX2" fmla="*/ 1350407 w 1435378"/>
                  <a:gd name="connsiteY2" fmla="*/ 0 h 442286"/>
                  <a:gd name="connsiteX0" fmla="*/ 1435489 w 1435489"/>
                  <a:gd name="connsiteY0" fmla="*/ 362777 h 396265"/>
                  <a:gd name="connsiteX1" fmla="*/ 118 w 1435489"/>
                  <a:gd name="connsiteY1" fmla="*/ 271267 h 396265"/>
                  <a:gd name="connsiteX2" fmla="*/ 1350518 w 1435489"/>
                  <a:gd name="connsiteY2" fmla="*/ 0 h 396265"/>
                  <a:gd name="connsiteX0" fmla="*/ 1435462 w 1435462"/>
                  <a:gd name="connsiteY0" fmla="*/ 392415 h 400106"/>
                  <a:gd name="connsiteX1" fmla="*/ 91 w 1435462"/>
                  <a:gd name="connsiteY1" fmla="*/ 300905 h 400106"/>
                  <a:gd name="connsiteX2" fmla="*/ 1364993 w 1435462"/>
                  <a:gd name="connsiteY2" fmla="*/ 0 h 400106"/>
                  <a:gd name="connsiteX0" fmla="*/ 1435462 w 1539585"/>
                  <a:gd name="connsiteY0" fmla="*/ 392415 h 409779"/>
                  <a:gd name="connsiteX1" fmla="*/ 1432629 w 1539585"/>
                  <a:gd name="connsiteY1" fmla="*/ 404970 h 409779"/>
                  <a:gd name="connsiteX2" fmla="*/ 91 w 1539585"/>
                  <a:gd name="connsiteY2" fmla="*/ 300905 h 409779"/>
                  <a:gd name="connsiteX3" fmla="*/ 1364993 w 1539585"/>
                  <a:gd name="connsiteY3" fmla="*/ 0 h 409779"/>
                  <a:gd name="connsiteX0" fmla="*/ 1436500 w 1693973"/>
                  <a:gd name="connsiteY0" fmla="*/ 392415 h 559672"/>
                  <a:gd name="connsiteX1" fmla="*/ 1620802 w 1693973"/>
                  <a:gd name="connsiteY1" fmla="*/ 558753 h 559672"/>
                  <a:gd name="connsiteX2" fmla="*/ 1129 w 1693973"/>
                  <a:gd name="connsiteY2" fmla="*/ 300905 h 559672"/>
                  <a:gd name="connsiteX3" fmla="*/ 1366031 w 1693973"/>
                  <a:gd name="connsiteY3" fmla="*/ 0 h 559672"/>
                  <a:gd name="connsiteX0" fmla="*/ 1808835 w 1813225"/>
                  <a:gd name="connsiteY0" fmla="*/ 515668 h 561372"/>
                  <a:gd name="connsiteX1" fmla="*/ 1620802 w 1813225"/>
                  <a:gd name="connsiteY1" fmla="*/ 558753 h 561372"/>
                  <a:gd name="connsiteX2" fmla="*/ 1129 w 1813225"/>
                  <a:gd name="connsiteY2" fmla="*/ 300905 h 561372"/>
                  <a:gd name="connsiteX3" fmla="*/ 1366031 w 1813225"/>
                  <a:gd name="connsiteY3" fmla="*/ 0 h 561372"/>
                  <a:gd name="connsiteX0" fmla="*/ 1807771 w 1807771"/>
                  <a:gd name="connsiteY0" fmla="*/ 515668 h 515697"/>
                  <a:gd name="connsiteX1" fmla="*/ 1424463 w 1807771"/>
                  <a:gd name="connsiteY1" fmla="*/ 393094 h 515697"/>
                  <a:gd name="connsiteX2" fmla="*/ 65 w 1807771"/>
                  <a:gd name="connsiteY2" fmla="*/ 300905 h 515697"/>
                  <a:gd name="connsiteX3" fmla="*/ 1364967 w 1807771"/>
                  <a:gd name="connsiteY3" fmla="*/ 0 h 515697"/>
                  <a:gd name="connsiteX0" fmla="*/ 1807853 w 1807853"/>
                  <a:gd name="connsiteY0" fmla="*/ 449670 h 449699"/>
                  <a:gd name="connsiteX1" fmla="*/ 1424545 w 1807853"/>
                  <a:gd name="connsiteY1" fmla="*/ 327096 h 449699"/>
                  <a:gd name="connsiteX2" fmla="*/ 147 w 1807853"/>
                  <a:gd name="connsiteY2" fmla="*/ 234907 h 449699"/>
                  <a:gd name="connsiteX3" fmla="*/ 1335548 w 1807853"/>
                  <a:gd name="connsiteY3" fmla="*/ 0 h 449699"/>
                  <a:gd name="connsiteX0" fmla="*/ 1807853 w 1807853"/>
                  <a:gd name="connsiteY0" fmla="*/ 470232 h 470261"/>
                  <a:gd name="connsiteX1" fmla="*/ 1424545 w 1807853"/>
                  <a:gd name="connsiteY1" fmla="*/ 347658 h 470261"/>
                  <a:gd name="connsiteX2" fmla="*/ 147 w 1807853"/>
                  <a:gd name="connsiteY2" fmla="*/ 255469 h 470261"/>
                  <a:gd name="connsiteX3" fmla="*/ 1335548 w 1807853"/>
                  <a:gd name="connsiteY3" fmla="*/ 20562 h 470261"/>
                  <a:gd name="connsiteX4" fmla="*/ 1363378 w 1807853"/>
                  <a:gd name="connsiteY4" fmla="*/ 10576 h 470261"/>
                  <a:gd name="connsiteX0" fmla="*/ 1807853 w 1807853"/>
                  <a:gd name="connsiteY0" fmla="*/ 456195 h 456224"/>
                  <a:gd name="connsiteX1" fmla="*/ 1424545 w 1807853"/>
                  <a:gd name="connsiteY1" fmla="*/ 333621 h 456224"/>
                  <a:gd name="connsiteX2" fmla="*/ 147 w 1807853"/>
                  <a:gd name="connsiteY2" fmla="*/ 241432 h 456224"/>
                  <a:gd name="connsiteX3" fmla="*/ 1335548 w 1807853"/>
                  <a:gd name="connsiteY3" fmla="*/ 6525 h 456224"/>
                  <a:gd name="connsiteX4" fmla="*/ 1301976 w 1807853"/>
                  <a:gd name="connsiteY4" fmla="*/ 127741 h 456224"/>
                  <a:gd name="connsiteX0" fmla="*/ 1807846 w 1807846"/>
                  <a:gd name="connsiteY0" fmla="*/ 444376 h 444405"/>
                  <a:gd name="connsiteX1" fmla="*/ 1424538 w 1807846"/>
                  <a:gd name="connsiteY1" fmla="*/ 321802 h 444405"/>
                  <a:gd name="connsiteX2" fmla="*/ 140 w 1807846"/>
                  <a:gd name="connsiteY2" fmla="*/ 229613 h 444405"/>
                  <a:gd name="connsiteX3" fmla="*/ 1337913 w 1807846"/>
                  <a:gd name="connsiteY3" fmla="*/ 6971 h 444405"/>
                  <a:gd name="connsiteX4" fmla="*/ 1301969 w 1807846"/>
                  <a:gd name="connsiteY4" fmla="*/ 115922 h 444405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56 w 1807856"/>
                  <a:gd name="connsiteY0" fmla="*/ 541124 h 541153"/>
                  <a:gd name="connsiteX1" fmla="*/ 1424548 w 1807856"/>
                  <a:gd name="connsiteY1" fmla="*/ 418550 h 541153"/>
                  <a:gd name="connsiteX2" fmla="*/ 150 w 1807856"/>
                  <a:gd name="connsiteY2" fmla="*/ 326361 h 541153"/>
                  <a:gd name="connsiteX3" fmla="*/ 1337923 w 1807856"/>
                  <a:gd name="connsiteY3" fmla="*/ 103719 h 541153"/>
                  <a:gd name="connsiteX4" fmla="*/ 1366958 w 1807856"/>
                  <a:gd name="connsiteY4" fmla="*/ 0 h 541153"/>
                  <a:gd name="connsiteX0" fmla="*/ 1807856 w 1807856"/>
                  <a:gd name="connsiteY0" fmla="*/ 763438 h 763467"/>
                  <a:gd name="connsiteX1" fmla="*/ 1424548 w 1807856"/>
                  <a:gd name="connsiteY1" fmla="*/ 640864 h 763467"/>
                  <a:gd name="connsiteX2" fmla="*/ 150 w 1807856"/>
                  <a:gd name="connsiteY2" fmla="*/ 548675 h 763467"/>
                  <a:gd name="connsiteX3" fmla="*/ 1337923 w 1807856"/>
                  <a:gd name="connsiteY3" fmla="*/ 326033 h 763467"/>
                  <a:gd name="connsiteX4" fmla="*/ 660691 w 1807856"/>
                  <a:gd name="connsiteY4" fmla="*/ 0 h 763467"/>
                  <a:gd name="connsiteX0" fmla="*/ 1807856 w 1807856"/>
                  <a:gd name="connsiteY0" fmla="*/ 763438 h 763467"/>
                  <a:gd name="connsiteX1" fmla="*/ 1424548 w 1807856"/>
                  <a:gd name="connsiteY1" fmla="*/ 640864 h 763467"/>
                  <a:gd name="connsiteX2" fmla="*/ 150 w 1807856"/>
                  <a:gd name="connsiteY2" fmla="*/ 548675 h 763467"/>
                  <a:gd name="connsiteX3" fmla="*/ 1337923 w 1807856"/>
                  <a:gd name="connsiteY3" fmla="*/ 326033 h 763467"/>
                  <a:gd name="connsiteX4" fmla="*/ 660691 w 1807856"/>
                  <a:gd name="connsiteY4" fmla="*/ 0 h 763467"/>
                  <a:gd name="connsiteX0" fmla="*/ 1807856 w 1807856"/>
                  <a:gd name="connsiteY0" fmla="*/ 605919 h 605948"/>
                  <a:gd name="connsiteX1" fmla="*/ 1424548 w 1807856"/>
                  <a:gd name="connsiteY1" fmla="*/ 483345 h 605948"/>
                  <a:gd name="connsiteX2" fmla="*/ 150 w 1807856"/>
                  <a:gd name="connsiteY2" fmla="*/ 391156 h 605948"/>
                  <a:gd name="connsiteX3" fmla="*/ 1337923 w 1807856"/>
                  <a:gd name="connsiteY3" fmla="*/ 168514 h 605948"/>
                  <a:gd name="connsiteX4" fmla="*/ 1178154 w 1807856"/>
                  <a:gd name="connsiteY4" fmla="*/ 0 h 605948"/>
                  <a:gd name="connsiteX0" fmla="*/ 1807856 w 1807856"/>
                  <a:gd name="connsiteY0" fmla="*/ 607439 h 607468"/>
                  <a:gd name="connsiteX1" fmla="*/ 1424548 w 1807856"/>
                  <a:gd name="connsiteY1" fmla="*/ 484865 h 607468"/>
                  <a:gd name="connsiteX2" fmla="*/ 150 w 1807856"/>
                  <a:gd name="connsiteY2" fmla="*/ 392676 h 607468"/>
                  <a:gd name="connsiteX3" fmla="*/ 1337923 w 1807856"/>
                  <a:gd name="connsiteY3" fmla="*/ 170034 h 607468"/>
                  <a:gd name="connsiteX4" fmla="*/ 1178154 w 1807856"/>
                  <a:gd name="connsiteY4" fmla="*/ 1520 h 607468"/>
                  <a:gd name="connsiteX0" fmla="*/ 1807856 w 1807856"/>
                  <a:gd name="connsiteY0" fmla="*/ 542994 h 543023"/>
                  <a:gd name="connsiteX1" fmla="*/ 1424548 w 1807856"/>
                  <a:gd name="connsiteY1" fmla="*/ 420420 h 543023"/>
                  <a:gd name="connsiteX2" fmla="*/ 150 w 1807856"/>
                  <a:gd name="connsiteY2" fmla="*/ 328231 h 543023"/>
                  <a:gd name="connsiteX3" fmla="*/ 1337923 w 1807856"/>
                  <a:gd name="connsiteY3" fmla="*/ 105589 h 543023"/>
                  <a:gd name="connsiteX4" fmla="*/ 1370766 w 1807856"/>
                  <a:gd name="connsiteY4" fmla="*/ 16906 h 543023"/>
                  <a:gd name="connsiteX0" fmla="*/ 1807856 w 1807856"/>
                  <a:gd name="connsiteY0" fmla="*/ 526648 h 526677"/>
                  <a:gd name="connsiteX1" fmla="*/ 1424548 w 1807856"/>
                  <a:gd name="connsiteY1" fmla="*/ 404074 h 526677"/>
                  <a:gd name="connsiteX2" fmla="*/ 150 w 1807856"/>
                  <a:gd name="connsiteY2" fmla="*/ 311885 h 526677"/>
                  <a:gd name="connsiteX3" fmla="*/ 1337923 w 1807856"/>
                  <a:gd name="connsiteY3" fmla="*/ 89243 h 526677"/>
                  <a:gd name="connsiteX4" fmla="*/ 1370766 w 1807856"/>
                  <a:gd name="connsiteY4" fmla="*/ 560 h 526677"/>
                  <a:gd name="connsiteX0" fmla="*/ 1807856 w 1807856"/>
                  <a:gd name="connsiteY0" fmla="*/ 526651 h 526680"/>
                  <a:gd name="connsiteX1" fmla="*/ 1424548 w 1807856"/>
                  <a:gd name="connsiteY1" fmla="*/ 404077 h 526680"/>
                  <a:gd name="connsiteX2" fmla="*/ 150 w 1807856"/>
                  <a:gd name="connsiteY2" fmla="*/ 311888 h 526680"/>
                  <a:gd name="connsiteX3" fmla="*/ 1337923 w 1807856"/>
                  <a:gd name="connsiteY3" fmla="*/ 89246 h 526680"/>
                  <a:gd name="connsiteX4" fmla="*/ 1370766 w 1807856"/>
                  <a:gd name="connsiteY4" fmla="*/ 563 h 526680"/>
                  <a:gd name="connsiteX0" fmla="*/ 1807856 w 1807856"/>
                  <a:gd name="connsiteY0" fmla="*/ 514466 h 514495"/>
                  <a:gd name="connsiteX1" fmla="*/ 1424548 w 1807856"/>
                  <a:gd name="connsiteY1" fmla="*/ 391892 h 514495"/>
                  <a:gd name="connsiteX2" fmla="*/ 150 w 1807856"/>
                  <a:gd name="connsiteY2" fmla="*/ 299703 h 514495"/>
                  <a:gd name="connsiteX3" fmla="*/ 1337923 w 1807856"/>
                  <a:gd name="connsiteY3" fmla="*/ 77061 h 514495"/>
                  <a:gd name="connsiteX4" fmla="*/ 1373139 w 1807856"/>
                  <a:gd name="connsiteY4" fmla="*/ 645 h 514495"/>
                  <a:gd name="connsiteX0" fmla="*/ 1808121 w 1808121"/>
                  <a:gd name="connsiteY0" fmla="*/ 514402 h 514431"/>
                  <a:gd name="connsiteX1" fmla="*/ 1424813 w 1808121"/>
                  <a:gd name="connsiteY1" fmla="*/ 391828 h 514431"/>
                  <a:gd name="connsiteX2" fmla="*/ 415 w 1808121"/>
                  <a:gd name="connsiteY2" fmla="*/ 299639 h 514431"/>
                  <a:gd name="connsiteX3" fmla="*/ 1283349 w 1808121"/>
                  <a:gd name="connsiteY3" fmla="*/ 86395 h 514431"/>
                  <a:gd name="connsiteX4" fmla="*/ 1373404 w 1808121"/>
                  <a:gd name="connsiteY4" fmla="*/ 581 h 514431"/>
                  <a:gd name="connsiteX0" fmla="*/ 1808000 w 1808000"/>
                  <a:gd name="connsiteY0" fmla="*/ 514429 h 514458"/>
                  <a:gd name="connsiteX1" fmla="*/ 1424692 w 1808000"/>
                  <a:gd name="connsiteY1" fmla="*/ 391855 h 514458"/>
                  <a:gd name="connsiteX2" fmla="*/ 294 w 1808000"/>
                  <a:gd name="connsiteY2" fmla="*/ 299666 h 514458"/>
                  <a:gd name="connsiteX3" fmla="*/ 1304876 w 1808000"/>
                  <a:gd name="connsiteY3" fmla="*/ 82108 h 514458"/>
                  <a:gd name="connsiteX4" fmla="*/ 1373283 w 1808000"/>
                  <a:gd name="connsiteY4" fmla="*/ 608 h 514458"/>
                  <a:gd name="connsiteX0" fmla="*/ 1807965 w 1807965"/>
                  <a:gd name="connsiteY0" fmla="*/ 514429 h 514458"/>
                  <a:gd name="connsiteX1" fmla="*/ 1424657 w 1807965"/>
                  <a:gd name="connsiteY1" fmla="*/ 391855 h 514458"/>
                  <a:gd name="connsiteX2" fmla="*/ 259 w 1807965"/>
                  <a:gd name="connsiteY2" fmla="*/ 299666 h 514458"/>
                  <a:gd name="connsiteX3" fmla="*/ 1304841 w 1807965"/>
                  <a:gd name="connsiteY3" fmla="*/ 82108 h 514458"/>
                  <a:gd name="connsiteX4" fmla="*/ 1373248 w 1807965"/>
                  <a:gd name="connsiteY4" fmla="*/ 608 h 514458"/>
                  <a:gd name="connsiteX0" fmla="*/ 1807965 w 1807965"/>
                  <a:gd name="connsiteY0" fmla="*/ 514429 h 518745"/>
                  <a:gd name="connsiteX1" fmla="*/ 1424657 w 1807965"/>
                  <a:gd name="connsiteY1" fmla="*/ 391855 h 518745"/>
                  <a:gd name="connsiteX2" fmla="*/ 259 w 1807965"/>
                  <a:gd name="connsiteY2" fmla="*/ 299666 h 518745"/>
                  <a:gd name="connsiteX3" fmla="*/ 1304841 w 1807965"/>
                  <a:gd name="connsiteY3" fmla="*/ 82108 h 518745"/>
                  <a:gd name="connsiteX4" fmla="*/ 1373248 w 1807965"/>
                  <a:gd name="connsiteY4" fmla="*/ 608 h 518745"/>
                  <a:gd name="connsiteX0" fmla="*/ 1827652 w 1827652"/>
                  <a:gd name="connsiteY0" fmla="*/ 525538 h 527750"/>
                  <a:gd name="connsiteX1" fmla="*/ 1424657 w 1827652"/>
                  <a:gd name="connsiteY1" fmla="*/ 391855 h 527750"/>
                  <a:gd name="connsiteX2" fmla="*/ 259 w 1827652"/>
                  <a:gd name="connsiteY2" fmla="*/ 299666 h 527750"/>
                  <a:gd name="connsiteX3" fmla="*/ 1304841 w 1827652"/>
                  <a:gd name="connsiteY3" fmla="*/ 82108 h 527750"/>
                  <a:gd name="connsiteX4" fmla="*/ 1373248 w 1827652"/>
                  <a:gd name="connsiteY4" fmla="*/ 608 h 527750"/>
                  <a:gd name="connsiteX0" fmla="*/ 1827652 w 1849903"/>
                  <a:gd name="connsiteY0" fmla="*/ 525538 h 534436"/>
                  <a:gd name="connsiteX1" fmla="*/ 1817644 w 1849903"/>
                  <a:gd name="connsiteY1" fmla="*/ 524236 h 534436"/>
                  <a:gd name="connsiteX2" fmla="*/ 1424657 w 1849903"/>
                  <a:gd name="connsiteY2" fmla="*/ 391855 h 534436"/>
                  <a:gd name="connsiteX3" fmla="*/ 259 w 1849903"/>
                  <a:gd name="connsiteY3" fmla="*/ 299666 h 534436"/>
                  <a:gd name="connsiteX4" fmla="*/ 1304841 w 1849903"/>
                  <a:gd name="connsiteY4" fmla="*/ 82108 h 534436"/>
                  <a:gd name="connsiteX5" fmla="*/ 1373248 w 1849903"/>
                  <a:gd name="connsiteY5" fmla="*/ 608 h 534436"/>
                  <a:gd name="connsiteX0" fmla="*/ 1827652 w 1827652"/>
                  <a:gd name="connsiteY0" fmla="*/ 525538 h 536331"/>
                  <a:gd name="connsiteX1" fmla="*/ 1693581 w 1827652"/>
                  <a:gd name="connsiteY1" fmla="*/ 526789 h 536331"/>
                  <a:gd name="connsiteX2" fmla="*/ 1424657 w 1827652"/>
                  <a:gd name="connsiteY2" fmla="*/ 391855 h 536331"/>
                  <a:gd name="connsiteX3" fmla="*/ 259 w 1827652"/>
                  <a:gd name="connsiteY3" fmla="*/ 299666 h 536331"/>
                  <a:gd name="connsiteX4" fmla="*/ 1304841 w 1827652"/>
                  <a:gd name="connsiteY4" fmla="*/ 82108 h 536331"/>
                  <a:gd name="connsiteX5" fmla="*/ 1373248 w 1827652"/>
                  <a:gd name="connsiteY5" fmla="*/ 608 h 536331"/>
                  <a:gd name="connsiteX0" fmla="*/ 2095144 w 2095144"/>
                  <a:gd name="connsiteY0" fmla="*/ 469445 h 530714"/>
                  <a:gd name="connsiteX1" fmla="*/ 1693581 w 2095144"/>
                  <a:gd name="connsiteY1" fmla="*/ 526789 h 530714"/>
                  <a:gd name="connsiteX2" fmla="*/ 1424657 w 2095144"/>
                  <a:gd name="connsiteY2" fmla="*/ 391855 h 530714"/>
                  <a:gd name="connsiteX3" fmla="*/ 259 w 2095144"/>
                  <a:gd name="connsiteY3" fmla="*/ 299666 h 530714"/>
                  <a:gd name="connsiteX4" fmla="*/ 1304841 w 2095144"/>
                  <a:gd name="connsiteY4" fmla="*/ 82108 h 530714"/>
                  <a:gd name="connsiteX5" fmla="*/ 1373248 w 2095144"/>
                  <a:gd name="connsiteY5" fmla="*/ 608 h 530714"/>
                  <a:gd name="connsiteX0" fmla="*/ 2095144 w 2095144"/>
                  <a:gd name="connsiteY0" fmla="*/ 469445 h 530714"/>
                  <a:gd name="connsiteX1" fmla="*/ 1693581 w 2095144"/>
                  <a:gd name="connsiteY1" fmla="*/ 526789 h 530714"/>
                  <a:gd name="connsiteX2" fmla="*/ 1424657 w 2095144"/>
                  <a:gd name="connsiteY2" fmla="*/ 391855 h 530714"/>
                  <a:gd name="connsiteX3" fmla="*/ 259 w 2095144"/>
                  <a:gd name="connsiteY3" fmla="*/ 299666 h 530714"/>
                  <a:gd name="connsiteX4" fmla="*/ 1304841 w 2095144"/>
                  <a:gd name="connsiteY4" fmla="*/ 82108 h 530714"/>
                  <a:gd name="connsiteX5" fmla="*/ 1373248 w 2095144"/>
                  <a:gd name="connsiteY5" fmla="*/ 608 h 530714"/>
                  <a:gd name="connsiteX0" fmla="*/ 2095144 w 2095144"/>
                  <a:gd name="connsiteY0" fmla="*/ 469445 h 541117"/>
                  <a:gd name="connsiteX1" fmla="*/ 1693581 w 2095144"/>
                  <a:gd name="connsiteY1" fmla="*/ 526789 h 541117"/>
                  <a:gd name="connsiteX2" fmla="*/ 1424657 w 2095144"/>
                  <a:gd name="connsiteY2" fmla="*/ 391855 h 541117"/>
                  <a:gd name="connsiteX3" fmla="*/ 259 w 2095144"/>
                  <a:gd name="connsiteY3" fmla="*/ 299666 h 541117"/>
                  <a:gd name="connsiteX4" fmla="*/ 1304841 w 2095144"/>
                  <a:gd name="connsiteY4" fmla="*/ 82108 h 541117"/>
                  <a:gd name="connsiteX5" fmla="*/ 1373248 w 2095144"/>
                  <a:gd name="connsiteY5" fmla="*/ 608 h 541117"/>
                  <a:gd name="connsiteX0" fmla="*/ 2095144 w 2095144"/>
                  <a:gd name="connsiteY0" fmla="*/ 469445 h 541117"/>
                  <a:gd name="connsiteX1" fmla="*/ 1693581 w 2095144"/>
                  <a:gd name="connsiteY1" fmla="*/ 526789 h 541117"/>
                  <a:gd name="connsiteX2" fmla="*/ 1424657 w 2095144"/>
                  <a:gd name="connsiteY2" fmla="*/ 391855 h 541117"/>
                  <a:gd name="connsiteX3" fmla="*/ 259 w 2095144"/>
                  <a:gd name="connsiteY3" fmla="*/ 299666 h 541117"/>
                  <a:gd name="connsiteX4" fmla="*/ 1304841 w 2095144"/>
                  <a:gd name="connsiteY4" fmla="*/ 82108 h 541117"/>
                  <a:gd name="connsiteX5" fmla="*/ 1373248 w 2095144"/>
                  <a:gd name="connsiteY5" fmla="*/ 608 h 541117"/>
                  <a:gd name="connsiteX0" fmla="*/ 2095144 w 2095144"/>
                  <a:gd name="connsiteY0" fmla="*/ 469445 h 541719"/>
                  <a:gd name="connsiteX1" fmla="*/ 1693581 w 2095144"/>
                  <a:gd name="connsiteY1" fmla="*/ 526789 h 541719"/>
                  <a:gd name="connsiteX2" fmla="*/ 1424657 w 2095144"/>
                  <a:gd name="connsiteY2" fmla="*/ 391855 h 541719"/>
                  <a:gd name="connsiteX3" fmla="*/ 259 w 2095144"/>
                  <a:gd name="connsiteY3" fmla="*/ 299666 h 541719"/>
                  <a:gd name="connsiteX4" fmla="*/ 1304841 w 2095144"/>
                  <a:gd name="connsiteY4" fmla="*/ 82108 h 541719"/>
                  <a:gd name="connsiteX5" fmla="*/ 1373248 w 2095144"/>
                  <a:gd name="connsiteY5" fmla="*/ 608 h 541719"/>
                  <a:gd name="connsiteX0" fmla="*/ 2095143 w 2095143"/>
                  <a:gd name="connsiteY0" fmla="*/ 469445 h 541719"/>
                  <a:gd name="connsiteX1" fmla="*/ 1693581 w 2095143"/>
                  <a:gd name="connsiteY1" fmla="*/ 526789 h 541719"/>
                  <a:gd name="connsiteX2" fmla="*/ 1424657 w 2095143"/>
                  <a:gd name="connsiteY2" fmla="*/ 391855 h 541719"/>
                  <a:gd name="connsiteX3" fmla="*/ 259 w 2095143"/>
                  <a:gd name="connsiteY3" fmla="*/ 299666 h 541719"/>
                  <a:gd name="connsiteX4" fmla="*/ 1304841 w 2095143"/>
                  <a:gd name="connsiteY4" fmla="*/ 82108 h 541719"/>
                  <a:gd name="connsiteX5" fmla="*/ 1373248 w 2095143"/>
                  <a:gd name="connsiteY5" fmla="*/ 608 h 541719"/>
                  <a:gd name="connsiteX0" fmla="*/ 2095143 w 2115889"/>
                  <a:gd name="connsiteY0" fmla="*/ 469445 h 528084"/>
                  <a:gd name="connsiteX1" fmla="*/ 2083230 w 2115889"/>
                  <a:gd name="connsiteY1" fmla="*/ 460623 h 528084"/>
                  <a:gd name="connsiteX2" fmla="*/ 1693581 w 2115889"/>
                  <a:gd name="connsiteY2" fmla="*/ 526789 h 528084"/>
                  <a:gd name="connsiteX3" fmla="*/ 1424657 w 2115889"/>
                  <a:gd name="connsiteY3" fmla="*/ 391855 h 528084"/>
                  <a:gd name="connsiteX4" fmla="*/ 259 w 2115889"/>
                  <a:gd name="connsiteY4" fmla="*/ 299666 h 528084"/>
                  <a:gd name="connsiteX5" fmla="*/ 1304841 w 2115889"/>
                  <a:gd name="connsiteY5" fmla="*/ 82108 h 528084"/>
                  <a:gd name="connsiteX6" fmla="*/ 1373248 w 2115889"/>
                  <a:gd name="connsiteY6" fmla="*/ 608 h 528084"/>
                  <a:gd name="connsiteX0" fmla="*/ 2095143 w 2095143"/>
                  <a:gd name="connsiteY0" fmla="*/ 469445 h 529858"/>
                  <a:gd name="connsiteX1" fmla="*/ 1933094 w 2095143"/>
                  <a:gd name="connsiteY1" fmla="*/ 505054 h 529858"/>
                  <a:gd name="connsiteX2" fmla="*/ 1693581 w 2095143"/>
                  <a:gd name="connsiteY2" fmla="*/ 526789 h 529858"/>
                  <a:gd name="connsiteX3" fmla="*/ 1424657 w 2095143"/>
                  <a:gd name="connsiteY3" fmla="*/ 391855 h 529858"/>
                  <a:gd name="connsiteX4" fmla="*/ 259 w 2095143"/>
                  <a:gd name="connsiteY4" fmla="*/ 299666 h 529858"/>
                  <a:gd name="connsiteX5" fmla="*/ 1304841 w 2095143"/>
                  <a:gd name="connsiteY5" fmla="*/ 82108 h 529858"/>
                  <a:gd name="connsiteX6" fmla="*/ 1373248 w 2095143"/>
                  <a:gd name="connsiteY6" fmla="*/ 608 h 529858"/>
                  <a:gd name="connsiteX0" fmla="*/ 2273051 w 2273051"/>
                  <a:gd name="connsiteY0" fmla="*/ 282680 h 529858"/>
                  <a:gd name="connsiteX1" fmla="*/ 1933094 w 2273051"/>
                  <a:gd name="connsiteY1" fmla="*/ 505054 h 529858"/>
                  <a:gd name="connsiteX2" fmla="*/ 1693581 w 2273051"/>
                  <a:gd name="connsiteY2" fmla="*/ 526789 h 529858"/>
                  <a:gd name="connsiteX3" fmla="*/ 1424657 w 2273051"/>
                  <a:gd name="connsiteY3" fmla="*/ 391855 h 529858"/>
                  <a:gd name="connsiteX4" fmla="*/ 259 w 2273051"/>
                  <a:gd name="connsiteY4" fmla="*/ 299666 h 529858"/>
                  <a:gd name="connsiteX5" fmla="*/ 1304841 w 2273051"/>
                  <a:gd name="connsiteY5" fmla="*/ 82108 h 529858"/>
                  <a:gd name="connsiteX6" fmla="*/ 1373248 w 2273051"/>
                  <a:gd name="connsiteY6" fmla="*/ 608 h 529858"/>
                  <a:gd name="connsiteX0" fmla="*/ 2273051 w 2273051"/>
                  <a:gd name="connsiteY0" fmla="*/ 282680 h 529538"/>
                  <a:gd name="connsiteX1" fmla="*/ 2004749 w 2273051"/>
                  <a:gd name="connsiteY1" fmla="*/ 501224 h 529538"/>
                  <a:gd name="connsiteX2" fmla="*/ 1693581 w 2273051"/>
                  <a:gd name="connsiteY2" fmla="*/ 526789 h 529538"/>
                  <a:gd name="connsiteX3" fmla="*/ 1424657 w 2273051"/>
                  <a:gd name="connsiteY3" fmla="*/ 391855 h 529538"/>
                  <a:gd name="connsiteX4" fmla="*/ 259 w 2273051"/>
                  <a:gd name="connsiteY4" fmla="*/ 299666 h 529538"/>
                  <a:gd name="connsiteX5" fmla="*/ 1304841 w 2273051"/>
                  <a:gd name="connsiteY5" fmla="*/ 82108 h 529538"/>
                  <a:gd name="connsiteX6" fmla="*/ 1373248 w 2273051"/>
                  <a:gd name="connsiteY6" fmla="*/ 608 h 529538"/>
                  <a:gd name="connsiteX0" fmla="*/ 2273051 w 2273051"/>
                  <a:gd name="connsiteY0" fmla="*/ 282680 h 531079"/>
                  <a:gd name="connsiteX1" fmla="*/ 2004749 w 2273051"/>
                  <a:gd name="connsiteY1" fmla="*/ 501224 h 531079"/>
                  <a:gd name="connsiteX2" fmla="*/ 1693581 w 2273051"/>
                  <a:gd name="connsiteY2" fmla="*/ 526789 h 531079"/>
                  <a:gd name="connsiteX3" fmla="*/ 1424657 w 2273051"/>
                  <a:gd name="connsiteY3" fmla="*/ 391855 h 531079"/>
                  <a:gd name="connsiteX4" fmla="*/ 259 w 2273051"/>
                  <a:gd name="connsiteY4" fmla="*/ 299666 h 531079"/>
                  <a:gd name="connsiteX5" fmla="*/ 1304841 w 2273051"/>
                  <a:gd name="connsiteY5" fmla="*/ 82108 h 531079"/>
                  <a:gd name="connsiteX6" fmla="*/ 1373248 w 2273051"/>
                  <a:gd name="connsiteY6" fmla="*/ 608 h 531079"/>
                  <a:gd name="connsiteX0" fmla="*/ 2273051 w 2273051"/>
                  <a:gd name="connsiteY0" fmla="*/ 282680 h 531079"/>
                  <a:gd name="connsiteX1" fmla="*/ 2004749 w 2273051"/>
                  <a:gd name="connsiteY1" fmla="*/ 501224 h 531079"/>
                  <a:gd name="connsiteX2" fmla="*/ 1693581 w 2273051"/>
                  <a:gd name="connsiteY2" fmla="*/ 526789 h 531079"/>
                  <a:gd name="connsiteX3" fmla="*/ 1424657 w 2273051"/>
                  <a:gd name="connsiteY3" fmla="*/ 391855 h 531079"/>
                  <a:gd name="connsiteX4" fmla="*/ 259 w 2273051"/>
                  <a:gd name="connsiteY4" fmla="*/ 299666 h 531079"/>
                  <a:gd name="connsiteX5" fmla="*/ 1304841 w 2273051"/>
                  <a:gd name="connsiteY5" fmla="*/ 82108 h 531079"/>
                  <a:gd name="connsiteX6" fmla="*/ 1373248 w 2273051"/>
                  <a:gd name="connsiteY6" fmla="*/ 608 h 531079"/>
                  <a:gd name="connsiteX0" fmla="*/ 2273051 w 2273051"/>
                  <a:gd name="connsiteY0" fmla="*/ 282680 h 530372"/>
                  <a:gd name="connsiteX1" fmla="*/ 2037940 w 2273051"/>
                  <a:gd name="connsiteY1" fmla="*/ 496139 h 530372"/>
                  <a:gd name="connsiteX2" fmla="*/ 1693581 w 2273051"/>
                  <a:gd name="connsiteY2" fmla="*/ 526789 h 530372"/>
                  <a:gd name="connsiteX3" fmla="*/ 1424657 w 2273051"/>
                  <a:gd name="connsiteY3" fmla="*/ 391855 h 530372"/>
                  <a:gd name="connsiteX4" fmla="*/ 259 w 2273051"/>
                  <a:gd name="connsiteY4" fmla="*/ 299666 h 530372"/>
                  <a:gd name="connsiteX5" fmla="*/ 1304841 w 2273051"/>
                  <a:gd name="connsiteY5" fmla="*/ 82108 h 530372"/>
                  <a:gd name="connsiteX6" fmla="*/ 1373248 w 2273051"/>
                  <a:gd name="connsiteY6" fmla="*/ 608 h 530372"/>
                  <a:gd name="connsiteX0" fmla="*/ 2262476 w 2262476"/>
                  <a:gd name="connsiteY0" fmla="*/ 281476 h 530372"/>
                  <a:gd name="connsiteX1" fmla="*/ 2037940 w 2262476"/>
                  <a:gd name="connsiteY1" fmla="*/ 496139 h 530372"/>
                  <a:gd name="connsiteX2" fmla="*/ 1693581 w 2262476"/>
                  <a:gd name="connsiteY2" fmla="*/ 526789 h 530372"/>
                  <a:gd name="connsiteX3" fmla="*/ 1424657 w 2262476"/>
                  <a:gd name="connsiteY3" fmla="*/ 391855 h 530372"/>
                  <a:gd name="connsiteX4" fmla="*/ 259 w 2262476"/>
                  <a:gd name="connsiteY4" fmla="*/ 299666 h 530372"/>
                  <a:gd name="connsiteX5" fmla="*/ 1304841 w 2262476"/>
                  <a:gd name="connsiteY5" fmla="*/ 82108 h 530372"/>
                  <a:gd name="connsiteX6" fmla="*/ 1373248 w 2262476"/>
                  <a:gd name="connsiteY6" fmla="*/ 608 h 530372"/>
                  <a:gd name="connsiteX0" fmla="*/ 2262476 w 2262476"/>
                  <a:gd name="connsiteY0" fmla="*/ 281476 h 530372"/>
                  <a:gd name="connsiteX1" fmla="*/ 2037940 w 2262476"/>
                  <a:gd name="connsiteY1" fmla="*/ 496139 h 530372"/>
                  <a:gd name="connsiteX2" fmla="*/ 1693581 w 2262476"/>
                  <a:gd name="connsiteY2" fmla="*/ 526789 h 530372"/>
                  <a:gd name="connsiteX3" fmla="*/ 1424657 w 2262476"/>
                  <a:gd name="connsiteY3" fmla="*/ 391855 h 530372"/>
                  <a:gd name="connsiteX4" fmla="*/ 259 w 2262476"/>
                  <a:gd name="connsiteY4" fmla="*/ 299666 h 530372"/>
                  <a:gd name="connsiteX5" fmla="*/ 1304841 w 2262476"/>
                  <a:gd name="connsiteY5" fmla="*/ 82108 h 530372"/>
                  <a:gd name="connsiteX6" fmla="*/ 1373248 w 2262476"/>
                  <a:gd name="connsiteY6" fmla="*/ 608 h 530372"/>
                  <a:gd name="connsiteX7" fmla="*/ 2262476 w 2262476"/>
                  <a:gd name="connsiteY7" fmla="*/ 281476 h 530372"/>
                  <a:gd name="connsiteX0" fmla="*/ 2263405 w 2263405"/>
                  <a:gd name="connsiteY0" fmla="*/ 281717 h 530613"/>
                  <a:gd name="connsiteX1" fmla="*/ 2038869 w 2263405"/>
                  <a:gd name="connsiteY1" fmla="*/ 496380 h 530613"/>
                  <a:gd name="connsiteX2" fmla="*/ 1694510 w 2263405"/>
                  <a:gd name="connsiteY2" fmla="*/ 527030 h 530613"/>
                  <a:gd name="connsiteX3" fmla="*/ 1425586 w 2263405"/>
                  <a:gd name="connsiteY3" fmla="*/ 392096 h 530613"/>
                  <a:gd name="connsiteX4" fmla="*/ 1188 w 2263405"/>
                  <a:gd name="connsiteY4" fmla="*/ 299907 h 530613"/>
                  <a:gd name="connsiteX5" fmla="*/ 1178895 w 2263405"/>
                  <a:gd name="connsiteY5" fmla="*/ 56422 h 530613"/>
                  <a:gd name="connsiteX6" fmla="*/ 1374177 w 2263405"/>
                  <a:gd name="connsiteY6" fmla="*/ 849 h 530613"/>
                  <a:gd name="connsiteX7" fmla="*/ 2263405 w 2263405"/>
                  <a:gd name="connsiteY7" fmla="*/ 281717 h 530613"/>
                  <a:gd name="connsiteX0" fmla="*/ 2263405 w 2263405"/>
                  <a:gd name="connsiteY0" fmla="*/ 282103 h 530999"/>
                  <a:gd name="connsiteX1" fmla="*/ 2038869 w 2263405"/>
                  <a:gd name="connsiteY1" fmla="*/ 496766 h 530999"/>
                  <a:gd name="connsiteX2" fmla="*/ 1694510 w 2263405"/>
                  <a:gd name="connsiteY2" fmla="*/ 527416 h 530999"/>
                  <a:gd name="connsiteX3" fmla="*/ 1425586 w 2263405"/>
                  <a:gd name="connsiteY3" fmla="*/ 392482 h 530999"/>
                  <a:gd name="connsiteX4" fmla="*/ 1188 w 2263405"/>
                  <a:gd name="connsiteY4" fmla="*/ 300293 h 530999"/>
                  <a:gd name="connsiteX5" fmla="*/ 1178895 w 2263405"/>
                  <a:gd name="connsiteY5" fmla="*/ 56808 h 530999"/>
                  <a:gd name="connsiteX6" fmla="*/ 1374177 w 2263405"/>
                  <a:gd name="connsiteY6" fmla="*/ 1235 h 530999"/>
                  <a:gd name="connsiteX7" fmla="*/ 2263405 w 2263405"/>
                  <a:gd name="connsiteY7" fmla="*/ 282103 h 530999"/>
                  <a:gd name="connsiteX0" fmla="*/ 2267242 w 2267242"/>
                  <a:gd name="connsiteY0" fmla="*/ 285668 h 530999"/>
                  <a:gd name="connsiteX1" fmla="*/ 2038869 w 2267242"/>
                  <a:gd name="connsiteY1" fmla="*/ 496766 h 530999"/>
                  <a:gd name="connsiteX2" fmla="*/ 1694510 w 2267242"/>
                  <a:gd name="connsiteY2" fmla="*/ 527416 h 530999"/>
                  <a:gd name="connsiteX3" fmla="*/ 1425586 w 2267242"/>
                  <a:gd name="connsiteY3" fmla="*/ 392482 h 530999"/>
                  <a:gd name="connsiteX4" fmla="*/ 1188 w 2267242"/>
                  <a:gd name="connsiteY4" fmla="*/ 300293 h 530999"/>
                  <a:gd name="connsiteX5" fmla="*/ 1178895 w 2267242"/>
                  <a:gd name="connsiteY5" fmla="*/ 56808 h 530999"/>
                  <a:gd name="connsiteX6" fmla="*/ 1374177 w 2267242"/>
                  <a:gd name="connsiteY6" fmla="*/ 1235 h 530999"/>
                  <a:gd name="connsiteX7" fmla="*/ 2267242 w 2267242"/>
                  <a:gd name="connsiteY7" fmla="*/ 285668 h 530999"/>
                  <a:gd name="connsiteX0" fmla="*/ 2195937 w 2195937"/>
                  <a:gd name="connsiteY0" fmla="*/ 340125 h 530999"/>
                  <a:gd name="connsiteX1" fmla="*/ 2038869 w 2195937"/>
                  <a:gd name="connsiteY1" fmla="*/ 496766 h 530999"/>
                  <a:gd name="connsiteX2" fmla="*/ 1694510 w 2195937"/>
                  <a:gd name="connsiteY2" fmla="*/ 527416 h 530999"/>
                  <a:gd name="connsiteX3" fmla="*/ 1425586 w 2195937"/>
                  <a:gd name="connsiteY3" fmla="*/ 392482 h 530999"/>
                  <a:gd name="connsiteX4" fmla="*/ 1188 w 2195937"/>
                  <a:gd name="connsiteY4" fmla="*/ 300293 h 530999"/>
                  <a:gd name="connsiteX5" fmla="*/ 1178895 w 2195937"/>
                  <a:gd name="connsiteY5" fmla="*/ 56808 h 530999"/>
                  <a:gd name="connsiteX6" fmla="*/ 1374177 w 2195937"/>
                  <a:gd name="connsiteY6" fmla="*/ 1235 h 530999"/>
                  <a:gd name="connsiteX7" fmla="*/ 2195937 w 2195937"/>
                  <a:gd name="connsiteY7" fmla="*/ 340125 h 530999"/>
                  <a:gd name="connsiteX0" fmla="*/ 2203789 w 2203789"/>
                  <a:gd name="connsiteY0" fmla="*/ 278440 h 530999"/>
                  <a:gd name="connsiteX1" fmla="*/ 2038869 w 2203789"/>
                  <a:gd name="connsiteY1" fmla="*/ 496766 h 530999"/>
                  <a:gd name="connsiteX2" fmla="*/ 1694510 w 2203789"/>
                  <a:gd name="connsiteY2" fmla="*/ 527416 h 530999"/>
                  <a:gd name="connsiteX3" fmla="*/ 1425586 w 2203789"/>
                  <a:gd name="connsiteY3" fmla="*/ 392482 h 530999"/>
                  <a:gd name="connsiteX4" fmla="*/ 1188 w 2203789"/>
                  <a:gd name="connsiteY4" fmla="*/ 300293 h 530999"/>
                  <a:gd name="connsiteX5" fmla="*/ 1178895 w 2203789"/>
                  <a:gd name="connsiteY5" fmla="*/ 56808 h 530999"/>
                  <a:gd name="connsiteX6" fmla="*/ 1374177 w 2203789"/>
                  <a:gd name="connsiteY6" fmla="*/ 1235 h 530999"/>
                  <a:gd name="connsiteX7" fmla="*/ 2203789 w 2203789"/>
                  <a:gd name="connsiteY7" fmla="*/ 278440 h 530999"/>
                  <a:gd name="connsiteX0" fmla="*/ 2125954 w 2132024"/>
                  <a:gd name="connsiteY0" fmla="*/ 254970 h 530999"/>
                  <a:gd name="connsiteX1" fmla="*/ 2038869 w 2132024"/>
                  <a:gd name="connsiteY1" fmla="*/ 496766 h 530999"/>
                  <a:gd name="connsiteX2" fmla="*/ 1694510 w 2132024"/>
                  <a:gd name="connsiteY2" fmla="*/ 527416 h 530999"/>
                  <a:gd name="connsiteX3" fmla="*/ 1425586 w 2132024"/>
                  <a:gd name="connsiteY3" fmla="*/ 392482 h 530999"/>
                  <a:gd name="connsiteX4" fmla="*/ 1188 w 2132024"/>
                  <a:gd name="connsiteY4" fmla="*/ 300293 h 530999"/>
                  <a:gd name="connsiteX5" fmla="*/ 1178895 w 2132024"/>
                  <a:gd name="connsiteY5" fmla="*/ 56808 h 530999"/>
                  <a:gd name="connsiteX6" fmla="*/ 1374177 w 2132024"/>
                  <a:gd name="connsiteY6" fmla="*/ 1235 h 530999"/>
                  <a:gd name="connsiteX7" fmla="*/ 2125954 w 2132024"/>
                  <a:gd name="connsiteY7" fmla="*/ 254970 h 530999"/>
                  <a:gd name="connsiteX0" fmla="*/ 2224882 w 2224882"/>
                  <a:gd name="connsiteY0" fmla="*/ 303789 h 530999"/>
                  <a:gd name="connsiteX1" fmla="*/ 2038869 w 2224882"/>
                  <a:gd name="connsiteY1" fmla="*/ 496766 h 530999"/>
                  <a:gd name="connsiteX2" fmla="*/ 1694510 w 2224882"/>
                  <a:gd name="connsiteY2" fmla="*/ 527416 h 530999"/>
                  <a:gd name="connsiteX3" fmla="*/ 1425586 w 2224882"/>
                  <a:gd name="connsiteY3" fmla="*/ 392482 h 530999"/>
                  <a:gd name="connsiteX4" fmla="*/ 1188 w 2224882"/>
                  <a:gd name="connsiteY4" fmla="*/ 300293 h 530999"/>
                  <a:gd name="connsiteX5" fmla="*/ 1178895 w 2224882"/>
                  <a:gd name="connsiteY5" fmla="*/ 56808 h 530999"/>
                  <a:gd name="connsiteX6" fmla="*/ 1374177 w 2224882"/>
                  <a:gd name="connsiteY6" fmla="*/ 1235 h 530999"/>
                  <a:gd name="connsiteX7" fmla="*/ 2224882 w 2224882"/>
                  <a:gd name="connsiteY7" fmla="*/ 303789 h 530999"/>
                  <a:gd name="connsiteX0" fmla="*/ 2217120 w 2217120"/>
                  <a:gd name="connsiteY0" fmla="*/ 331066 h 530999"/>
                  <a:gd name="connsiteX1" fmla="*/ 2038869 w 2217120"/>
                  <a:gd name="connsiteY1" fmla="*/ 496766 h 530999"/>
                  <a:gd name="connsiteX2" fmla="*/ 1694510 w 2217120"/>
                  <a:gd name="connsiteY2" fmla="*/ 527416 h 530999"/>
                  <a:gd name="connsiteX3" fmla="*/ 1425586 w 2217120"/>
                  <a:gd name="connsiteY3" fmla="*/ 392482 h 530999"/>
                  <a:gd name="connsiteX4" fmla="*/ 1188 w 2217120"/>
                  <a:gd name="connsiteY4" fmla="*/ 300293 h 530999"/>
                  <a:gd name="connsiteX5" fmla="*/ 1178895 w 2217120"/>
                  <a:gd name="connsiteY5" fmla="*/ 56808 h 530999"/>
                  <a:gd name="connsiteX6" fmla="*/ 1374177 w 2217120"/>
                  <a:gd name="connsiteY6" fmla="*/ 1235 h 530999"/>
                  <a:gd name="connsiteX7" fmla="*/ 2217120 w 2217120"/>
                  <a:gd name="connsiteY7" fmla="*/ 331066 h 530999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4340"/>
                  <a:gd name="connsiteX1" fmla="*/ 2038869 w 2217120"/>
                  <a:gd name="connsiteY1" fmla="*/ 496766 h 534340"/>
                  <a:gd name="connsiteX2" fmla="*/ 1694510 w 2217120"/>
                  <a:gd name="connsiteY2" fmla="*/ 527416 h 534340"/>
                  <a:gd name="connsiteX3" fmla="*/ 1425586 w 2217120"/>
                  <a:gd name="connsiteY3" fmla="*/ 392482 h 534340"/>
                  <a:gd name="connsiteX4" fmla="*/ 1188 w 2217120"/>
                  <a:gd name="connsiteY4" fmla="*/ 300293 h 534340"/>
                  <a:gd name="connsiteX5" fmla="*/ 1178895 w 2217120"/>
                  <a:gd name="connsiteY5" fmla="*/ 56808 h 534340"/>
                  <a:gd name="connsiteX6" fmla="*/ 1374177 w 2217120"/>
                  <a:gd name="connsiteY6" fmla="*/ 1235 h 534340"/>
                  <a:gd name="connsiteX7" fmla="*/ 2217120 w 2217120"/>
                  <a:gd name="connsiteY7" fmla="*/ 331066 h 534340"/>
                  <a:gd name="connsiteX0" fmla="*/ 2217120 w 2217120"/>
                  <a:gd name="connsiteY0" fmla="*/ 331066 h 551752"/>
                  <a:gd name="connsiteX1" fmla="*/ 2036379 w 2217120"/>
                  <a:gd name="connsiteY1" fmla="*/ 530380 h 551752"/>
                  <a:gd name="connsiteX2" fmla="*/ 1694510 w 2217120"/>
                  <a:gd name="connsiteY2" fmla="*/ 527416 h 551752"/>
                  <a:gd name="connsiteX3" fmla="*/ 1425586 w 2217120"/>
                  <a:gd name="connsiteY3" fmla="*/ 392482 h 551752"/>
                  <a:gd name="connsiteX4" fmla="*/ 1188 w 2217120"/>
                  <a:gd name="connsiteY4" fmla="*/ 300293 h 551752"/>
                  <a:gd name="connsiteX5" fmla="*/ 1178895 w 2217120"/>
                  <a:gd name="connsiteY5" fmla="*/ 56808 h 551752"/>
                  <a:gd name="connsiteX6" fmla="*/ 1374177 w 2217120"/>
                  <a:gd name="connsiteY6" fmla="*/ 1235 h 551752"/>
                  <a:gd name="connsiteX7" fmla="*/ 2217120 w 2217120"/>
                  <a:gd name="connsiteY7" fmla="*/ 331066 h 551752"/>
                  <a:gd name="connsiteX0" fmla="*/ 2127742 w 2135685"/>
                  <a:gd name="connsiteY0" fmla="*/ 308367 h 551752"/>
                  <a:gd name="connsiteX1" fmla="*/ 2036379 w 2135685"/>
                  <a:gd name="connsiteY1" fmla="*/ 530380 h 551752"/>
                  <a:gd name="connsiteX2" fmla="*/ 1694510 w 2135685"/>
                  <a:gd name="connsiteY2" fmla="*/ 527416 h 551752"/>
                  <a:gd name="connsiteX3" fmla="*/ 1425586 w 2135685"/>
                  <a:gd name="connsiteY3" fmla="*/ 392482 h 551752"/>
                  <a:gd name="connsiteX4" fmla="*/ 1188 w 2135685"/>
                  <a:gd name="connsiteY4" fmla="*/ 300293 h 551752"/>
                  <a:gd name="connsiteX5" fmla="*/ 1178895 w 2135685"/>
                  <a:gd name="connsiteY5" fmla="*/ 56808 h 551752"/>
                  <a:gd name="connsiteX6" fmla="*/ 1374177 w 2135685"/>
                  <a:gd name="connsiteY6" fmla="*/ 1235 h 551752"/>
                  <a:gd name="connsiteX7" fmla="*/ 2127742 w 2135685"/>
                  <a:gd name="connsiteY7" fmla="*/ 308367 h 551752"/>
                  <a:gd name="connsiteX0" fmla="*/ 2127742 w 2132536"/>
                  <a:gd name="connsiteY0" fmla="*/ 308367 h 551752"/>
                  <a:gd name="connsiteX1" fmla="*/ 2036379 w 2132536"/>
                  <a:gd name="connsiteY1" fmla="*/ 530380 h 551752"/>
                  <a:gd name="connsiteX2" fmla="*/ 1694510 w 2132536"/>
                  <a:gd name="connsiteY2" fmla="*/ 527416 h 551752"/>
                  <a:gd name="connsiteX3" fmla="*/ 1425586 w 2132536"/>
                  <a:gd name="connsiteY3" fmla="*/ 392482 h 551752"/>
                  <a:gd name="connsiteX4" fmla="*/ 1188 w 2132536"/>
                  <a:gd name="connsiteY4" fmla="*/ 300293 h 551752"/>
                  <a:gd name="connsiteX5" fmla="*/ 1178895 w 2132536"/>
                  <a:gd name="connsiteY5" fmla="*/ 56808 h 551752"/>
                  <a:gd name="connsiteX6" fmla="*/ 1374177 w 2132536"/>
                  <a:gd name="connsiteY6" fmla="*/ 1235 h 551752"/>
                  <a:gd name="connsiteX7" fmla="*/ 2127742 w 2132536"/>
                  <a:gd name="connsiteY7" fmla="*/ 308367 h 551752"/>
                  <a:gd name="connsiteX0" fmla="*/ 2250948 w 2250948"/>
                  <a:gd name="connsiteY0" fmla="*/ 275982 h 551752"/>
                  <a:gd name="connsiteX1" fmla="*/ 2036379 w 2250948"/>
                  <a:gd name="connsiteY1" fmla="*/ 530380 h 551752"/>
                  <a:gd name="connsiteX2" fmla="*/ 1694510 w 2250948"/>
                  <a:gd name="connsiteY2" fmla="*/ 527416 h 551752"/>
                  <a:gd name="connsiteX3" fmla="*/ 1425586 w 2250948"/>
                  <a:gd name="connsiteY3" fmla="*/ 392482 h 551752"/>
                  <a:gd name="connsiteX4" fmla="*/ 1188 w 2250948"/>
                  <a:gd name="connsiteY4" fmla="*/ 300293 h 551752"/>
                  <a:gd name="connsiteX5" fmla="*/ 1178895 w 2250948"/>
                  <a:gd name="connsiteY5" fmla="*/ 56808 h 551752"/>
                  <a:gd name="connsiteX6" fmla="*/ 1374177 w 2250948"/>
                  <a:gd name="connsiteY6" fmla="*/ 1235 h 551752"/>
                  <a:gd name="connsiteX7" fmla="*/ 2250948 w 2250948"/>
                  <a:gd name="connsiteY7" fmla="*/ 275982 h 551752"/>
                  <a:gd name="connsiteX0" fmla="*/ 2250948 w 2250948"/>
                  <a:gd name="connsiteY0" fmla="*/ 275982 h 551752"/>
                  <a:gd name="connsiteX1" fmla="*/ 2036379 w 2250948"/>
                  <a:gd name="connsiteY1" fmla="*/ 530380 h 551752"/>
                  <a:gd name="connsiteX2" fmla="*/ 1694510 w 2250948"/>
                  <a:gd name="connsiteY2" fmla="*/ 527416 h 551752"/>
                  <a:gd name="connsiteX3" fmla="*/ 1425586 w 2250948"/>
                  <a:gd name="connsiteY3" fmla="*/ 392482 h 551752"/>
                  <a:gd name="connsiteX4" fmla="*/ 1188 w 2250948"/>
                  <a:gd name="connsiteY4" fmla="*/ 300293 h 551752"/>
                  <a:gd name="connsiteX5" fmla="*/ 1178895 w 2250948"/>
                  <a:gd name="connsiteY5" fmla="*/ 56808 h 551752"/>
                  <a:gd name="connsiteX6" fmla="*/ 1374177 w 2250948"/>
                  <a:gd name="connsiteY6" fmla="*/ 1235 h 551752"/>
                  <a:gd name="connsiteX7" fmla="*/ 2250948 w 2250948"/>
                  <a:gd name="connsiteY7" fmla="*/ 275982 h 551752"/>
                  <a:gd name="connsiteX0" fmla="*/ 2250948 w 2250948"/>
                  <a:gd name="connsiteY0" fmla="*/ 275982 h 534702"/>
                  <a:gd name="connsiteX1" fmla="*/ 2026157 w 2250948"/>
                  <a:gd name="connsiteY1" fmla="*/ 497981 h 534702"/>
                  <a:gd name="connsiteX2" fmla="*/ 1694510 w 2250948"/>
                  <a:gd name="connsiteY2" fmla="*/ 527416 h 534702"/>
                  <a:gd name="connsiteX3" fmla="*/ 1425586 w 2250948"/>
                  <a:gd name="connsiteY3" fmla="*/ 392482 h 534702"/>
                  <a:gd name="connsiteX4" fmla="*/ 1188 w 2250948"/>
                  <a:gd name="connsiteY4" fmla="*/ 300293 h 534702"/>
                  <a:gd name="connsiteX5" fmla="*/ 1178895 w 2250948"/>
                  <a:gd name="connsiteY5" fmla="*/ 56808 h 534702"/>
                  <a:gd name="connsiteX6" fmla="*/ 1374177 w 2250948"/>
                  <a:gd name="connsiteY6" fmla="*/ 1235 h 534702"/>
                  <a:gd name="connsiteX7" fmla="*/ 2250948 w 2250948"/>
                  <a:gd name="connsiteY7" fmla="*/ 275982 h 534702"/>
                  <a:gd name="connsiteX0" fmla="*/ 2250948 w 2250948"/>
                  <a:gd name="connsiteY0" fmla="*/ 275982 h 534702"/>
                  <a:gd name="connsiteX1" fmla="*/ 2026157 w 2250948"/>
                  <a:gd name="connsiteY1" fmla="*/ 497981 h 534702"/>
                  <a:gd name="connsiteX2" fmla="*/ 1694510 w 2250948"/>
                  <a:gd name="connsiteY2" fmla="*/ 527416 h 534702"/>
                  <a:gd name="connsiteX3" fmla="*/ 1425586 w 2250948"/>
                  <a:gd name="connsiteY3" fmla="*/ 392482 h 534702"/>
                  <a:gd name="connsiteX4" fmla="*/ 1188 w 2250948"/>
                  <a:gd name="connsiteY4" fmla="*/ 300293 h 534702"/>
                  <a:gd name="connsiteX5" fmla="*/ 1178895 w 2250948"/>
                  <a:gd name="connsiteY5" fmla="*/ 56808 h 534702"/>
                  <a:gd name="connsiteX6" fmla="*/ 1374177 w 2250948"/>
                  <a:gd name="connsiteY6" fmla="*/ 1235 h 534702"/>
                  <a:gd name="connsiteX7" fmla="*/ 2250948 w 2250948"/>
                  <a:gd name="connsiteY7" fmla="*/ 275982 h 534702"/>
                  <a:gd name="connsiteX0" fmla="*/ 2250948 w 2250948"/>
                  <a:gd name="connsiteY0" fmla="*/ 275982 h 535948"/>
                  <a:gd name="connsiteX1" fmla="*/ 2026157 w 2250948"/>
                  <a:gd name="connsiteY1" fmla="*/ 497981 h 535948"/>
                  <a:gd name="connsiteX2" fmla="*/ 1694510 w 2250948"/>
                  <a:gd name="connsiteY2" fmla="*/ 527416 h 535948"/>
                  <a:gd name="connsiteX3" fmla="*/ 1425586 w 2250948"/>
                  <a:gd name="connsiteY3" fmla="*/ 392482 h 535948"/>
                  <a:gd name="connsiteX4" fmla="*/ 1188 w 2250948"/>
                  <a:gd name="connsiteY4" fmla="*/ 300293 h 535948"/>
                  <a:gd name="connsiteX5" fmla="*/ 1178895 w 2250948"/>
                  <a:gd name="connsiteY5" fmla="*/ 56808 h 535948"/>
                  <a:gd name="connsiteX6" fmla="*/ 1374177 w 2250948"/>
                  <a:gd name="connsiteY6" fmla="*/ 1235 h 535948"/>
                  <a:gd name="connsiteX7" fmla="*/ 2250948 w 2250948"/>
                  <a:gd name="connsiteY7" fmla="*/ 275982 h 535948"/>
                  <a:gd name="connsiteX0" fmla="*/ 2250948 w 2250948"/>
                  <a:gd name="connsiteY0" fmla="*/ 275982 h 500645"/>
                  <a:gd name="connsiteX1" fmla="*/ 2026157 w 2250948"/>
                  <a:gd name="connsiteY1" fmla="*/ 497981 h 500645"/>
                  <a:gd name="connsiteX2" fmla="*/ 1425586 w 2250948"/>
                  <a:gd name="connsiteY2" fmla="*/ 392482 h 500645"/>
                  <a:gd name="connsiteX3" fmla="*/ 1188 w 2250948"/>
                  <a:gd name="connsiteY3" fmla="*/ 300293 h 500645"/>
                  <a:gd name="connsiteX4" fmla="*/ 1178895 w 2250948"/>
                  <a:gd name="connsiteY4" fmla="*/ 56808 h 500645"/>
                  <a:gd name="connsiteX5" fmla="*/ 1374177 w 2250948"/>
                  <a:gd name="connsiteY5" fmla="*/ 1235 h 500645"/>
                  <a:gd name="connsiteX6" fmla="*/ 2250948 w 2250948"/>
                  <a:gd name="connsiteY6" fmla="*/ 275982 h 500645"/>
                  <a:gd name="connsiteX0" fmla="*/ 2250948 w 2250948"/>
                  <a:gd name="connsiteY0" fmla="*/ 275982 h 520802"/>
                  <a:gd name="connsiteX1" fmla="*/ 1615785 w 2250948"/>
                  <a:gd name="connsiteY1" fmla="*/ 518567 h 520802"/>
                  <a:gd name="connsiteX2" fmla="*/ 1425586 w 2250948"/>
                  <a:gd name="connsiteY2" fmla="*/ 392482 h 520802"/>
                  <a:gd name="connsiteX3" fmla="*/ 1188 w 2250948"/>
                  <a:gd name="connsiteY3" fmla="*/ 300293 h 520802"/>
                  <a:gd name="connsiteX4" fmla="*/ 1178895 w 2250948"/>
                  <a:gd name="connsiteY4" fmla="*/ 56808 h 520802"/>
                  <a:gd name="connsiteX5" fmla="*/ 1374177 w 2250948"/>
                  <a:gd name="connsiteY5" fmla="*/ 1235 h 520802"/>
                  <a:gd name="connsiteX6" fmla="*/ 2250948 w 2250948"/>
                  <a:gd name="connsiteY6" fmla="*/ 275982 h 520802"/>
                  <a:gd name="connsiteX0" fmla="*/ 2250948 w 2250948"/>
                  <a:gd name="connsiteY0" fmla="*/ 275982 h 518567"/>
                  <a:gd name="connsiteX1" fmla="*/ 1615785 w 2250948"/>
                  <a:gd name="connsiteY1" fmla="*/ 518567 h 518567"/>
                  <a:gd name="connsiteX2" fmla="*/ 1425586 w 2250948"/>
                  <a:gd name="connsiteY2" fmla="*/ 392482 h 518567"/>
                  <a:gd name="connsiteX3" fmla="*/ 1188 w 2250948"/>
                  <a:gd name="connsiteY3" fmla="*/ 300293 h 518567"/>
                  <a:gd name="connsiteX4" fmla="*/ 1178895 w 2250948"/>
                  <a:gd name="connsiteY4" fmla="*/ 56808 h 518567"/>
                  <a:gd name="connsiteX5" fmla="*/ 1374177 w 2250948"/>
                  <a:gd name="connsiteY5" fmla="*/ 1235 h 518567"/>
                  <a:gd name="connsiteX6" fmla="*/ 2250948 w 2250948"/>
                  <a:gd name="connsiteY6" fmla="*/ 275982 h 518567"/>
                  <a:gd name="connsiteX0" fmla="*/ 2250948 w 2250948"/>
                  <a:gd name="connsiteY0" fmla="*/ 275982 h 552217"/>
                  <a:gd name="connsiteX1" fmla="*/ 1615785 w 2250948"/>
                  <a:gd name="connsiteY1" fmla="*/ 518567 h 552217"/>
                  <a:gd name="connsiteX2" fmla="*/ 1425586 w 2250948"/>
                  <a:gd name="connsiteY2" fmla="*/ 392482 h 552217"/>
                  <a:gd name="connsiteX3" fmla="*/ 1188 w 2250948"/>
                  <a:gd name="connsiteY3" fmla="*/ 300293 h 552217"/>
                  <a:gd name="connsiteX4" fmla="*/ 1178895 w 2250948"/>
                  <a:gd name="connsiteY4" fmla="*/ 56808 h 552217"/>
                  <a:gd name="connsiteX5" fmla="*/ 1374177 w 2250948"/>
                  <a:gd name="connsiteY5" fmla="*/ 1235 h 552217"/>
                  <a:gd name="connsiteX6" fmla="*/ 2250948 w 2250948"/>
                  <a:gd name="connsiteY6" fmla="*/ 275982 h 552217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2067 w 2252067"/>
                  <a:gd name="connsiteY0" fmla="*/ 275982 h 550775"/>
                  <a:gd name="connsiteX1" fmla="*/ 1616904 w 2252067"/>
                  <a:gd name="connsiteY1" fmla="*/ 518567 h 550775"/>
                  <a:gd name="connsiteX2" fmla="*/ 1406102 w 2252067"/>
                  <a:gd name="connsiteY2" fmla="*/ 390709 h 550775"/>
                  <a:gd name="connsiteX3" fmla="*/ 2307 w 2252067"/>
                  <a:gd name="connsiteY3" fmla="*/ 300293 h 550775"/>
                  <a:gd name="connsiteX4" fmla="*/ 1180014 w 2252067"/>
                  <a:gd name="connsiteY4" fmla="*/ 56808 h 550775"/>
                  <a:gd name="connsiteX5" fmla="*/ 1375296 w 2252067"/>
                  <a:gd name="connsiteY5" fmla="*/ 1235 h 550775"/>
                  <a:gd name="connsiteX6" fmla="*/ 2252067 w 2252067"/>
                  <a:gd name="connsiteY6" fmla="*/ 275982 h 550775"/>
                  <a:gd name="connsiteX0" fmla="*/ 2046737 w 2046737"/>
                  <a:gd name="connsiteY0" fmla="*/ 275982 h 550775"/>
                  <a:gd name="connsiteX1" fmla="*/ 1411574 w 2046737"/>
                  <a:gd name="connsiteY1" fmla="*/ 518567 h 550775"/>
                  <a:gd name="connsiteX2" fmla="*/ 1200772 w 2046737"/>
                  <a:gd name="connsiteY2" fmla="*/ 390709 h 550775"/>
                  <a:gd name="connsiteX3" fmla="*/ 2840 w 2046737"/>
                  <a:gd name="connsiteY3" fmla="*/ 283917 h 550775"/>
                  <a:gd name="connsiteX4" fmla="*/ 974684 w 2046737"/>
                  <a:gd name="connsiteY4" fmla="*/ 56808 h 550775"/>
                  <a:gd name="connsiteX5" fmla="*/ 1169966 w 2046737"/>
                  <a:gd name="connsiteY5" fmla="*/ 1235 h 550775"/>
                  <a:gd name="connsiteX6" fmla="*/ 2046737 w 2046737"/>
                  <a:gd name="connsiteY6" fmla="*/ 275982 h 550775"/>
                  <a:gd name="connsiteX0" fmla="*/ 2044504 w 2044504"/>
                  <a:gd name="connsiteY0" fmla="*/ 275893 h 550686"/>
                  <a:gd name="connsiteX1" fmla="*/ 1409341 w 2044504"/>
                  <a:gd name="connsiteY1" fmla="*/ 518478 h 550686"/>
                  <a:gd name="connsiteX2" fmla="*/ 1198539 w 2044504"/>
                  <a:gd name="connsiteY2" fmla="*/ 390620 h 550686"/>
                  <a:gd name="connsiteX3" fmla="*/ 607 w 2044504"/>
                  <a:gd name="connsiteY3" fmla="*/ 283828 h 550686"/>
                  <a:gd name="connsiteX4" fmla="*/ 1036645 w 2044504"/>
                  <a:gd name="connsiteY4" fmla="*/ 60308 h 550686"/>
                  <a:gd name="connsiteX5" fmla="*/ 1167733 w 2044504"/>
                  <a:gd name="connsiteY5" fmla="*/ 1146 h 550686"/>
                  <a:gd name="connsiteX6" fmla="*/ 2044504 w 2044504"/>
                  <a:gd name="connsiteY6" fmla="*/ 275893 h 550686"/>
                  <a:gd name="connsiteX0" fmla="*/ 2044529 w 2044529"/>
                  <a:gd name="connsiteY0" fmla="*/ 275893 h 550686"/>
                  <a:gd name="connsiteX1" fmla="*/ 1409366 w 2044529"/>
                  <a:gd name="connsiteY1" fmla="*/ 518478 h 550686"/>
                  <a:gd name="connsiteX2" fmla="*/ 1198564 w 2044529"/>
                  <a:gd name="connsiteY2" fmla="*/ 390620 h 550686"/>
                  <a:gd name="connsiteX3" fmla="*/ 632 w 2044529"/>
                  <a:gd name="connsiteY3" fmla="*/ 283828 h 550686"/>
                  <a:gd name="connsiteX4" fmla="*/ 1036670 w 2044529"/>
                  <a:gd name="connsiteY4" fmla="*/ 60308 h 550686"/>
                  <a:gd name="connsiteX5" fmla="*/ 1167758 w 2044529"/>
                  <a:gd name="connsiteY5" fmla="*/ 1146 h 550686"/>
                  <a:gd name="connsiteX6" fmla="*/ 2044529 w 2044529"/>
                  <a:gd name="connsiteY6" fmla="*/ 275893 h 550686"/>
                  <a:gd name="connsiteX0" fmla="*/ 2044543 w 2044543"/>
                  <a:gd name="connsiteY0" fmla="*/ 275893 h 550686"/>
                  <a:gd name="connsiteX1" fmla="*/ 1409380 w 2044543"/>
                  <a:gd name="connsiteY1" fmla="*/ 518478 h 550686"/>
                  <a:gd name="connsiteX2" fmla="*/ 1198578 w 2044543"/>
                  <a:gd name="connsiteY2" fmla="*/ 390620 h 550686"/>
                  <a:gd name="connsiteX3" fmla="*/ 646 w 2044543"/>
                  <a:gd name="connsiteY3" fmla="*/ 283828 h 550686"/>
                  <a:gd name="connsiteX4" fmla="*/ 1036684 w 2044543"/>
                  <a:gd name="connsiteY4" fmla="*/ 60308 h 550686"/>
                  <a:gd name="connsiteX5" fmla="*/ 1167772 w 2044543"/>
                  <a:gd name="connsiteY5" fmla="*/ 1146 h 550686"/>
                  <a:gd name="connsiteX6" fmla="*/ 2044543 w 2044543"/>
                  <a:gd name="connsiteY6" fmla="*/ 275893 h 550686"/>
                  <a:gd name="connsiteX0" fmla="*/ 2045105 w 2045105"/>
                  <a:gd name="connsiteY0" fmla="*/ 275893 h 550686"/>
                  <a:gd name="connsiteX1" fmla="*/ 1409942 w 2045105"/>
                  <a:gd name="connsiteY1" fmla="*/ 518478 h 550686"/>
                  <a:gd name="connsiteX2" fmla="*/ 1199140 w 2045105"/>
                  <a:gd name="connsiteY2" fmla="*/ 390620 h 550686"/>
                  <a:gd name="connsiteX3" fmla="*/ 1208 w 2045105"/>
                  <a:gd name="connsiteY3" fmla="*/ 283828 h 550686"/>
                  <a:gd name="connsiteX4" fmla="*/ 1037246 w 2045105"/>
                  <a:gd name="connsiteY4" fmla="*/ 60308 h 550686"/>
                  <a:gd name="connsiteX5" fmla="*/ 1168334 w 2045105"/>
                  <a:gd name="connsiteY5" fmla="*/ 1146 h 550686"/>
                  <a:gd name="connsiteX6" fmla="*/ 2045105 w 2045105"/>
                  <a:gd name="connsiteY6" fmla="*/ 275893 h 550686"/>
                  <a:gd name="connsiteX0" fmla="*/ 2046437 w 2046437"/>
                  <a:gd name="connsiteY0" fmla="*/ 275893 h 550686"/>
                  <a:gd name="connsiteX1" fmla="*/ 1411274 w 2046437"/>
                  <a:gd name="connsiteY1" fmla="*/ 518478 h 550686"/>
                  <a:gd name="connsiteX2" fmla="*/ 1200472 w 2046437"/>
                  <a:gd name="connsiteY2" fmla="*/ 390620 h 550686"/>
                  <a:gd name="connsiteX3" fmla="*/ 2540 w 2046437"/>
                  <a:gd name="connsiteY3" fmla="*/ 283828 h 550686"/>
                  <a:gd name="connsiteX4" fmla="*/ 1038578 w 2046437"/>
                  <a:gd name="connsiteY4" fmla="*/ 60308 h 550686"/>
                  <a:gd name="connsiteX5" fmla="*/ 1169666 w 2046437"/>
                  <a:gd name="connsiteY5" fmla="*/ 1146 h 550686"/>
                  <a:gd name="connsiteX6" fmla="*/ 2046437 w 2046437"/>
                  <a:gd name="connsiteY6" fmla="*/ 275893 h 550686"/>
                  <a:gd name="connsiteX0" fmla="*/ 2044194 w 2044194"/>
                  <a:gd name="connsiteY0" fmla="*/ 275738 h 550531"/>
                  <a:gd name="connsiteX1" fmla="*/ 1409031 w 2044194"/>
                  <a:gd name="connsiteY1" fmla="*/ 518323 h 550531"/>
                  <a:gd name="connsiteX2" fmla="*/ 1198229 w 2044194"/>
                  <a:gd name="connsiteY2" fmla="*/ 390465 h 550531"/>
                  <a:gd name="connsiteX3" fmla="*/ 297 w 2044194"/>
                  <a:gd name="connsiteY3" fmla="*/ 283673 h 550531"/>
                  <a:gd name="connsiteX4" fmla="*/ 1086252 w 2044194"/>
                  <a:gd name="connsiteY4" fmla="*/ 67845 h 550531"/>
                  <a:gd name="connsiteX5" fmla="*/ 1167423 w 2044194"/>
                  <a:gd name="connsiteY5" fmla="*/ 991 h 550531"/>
                  <a:gd name="connsiteX6" fmla="*/ 2044194 w 2044194"/>
                  <a:gd name="connsiteY6" fmla="*/ 275738 h 550531"/>
                  <a:gd name="connsiteX0" fmla="*/ 2044421 w 2044421"/>
                  <a:gd name="connsiteY0" fmla="*/ 275738 h 550531"/>
                  <a:gd name="connsiteX1" fmla="*/ 1409258 w 2044421"/>
                  <a:gd name="connsiteY1" fmla="*/ 518323 h 550531"/>
                  <a:gd name="connsiteX2" fmla="*/ 1198456 w 2044421"/>
                  <a:gd name="connsiteY2" fmla="*/ 390465 h 550531"/>
                  <a:gd name="connsiteX3" fmla="*/ 524 w 2044421"/>
                  <a:gd name="connsiteY3" fmla="*/ 283673 h 550531"/>
                  <a:gd name="connsiteX4" fmla="*/ 1086479 w 2044421"/>
                  <a:gd name="connsiteY4" fmla="*/ 67845 h 550531"/>
                  <a:gd name="connsiteX5" fmla="*/ 1167650 w 2044421"/>
                  <a:gd name="connsiteY5" fmla="*/ 991 h 550531"/>
                  <a:gd name="connsiteX6" fmla="*/ 2044421 w 2044421"/>
                  <a:gd name="connsiteY6" fmla="*/ 275738 h 550531"/>
                  <a:gd name="connsiteX0" fmla="*/ 2044417 w 2044417"/>
                  <a:gd name="connsiteY0" fmla="*/ 275738 h 550531"/>
                  <a:gd name="connsiteX1" fmla="*/ 1409254 w 2044417"/>
                  <a:gd name="connsiteY1" fmla="*/ 518323 h 550531"/>
                  <a:gd name="connsiteX2" fmla="*/ 1198452 w 2044417"/>
                  <a:gd name="connsiteY2" fmla="*/ 390465 h 550531"/>
                  <a:gd name="connsiteX3" fmla="*/ 520 w 2044417"/>
                  <a:gd name="connsiteY3" fmla="*/ 283673 h 550531"/>
                  <a:gd name="connsiteX4" fmla="*/ 1086475 w 2044417"/>
                  <a:gd name="connsiteY4" fmla="*/ 67845 h 550531"/>
                  <a:gd name="connsiteX5" fmla="*/ 1167646 w 2044417"/>
                  <a:gd name="connsiteY5" fmla="*/ 991 h 550531"/>
                  <a:gd name="connsiteX6" fmla="*/ 2044417 w 2044417"/>
                  <a:gd name="connsiteY6" fmla="*/ 275738 h 550531"/>
                  <a:gd name="connsiteX0" fmla="*/ 2044075 w 2044075"/>
                  <a:gd name="connsiteY0" fmla="*/ 275738 h 550531"/>
                  <a:gd name="connsiteX1" fmla="*/ 1408912 w 2044075"/>
                  <a:gd name="connsiteY1" fmla="*/ 518323 h 550531"/>
                  <a:gd name="connsiteX2" fmla="*/ 1198110 w 2044075"/>
                  <a:gd name="connsiteY2" fmla="*/ 390465 h 550531"/>
                  <a:gd name="connsiteX3" fmla="*/ 178 w 2044075"/>
                  <a:gd name="connsiteY3" fmla="*/ 283673 h 550531"/>
                  <a:gd name="connsiteX4" fmla="*/ 1086133 w 2044075"/>
                  <a:gd name="connsiteY4" fmla="*/ 67845 h 550531"/>
                  <a:gd name="connsiteX5" fmla="*/ 1167304 w 2044075"/>
                  <a:gd name="connsiteY5" fmla="*/ 991 h 550531"/>
                  <a:gd name="connsiteX6" fmla="*/ 2044075 w 2044075"/>
                  <a:gd name="connsiteY6" fmla="*/ 275738 h 550531"/>
                  <a:gd name="connsiteX0" fmla="*/ 1983923 w 1983923"/>
                  <a:gd name="connsiteY0" fmla="*/ 275738 h 550531"/>
                  <a:gd name="connsiteX1" fmla="*/ 1348760 w 1983923"/>
                  <a:gd name="connsiteY1" fmla="*/ 518323 h 550531"/>
                  <a:gd name="connsiteX2" fmla="*/ 1137958 w 1983923"/>
                  <a:gd name="connsiteY2" fmla="*/ 390465 h 550531"/>
                  <a:gd name="connsiteX3" fmla="*/ 203 w 1983923"/>
                  <a:gd name="connsiteY3" fmla="*/ 474536 h 550531"/>
                  <a:gd name="connsiteX4" fmla="*/ 1025981 w 1983923"/>
                  <a:gd name="connsiteY4" fmla="*/ 67845 h 550531"/>
                  <a:gd name="connsiteX5" fmla="*/ 1107152 w 1983923"/>
                  <a:gd name="connsiteY5" fmla="*/ 991 h 550531"/>
                  <a:gd name="connsiteX6" fmla="*/ 1983923 w 1983923"/>
                  <a:gd name="connsiteY6" fmla="*/ 275738 h 550531"/>
                  <a:gd name="connsiteX0" fmla="*/ 1984688 w 1984688"/>
                  <a:gd name="connsiteY0" fmla="*/ 275738 h 550531"/>
                  <a:gd name="connsiteX1" fmla="*/ 1349525 w 1984688"/>
                  <a:gd name="connsiteY1" fmla="*/ 518323 h 550531"/>
                  <a:gd name="connsiteX2" fmla="*/ 1171776 w 1984688"/>
                  <a:gd name="connsiteY2" fmla="*/ 440528 h 550531"/>
                  <a:gd name="connsiteX3" fmla="*/ 968 w 1984688"/>
                  <a:gd name="connsiteY3" fmla="*/ 474536 h 550531"/>
                  <a:gd name="connsiteX4" fmla="*/ 1026746 w 1984688"/>
                  <a:gd name="connsiteY4" fmla="*/ 67845 h 550531"/>
                  <a:gd name="connsiteX5" fmla="*/ 1107917 w 1984688"/>
                  <a:gd name="connsiteY5" fmla="*/ 991 h 550531"/>
                  <a:gd name="connsiteX6" fmla="*/ 1984688 w 1984688"/>
                  <a:gd name="connsiteY6" fmla="*/ 275738 h 550531"/>
                  <a:gd name="connsiteX0" fmla="*/ 1984688 w 1984688"/>
                  <a:gd name="connsiteY0" fmla="*/ 275738 h 550531"/>
                  <a:gd name="connsiteX1" fmla="*/ 1349525 w 1984688"/>
                  <a:gd name="connsiteY1" fmla="*/ 518323 h 550531"/>
                  <a:gd name="connsiteX2" fmla="*/ 1171776 w 1984688"/>
                  <a:gd name="connsiteY2" fmla="*/ 440528 h 550531"/>
                  <a:gd name="connsiteX3" fmla="*/ 968 w 1984688"/>
                  <a:gd name="connsiteY3" fmla="*/ 474536 h 550531"/>
                  <a:gd name="connsiteX4" fmla="*/ 1026746 w 1984688"/>
                  <a:gd name="connsiteY4" fmla="*/ 67845 h 550531"/>
                  <a:gd name="connsiteX5" fmla="*/ 1107917 w 1984688"/>
                  <a:gd name="connsiteY5" fmla="*/ 991 h 550531"/>
                  <a:gd name="connsiteX6" fmla="*/ 1984688 w 1984688"/>
                  <a:gd name="connsiteY6" fmla="*/ 275738 h 550531"/>
                  <a:gd name="connsiteX0" fmla="*/ 1998639 w 1998639"/>
                  <a:gd name="connsiteY0" fmla="*/ 275738 h 574779"/>
                  <a:gd name="connsiteX1" fmla="*/ 1363476 w 1998639"/>
                  <a:gd name="connsiteY1" fmla="*/ 518323 h 574779"/>
                  <a:gd name="connsiteX2" fmla="*/ 1185727 w 1998639"/>
                  <a:gd name="connsiteY2" fmla="*/ 440528 h 574779"/>
                  <a:gd name="connsiteX3" fmla="*/ 14919 w 1998639"/>
                  <a:gd name="connsiteY3" fmla="*/ 474536 h 574779"/>
                  <a:gd name="connsiteX4" fmla="*/ 1040697 w 1998639"/>
                  <a:gd name="connsiteY4" fmla="*/ 67845 h 574779"/>
                  <a:gd name="connsiteX5" fmla="*/ 1121868 w 1998639"/>
                  <a:gd name="connsiteY5" fmla="*/ 991 h 574779"/>
                  <a:gd name="connsiteX6" fmla="*/ 1998639 w 1998639"/>
                  <a:gd name="connsiteY6" fmla="*/ 275738 h 574779"/>
                  <a:gd name="connsiteX0" fmla="*/ 1998639 w 1998639"/>
                  <a:gd name="connsiteY0" fmla="*/ 275738 h 586542"/>
                  <a:gd name="connsiteX1" fmla="*/ 1363476 w 1998639"/>
                  <a:gd name="connsiteY1" fmla="*/ 518323 h 586542"/>
                  <a:gd name="connsiteX2" fmla="*/ 1185727 w 1998639"/>
                  <a:gd name="connsiteY2" fmla="*/ 440528 h 586542"/>
                  <a:gd name="connsiteX3" fmla="*/ 14919 w 1998639"/>
                  <a:gd name="connsiteY3" fmla="*/ 474536 h 586542"/>
                  <a:gd name="connsiteX4" fmla="*/ 1040697 w 1998639"/>
                  <a:gd name="connsiteY4" fmla="*/ 67845 h 586542"/>
                  <a:gd name="connsiteX5" fmla="*/ 1121868 w 1998639"/>
                  <a:gd name="connsiteY5" fmla="*/ 991 h 586542"/>
                  <a:gd name="connsiteX6" fmla="*/ 1998639 w 1998639"/>
                  <a:gd name="connsiteY6" fmla="*/ 275738 h 58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8639" h="586542">
                    <a:moveTo>
                      <a:pt x="1998639" y="275738"/>
                    </a:moveTo>
                    <a:cubicBezTo>
                      <a:pt x="1934179" y="393486"/>
                      <a:pt x="1737323" y="638172"/>
                      <a:pt x="1363476" y="518323"/>
                    </a:cubicBezTo>
                    <a:cubicBezTo>
                      <a:pt x="1255649" y="483245"/>
                      <a:pt x="1242772" y="474081"/>
                      <a:pt x="1185727" y="440528"/>
                    </a:cubicBezTo>
                    <a:cubicBezTo>
                      <a:pt x="820099" y="468194"/>
                      <a:pt x="125171" y="732340"/>
                      <a:pt x="14919" y="474536"/>
                    </a:cubicBezTo>
                    <a:cubicBezTo>
                      <a:pt x="-95333" y="216732"/>
                      <a:pt x="421332" y="132195"/>
                      <a:pt x="1040697" y="67845"/>
                    </a:cubicBezTo>
                    <a:cubicBezTo>
                      <a:pt x="1132266" y="41824"/>
                      <a:pt x="1118501" y="-7604"/>
                      <a:pt x="1121868" y="991"/>
                    </a:cubicBezTo>
                    <a:lnTo>
                      <a:pt x="1998639" y="275738"/>
                    </a:lnTo>
                    <a:close/>
                  </a:path>
                </a:pathLst>
              </a:custGeom>
              <a:noFill/>
              <a:ln w="38100">
                <a:solidFill>
                  <a:srgbClr val="00B0F0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895350" y="5029200"/>
              <a:ext cx="245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solidFill>
                    <a:schemeClr val="bg1"/>
                  </a:solidFill>
                </a:rPr>
                <a:t>BRDF Fit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724400" y="2057400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Path Tracer</a:t>
            </a:r>
            <a:endParaRPr lang="en-US" sz="2000" dirty="0"/>
          </a:p>
        </p:txBody>
      </p:sp>
      <p:sp>
        <p:nvSpPr>
          <p:cNvPr id="52" name="Rectangle 51"/>
          <p:cNvSpPr/>
          <p:nvPr/>
        </p:nvSpPr>
        <p:spPr>
          <a:xfrm>
            <a:off x="8382002" y="1828800"/>
            <a:ext cx="3809998" cy="37719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238500" y="2931813"/>
            <a:ext cx="1657350" cy="17102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238500" y="3295585"/>
            <a:ext cx="1714500" cy="1407878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3"/>
          <p:cNvSpPr/>
          <p:nvPr/>
        </p:nvSpPr>
        <p:spPr>
          <a:xfrm rot="2467886">
            <a:off x="1210657" y="2698977"/>
            <a:ext cx="1066070" cy="208206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3"/>
          <p:cNvSpPr/>
          <p:nvPr/>
        </p:nvSpPr>
        <p:spPr>
          <a:xfrm rot="5400000">
            <a:off x="1820475" y="2797470"/>
            <a:ext cx="668889" cy="148668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3"/>
          <p:cNvSpPr/>
          <p:nvPr/>
        </p:nvSpPr>
        <p:spPr>
          <a:xfrm rot="8684305">
            <a:off x="2094926" y="2980639"/>
            <a:ext cx="487190" cy="148668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3"/>
          <p:cNvSpPr/>
          <p:nvPr/>
        </p:nvSpPr>
        <p:spPr>
          <a:xfrm rot="5400000">
            <a:off x="2031388" y="2808745"/>
            <a:ext cx="254325" cy="515711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  <a:gd name="connsiteX0" fmla="*/ 0 w 1783524"/>
              <a:gd name="connsiteY0" fmla="*/ 418804 h 857327"/>
              <a:gd name="connsiteX1" fmla="*/ 927308 w 1783524"/>
              <a:gd name="connsiteY1" fmla="*/ 234 h 857327"/>
              <a:gd name="connsiteX2" fmla="*/ 1783524 w 1783524"/>
              <a:gd name="connsiteY2" fmla="*/ 465893 h 857327"/>
              <a:gd name="connsiteX3" fmla="*/ 927308 w 1783524"/>
              <a:gd name="connsiteY3" fmla="*/ 857160 h 857327"/>
              <a:gd name="connsiteX4" fmla="*/ 0 w 1783524"/>
              <a:gd name="connsiteY4" fmla="*/ 418804 h 857327"/>
              <a:gd name="connsiteX0" fmla="*/ -2 w 2039671"/>
              <a:gd name="connsiteY0" fmla="*/ 418803 h 857328"/>
              <a:gd name="connsiteX1" fmla="*/ 1183455 w 2039671"/>
              <a:gd name="connsiteY1" fmla="*/ 234 h 857328"/>
              <a:gd name="connsiteX2" fmla="*/ 2039671 w 2039671"/>
              <a:gd name="connsiteY2" fmla="*/ 465893 h 857328"/>
              <a:gd name="connsiteX3" fmla="*/ 1183455 w 2039671"/>
              <a:gd name="connsiteY3" fmla="*/ 857160 h 857328"/>
              <a:gd name="connsiteX4" fmla="*/ -2 w 2039671"/>
              <a:gd name="connsiteY4" fmla="*/ 418803 h 857328"/>
              <a:gd name="connsiteX0" fmla="*/ 2 w 1727942"/>
              <a:gd name="connsiteY0" fmla="*/ 418595 h 856968"/>
              <a:gd name="connsiteX1" fmla="*/ 1183459 w 1727942"/>
              <a:gd name="connsiteY1" fmla="*/ 26 h 856968"/>
              <a:gd name="connsiteX2" fmla="*/ 1727943 w 1727942"/>
              <a:gd name="connsiteY2" fmla="*/ 433607 h 856968"/>
              <a:gd name="connsiteX3" fmla="*/ 1183459 w 1727942"/>
              <a:gd name="connsiteY3" fmla="*/ 856952 h 856968"/>
              <a:gd name="connsiteX4" fmla="*/ 2 w 1727942"/>
              <a:gd name="connsiteY4" fmla="*/ 418595 h 85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942" h="856968">
                <a:moveTo>
                  <a:pt x="2" y="418595"/>
                </a:moveTo>
                <a:cubicBezTo>
                  <a:pt x="2" y="181961"/>
                  <a:pt x="895469" y="-2476"/>
                  <a:pt x="1183459" y="26"/>
                </a:cubicBezTo>
                <a:cubicBezTo>
                  <a:pt x="1471449" y="2528"/>
                  <a:pt x="1727943" y="302362"/>
                  <a:pt x="1727943" y="433607"/>
                </a:cubicBezTo>
                <a:cubicBezTo>
                  <a:pt x="1727943" y="564852"/>
                  <a:pt x="1471449" y="859454"/>
                  <a:pt x="1183459" y="856952"/>
                </a:cubicBezTo>
                <a:cubicBezTo>
                  <a:pt x="895469" y="854450"/>
                  <a:pt x="2" y="655229"/>
                  <a:pt x="2" y="418595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3"/>
          <p:cNvSpPr/>
          <p:nvPr/>
        </p:nvSpPr>
        <p:spPr>
          <a:xfrm rot="8660365">
            <a:off x="2079474" y="4439869"/>
            <a:ext cx="776872" cy="234742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3"/>
          <p:cNvSpPr/>
          <p:nvPr/>
        </p:nvSpPr>
        <p:spPr>
          <a:xfrm rot="5400000">
            <a:off x="2037201" y="4437814"/>
            <a:ext cx="230116" cy="466623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  <a:gd name="connsiteX0" fmla="*/ 0 w 1783524"/>
              <a:gd name="connsiteY0" fmla="*/ 418804 h 857327"/>
              <a:gd name="connsiteX1" fmla="*/ 927308 w 1783524"/>
              <a:gd name="connsiteY1" fmla="*/ 234 h 857327"/>
              <a:gd name="connsiteX2" fmla="*/ 1783524 w 1783524"/>
              <a:gd name="connsiteY2" fmla="*/ 465893 h 857327"/>
              <a:gd name="connsiteX3" fmla="*/ 927308 w 1783524"/>
              <a:gd name="connsiteY3" fmla="*/ 857160 h 857327"/>
              <a:gd name="connsiteX4" fmla="*/ 0 w 1783524"/>
              <a:gd name="connsiteY4" fmla="*/ 418804 h 857327"/>
              <a:gd name="connsiteX0" fmla="*/ -2 w 2039671"/>
              <a:gd name="connsiteY0" fmla="*/ 418803 h 857328"/>
              <a:gd name="connsiteX1" fmla="*/ 1183455 w 2039671"/>
              <a:gd name="connsiteY1" fmla="*/ 234 h 857328"/>
              <a:gd name="connsiteX2" fmla="*/ 2039671 w 2039671"/>
              <a:gd name="connsiteY2" fmla="*/ 465893 h 857328"/>
              <a:gd name="connsiteX3" fmla="*/ 1183455 w 2039671"/>
              <a:gd name="connsiteY3" fmla="*/ 857160 h 857328"/>
              <a:gd name="connsiteX4" fmla="*/ -2 w 2039671"/>
              <a:gd name="connsiteY4" fmla="*/ 418803 h 857328"/>
              <a:gd name="connsiteX0" fmla="*/ 2 w 1727942"/>
              <a:gd name="connsiteY0" fmla="*/ 418595 h 856968"/>
              <a:gd name="connsiteX1" fmla="*/ 1183459 w 1727942"/>
              <a:gd name="connsiteY1" fmla="*/ 26 h 856968"/>
              <a:gd name="connsiteX2" fmla="*/ 1727943 w 1727942"/>
              <a:gd name="connsiteY2" fmla="*/ 433607 h 856968"/>
              <a:gd name="connsiteX3" fmla="*/ 1183459 w 1727942"/>
              <a:gd name="connsiteY3" fmla="*/ 856952 h 856968"/>
              <a:gd name="connsiteX4" fmla="*/ 2 w 1727942"/>
              <a:gd name="connsiteY4" fmla="*/ 418595 h 85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942" h="856968">
                <a:moveTo>
                  <a:pt x="2" y="418595"/>
                </a:moveTo>
                <a:cubicBezTo>
                  <a:pt x="2" y="181961"/>
                  <a:pt x="895469" y="-2476"/>
                  <a:pt x="1183459" y="26"/>
                </a:cubicBezTo>
                <a:cubicBezTo>
                  <a:pt x="1471449" y="2528"/>
                  <a:pt x="1727943" y="302362"/>
                  <a:pt x="1727943" y="433607"/>
                </a:cubicBezTo>
                <a:cubicBezTo>
                  <a:pt x="1727943" y="564852"/>
                  <a:pt x="1471449" y="859454"/>
                  <a:pt x="1183459" y="856952"/>
                </a:cubicBezTo>
                <a:cubicBezTo>
                  <a:pt x="895469" y="854450"/>
                  <a:pt x="2" y="655229"/>
                  <a:pt x="2" y="418595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412933" y="1771650"/>
            <a:ext cx="3080385" cy="4006250"/>
          </a:xfrm>
          <a:prstGeom prst="roundRect">
            <a:avLst>
              <a:gd name="adj" fmla="val 7122"/>
            </a:avLst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723900" y="1765900"/>
            <a:ext cx="2800350" cy="4006250"/>
          </a:xfrm>
          <a:prstGeom prst="roundRect">
            <a:avLst>
              <a:gd name="adj" fmla="val 7122"/>
            </a:avLst>
          </a:prstGeom>
          <a:noFill/>
          <a:ln w="381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640103" y="1947386"/>
            <a:ext cx="2628900" cy="36533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6324" y="345043"/>
            <a:ext cx="10267949" cy="369332"/>
          </a:xfrm>
        </p:spPr>
        <p:txBody>
          <a:bodyPr/>
          <a:lstStyle/>
          <a:p>
            <a:r>
              <a:rPr lang="de-DE" dirty="0" smtClean="0"/>
              <a:t>Pipeline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95350" y="1302932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Pre-Processing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02955" y="1302932"/>
            <a:ext cx="2703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Rendering</a:t>
            </a:r>
            <a:endParaRPr lang="en-US" sz="2000" dirty="0"/>
          </a:p>
        </p:txBody>
      </p:sp>
      <p:sp>
        <p:nvSpPr>
          <p:cNvPr id="11" name="Rounded Rectangle 10"/>
          <p:cNvSpPr/>
          <p:nvPr/>
        </p:nvSpPr>
        <p:spPr>
          <a:xfrm>
            <a:off x="4953000" y="2628900"/>
            <a:ext cx="1943101" cy="971550"/>
          </a:xfrm>
          <a:prstGeom prst="roundRect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GuidedProductBRDF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4953000" y="4057650"/>
            <a:ext cx="1943101" cy="971550"/>
          </a:xfrm>
          <a:prstGeom prst="roundRect">
            <a:avLst/>
          </a:prstGeom>
          <a:ln w="254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Weight Window RR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3" idx="3"/>
          </p:cNvCxnSpPr>
          <p:nvPr/>
        </p:nvCxnSpPr>
        <p:spPr>
          <a:xfrm>
            <a:off x="3238500" y="2931813"/>
            <a:ext cx="1657350" cy="17102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5" idx="3"/>
          </p:cNvCxnSpPr>
          <p:nvPr/>
        </p:nvCxnSpPr>
        <p:spPr>
          <a:xfrm flipV="1">
            <a:off x="3238500" y="3295585"/>
            <a:ext cx="1714500" cy="1407878"/>
          </a:xfrm>
          <a:prstGeom prst="straightConnector1">
            <a:avLst/>
          </a:prstGeom>
          <a:ln w="635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429" y="2775766"/>
            <a:ext cx="3531588" cy="19865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34</a:t>
            </a:fld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>
            <a:off x="895350" y="2228850"/>
            <a:ext cx="2457450" cy="1405925"/>
            <a:chOff x="895350" y="2228850"/>
            <a:chExt cx="2457450" cy="1405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ounded Rectangle 12"/>
            <p:cNvSpPr/>
            <p:nvPr/>
          </p:nvSpPr>
          <p:spPr>
            <a:xfrm>
              <a:off x="952500" y="2228850"/>
              <a:ext cx="2286000" cy="1405925"/>
            </a:xfrm>
            <a:prstGeom prst="roundRect">
              <a:avLst/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03947" y="2342402"/>
              <a:ext cx="1761283" cy="1063773"/>
              <a:chOff x="7051146" y="41504"/>
              <a:chExt cx="4531254" cy="2736769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7924800" y="2320145"/>
                <a:ext cx="3657600" cy="0"/>
              </a:xfrm>
              <a:prstGeom prst="lin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Oval 19"/>
              <p:cNvSpPr/>
              <p:nvPr/>
            </p:nvSpPr>
            <p:spPr>
              <a:xfrm>
                <a:off x="9664700" y="2234420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8096250" y="1062845"/>
                <a:ext cx="1085850" cy="8001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21" descr="C:\Users\Jirka\projects\import\presentations\main\images\ground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69000" contrast="-100000"/>
                        </a14:imgEffect>
                      </a14:imgLayer>
                    </a14:imgProps>
                  </a:ext>
                </a:extLst>
              </a:blip>
              <a:srcRect l="20187" r="19261"/>
              <a:stretch/>
            </p:blipFill>
            <p:spPr bwMode="auto">
              <a:xfrm>
                <a:off x="7924800" y="2327423"/>
                <a:ext cx="3657600" cy="45085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Chord 24"/>
              <p:cNvSpPr/>
              <p:nvPr/>
            </p:nvSpPr>
            <p:spPr>
              <a:xfrm rot="6694740">
                <a:off x="7975633" y="-882983"/>
                <a:ext cx="2217991" cy="4066966"/>
              </a:xfrm>
              <a:custGeom>
                <a:avLst/>
                <a:gdLst>
                  <a:gd name="connsiteX0" fmla="*/ 1463417 w 1714500"/>
                  <a:gd name="connsiteY0" fmla="*/ 1463417 h 1714500"/>
                  <a:gd name="connsiteX1" fmla="*/ 428625 w 1714500"/>
                  <a:gd name="connsiteY1" fmla="*/ 1599650 h 1714500"/>
                  <a:gd name="connsiteX2" fmla="*/ 29210 w 1714500"/>
                  <a:gd name="connsiteY2" fmla="*/ 635377 h 1714500"/>
                  <a:gd name="connsiteX3" fmla="*/ 857250 w 1714500"/>
                  <a:gd name="connsiteY3" fmla="*/ 0 h 1714500"/>
                  <a:gd name="connsiteX4" fmla="*/ 1463417 w 1714500"/>
                  <a:gd name="connsiteY4" fmla="*/ 1463417 h 1714500"/>
                  <a:gd name="connsiteX0" fmla="*/ 1452437 w 1453497"/>
                  <a:gd name="connsiteY0" fmla="*/ 1463417 h 1736720"/>
                  <a:gd name="connsiteX1" fmla="*/ 977942 w 1453497"/>
                  <a:gd name="connsiteY1" fmla="*/ 1715984 h 1736720"/>
                  <a:gd name="connsiteX2" fmla="*/ 417645 w 1453497"/>
                  <a:gd name="connsiteY2" fmla="*/ 1599650 h 1736720"/>
                  <a:gd name="connsiteX3" fmla="*/ 18230 w 1453497"/>
                  <a:gd name="connsiteY3" fmla="*/ 635377 h 1736720"/>
                  <a:gd name="connsiteX4" fmla="*/ 846270 w 1453497"/>
                  <a:gd name="connsiteY4" fmla="*/ 0 h 1736720"/>
                  <a:gd name="connsiteX5" fmla="*/ 1452437 w 1453497"/>
                  <a:gd name="connsiteY5" fmla="*/ 1463417 h 1736720"/>
                  <a:gd name="connsiteX0" fmla="*/ 1481560 w 1482620"/>
                  <a:gd name="connsiteY0" fmla="*/ 1463417 h 1721398"/>
                  <a:gd name="connsiteX1" fmla="*/ 1007065 w 1482620"/>
                  <a:gd name="connsiteY1" fmla="*/ 1715984 h 1721398"/>
                  <a:gd name="connsiteX2" fmla="*/ 446768 w 1482620"/>
                  <a:gd name="connsiteY2" fmla="*/ 1599650 h 1721398"/>
                  <a:gd name="connsiteX3" fmla="*/ 138380 w 1482620"/>
                  <a:gd name="connsiteY3" fmla="*/ 1185355 h 1721398"/>
                  <a:gd name="connsiteX4" fmla="*/ 47353 w 1482620"/>
                  <a:gd name="connsiteY4" fmla="*/ 635377 h 1721398"/>
                  <a:gd name="connsiteX5" fmla="*/ 875393 w 1482620"/>
                  <a:gd name="connsiteY5" fmla="*/ 0 h 1721398"/>
                  <a:gd name="connsiteX6" fmla="*/ 1481560 w 1482620"/>
                  <a:gd name="connsiteY6" fmla="*/ 1463417 h 1721398"/>
                  <a:gd name="connsiteX0" fmla="*/ 1445200 w 1446260"/>
                  <a:gd name="connsiteY0" fmla="*/ 1522823 h 1780804"/>
                  <a:gd name="connsiteX1" fmla="*/ 970705 w 1446260"/>
                  <a:gd name="connsiteY1" fmla="*/ 1775390 h 1780804"/>
                  <a:gd name="connsiteX2" fmla="*/ 410408 w 1446260"/>
                  <a:gd name="connsiteY2" fmla="*/ 1659056 h 1780804"/>
                  <a:gd name="connsiteX3" fmla="*/ 102020 w 1446260"/>
                  <a:gd name="connsiteY3" fmla="*/ 1244761 h 1780804"/>
                  <a:gd name="connsiteX4" fmla="*/ 10993 w 1446260"/>
                  <a:gd name="connsiteY4" fmla="*/ 694783 h 1780804"/>
                  <a:gd name="connsiteX5" fmla="*/ 321614 w 1446260"/>
                  <a:gd name="connsiteY5" fmla="*/ 324653 h 1780804"/>
                  <a:gd name="connsiteX6" fmla="*/ 839033 w 1446260"/>
                  <a:gd name="connsiteY6" fmla="*/ 59406 h 1780804"/>
                  <a:gd name="connsiteX7" fmla="*/ 1445200 w 1446260"/>
                  <a:gd name="connsiteY7" fmla="*/ 1522823 h 1780804"/>
                  <a:gd name="connsiteX0" fmla="*/ 1462952 w 1464012"/>
                  <a:gd name="connsiteY0" fmla="*/ 1522823 h 1780804"/>
                  <a:gd name="connsiteX1" fmla="*/ 988457 w 1464012"/>
                  <a:gd name="connsiteY1" fmla="*/ 1775390 h 1780804"/>
                  <a:gd name="connsiteX2" fmla="*/ 428160 w 1464012"/>
                  <a:gd name="connsiteY2" fmla="*/ 1659056 h 1780804"/>
                  <a:gd name="connsiteX3" fmla="*/ 119772 w 1464012"/>
                  <a:gd name="connsiteY3" fmla="*/ 1244761 h 1780804"/>
                  <a:gd name="connsiteX4" fmla="*/ 24027 w 1464012"/>
                  <a:gd name="connsiteY4" fmla="*/ 964526 h 1780804"/>
                  <a:gd name="connsiteX5" fmla="*/ 28745 w 1464012"/>
                  <a:gd name="connsiteY5" fmla="*/ 694783 h 1780804"/>
                  <a:gd name="connsiteX6" fmla="*/ 339366 w 1464012"/>
                  <a:gd name="connsiteY6" fmla="*/ 324653 h 1780804"/>
                  <a:gd name="connsiteX7" fmla="*/ 856785 w 1464012"/>
                  <a:gd name="connsiteY7" fmla="*/ 59406 h 1780804"/>
                  <a:gd name="connsiteX8" fmla="*/ 1462952 w 1464012"/>
                  <a:gd name="connsiteY8" fmla="*/ 1522823 h 1780804"/>
                  <a:gd name="connsiteX0" fmla="*/ 1462952 w 1464012"/>
                  <a:gd name="connsiteY0" fmla="*/ 1522823 h 1779152"/>
                  <a:gd name="connsiteX1" fmla="*/ 988457 w 1464012"/>
                  <a:gd name="connsiteY1" fmla="*/ 1775390 h 1779152"/>
                  <a:gd name="connsiteX2" fmla="*/ 428160 w 1464012"/>
                  <a:gd name="connsiteY2" fmla="*/ 1659056 h 1779152"/>
                  <a:gd name="connsiteX3" fmla="*/ 245586 w 1464012"/>
                  <a:gd name="connsiteY3" fmla="*/ 1452621 h 1779152"/>
                  <a:gd name="connsiteX4" fmla="*/ 119772 w 1464012"/>
                  <a:gd name="connsiteY4" fmla="*/ 1244761 h 1779152"/>
                  <a:gd name="connsiteX5" fmla="*/ 24027 w 1464012"/>
                  <a:gd name="connsiteY5" fmla="*/ 964526 h 1779152"/>
                  <a:gd name="connsiteX6" fmla="*/ 28745 w 1464012"/>
                  <a:gd name="connsiteY6" fmla="*/ 694783 h 1779152"/>
                  <a:gd name="connsiteX7" fmla="*/ 339366 w 1464012"/>
                  <a:gd name="connsiteY7" fmla="*/ 324653 h 1779152"/>
                  <a:gd name="connsiteX8" fmla="*/ 856785 w 1464012"/>
                  <a:gd name="connsiteY8" fmla="*/ 59406 h 1779152"/>
                  <a:gd name="connsiteX9" fmla="*/ 1462952 w 1464012"/>
                  <a:gd name="connsiteY9" fmla="*/ 1522823 h 1779152"/>
                  <a:gd name="connsiteX0" fmla="*/ 1462952 w 1464012"/>
                  <a:gd name="connsiteY0" fmla="*/ 1522823 h 1803706"/>
                  <a:gd name="connsiteX1" fmla="*/ 988457 w 1464012"/>
                  <a:gd name="connsiteY1" fmla="*/ 1775390 h 1803706"/>
                  <a:gd name="connsiteX2" fmla="*/ 772440 w 1464012"/>
                  <a:gd name="connsiteY2" fmla="*/ 1784656 h 1803706"/>
                  <a:gd name="connsiteX3" fmla="*/ 428160 w 1464012"/>
                  <a:gd name="connsiteY3" fmla="*/ 1659056 h 1803706"/>
                  <a:gd name="connsiteX4" fmla="*/ 245586 w 1464012"/>
                  <a:gd name="connsiteY4" fmla="*/ 1452621 h 1803706"/>
                  <a:gd name="connsiteX5" fmla="*/ 119772 w 1464012"/>
                  <a:gd name="connsiteY5" fmla="*/ 1244761 h 1803706"/>
                  <a:gd name="connsiteX6" fmla="*/ 24027 w 1464012"/>
                  <a:gd name="connsiteY6" fmla="*/ 964526 h 1803706"/>
                  <a:gd name="connsiteX7" fmla="*/ 28745 w 1464012"/>
                  <a:gd name="connsiteY7" fmla="*/ 694783 h 1803706"/>
                  <a:gd name="connsiteX8" fmla="*/ 339366 w 1464012"/>
                  <a:gd name="connsiteY8" fmla="*/ 324653 h 1803706"/>
                  <a:gd name="connsiteX9" fmla="*/ 856785 w 1464012"/>
                  <a:gd name="connsiteY9" fmla="*/ 59406 h 1803706"/>
                  <a:gd name="connsiteX10" fmla="*/ 1462952 w 1464012"/>
                  <a:gd name="connsiteY10" fmla="*/ 1522823 h 1803706"/>
                  <a:gd name="connsiteX0" fmla="*/ 1462952 w 1474055"/>
                  <a:gd name="connsiteY0" fmla="*/ 1522823 h 1803706"/>
                  <a:gd name="connsiteX1" fmla="*/ 1230089 w 1474055"/>
                  <a:gd name="connsiteY1" fmla="*/ 1755544 h 1803706"/>
                  <a:gd name="connsiteX2" fmla="*/ 988457 w 1474055"/>
                  <a:gd name="connsiteY2" fmla="*/ 1775390 h 1803706"/>
                  <a:gd name="connsiteX3" fmla="*/ 772440 w 1474055"/>
                  <a:gd name="connsiteY3" fmla="*/ 1784656 h 1803706"/>
                  <a:gd name="connsiteX4" fmla="*/ 428160 w 1474055"/>
                  <a:gd name="connsiteY4" fmla="*/ 1659056 h 1803706"/>
                  <a:gd name="connsiteX5" fmla="*/ 245586 w 1474055"/>
                  <a:gd name="connsiteY5" fmla="*/ 1452621 h 1803706"/>
                  <a:gd name="connsiteX6" fmla="*/ 119772 w 1474055"/>
                  <a:gd name="connsiteY6" fmla="*/ 1244761 h 1803706"/>
                  <a:gd name="connsiteX7" fmla="*/ 24027 w 1474055"/>
                  <a:gd name="connsiteY7" fmla="*/ 964526 h 1803706"/>
                  <a:gd name="connsiteX8" fmla="*/ 28745 w 1474055"/>
                  <a:gd name="connsiteY8" fmla="*/ 694783 h 1803706"/>
                  <a:gd name="connsiteX9" fmla="*/ 339366 w 1474055"/>
                  <a:gd name="connsiteY9" fmla="*/ 324653 h 1803706"/>
                  <a:gd name="connsiteX10" fmla="*/ 856785 w 1474055"/>
                  <a:gd name="connsiteY10" fmla="*/ 59406 h 1803706"/>
                  <a:gd name="connsiteX11" fmla="*/ 1462952 w 1474055"/>
                  <a:gd name="connsiteY11" fmla="*/ 1522823 h 1803706"/>
                  <a:gd name="connsiteX0" fmla="*/ 1449413 w 1460516"/>
                  <a:gd name="connsiteY0" fmla="*/ 1519376 h 1800259"/>
                  <a:gd name="connsiteX1" fmla="*/ 1216550 w 1460516"/>
                  <a:gd name="connsiteY1" fmla="*/ 1752097 h 1800259"/>
                  <a:gd name="connsiteX2" fmla="*/ 974918 w 1460516"/>
                  <a:gd name="connsiteY2" fmla="*/ 1771943 h 1800259"/>
                  <a:gd name="connsiteX3" fmla="*/ 758901 w 1460516"/>
                  <a:gd name="connsiteY3" fmla="*/ 1781209 h 1800259"/>
                  <a:gd name="connsiteX4" fmla="*/ 414621 w 1460516"/>
                  <a:gd name="connsiteY4" fmla="*/ 1655609 h 1800259"/>
                  <a:gd name="connsiteX5" fmla="*/ 232047 w 1460516"/>
                  <a:gd name="connsiteY5" fmla="*/ 1449174 h 1800259"/>
                  <a:gd name="connsiteX6" fmla="*/ 106233 w 1460516"/>
                  <a:gd name="connsiteY6" fmla="*/ 1241314 h 1800259"/>
                  <a:gd name="connsiteX7" fmla="*/ 10488 w 1460516"/>
                  <a:gd name="connsiteY7" fmla="*/ 961079 h 1800259"/>
                  <a:gd name="connsiteX8" fmla="*/ 15206 w 1460516"/>
                  <a:gd name="connsiteY8" fmla="*/ 691336 h 1800259"/>
                  <a:gd name="connsiteX9" fmla="*/ 123533 w 1460516"/>
                  <a:gd name="connsiteY9" fmla="*/ 484693 h 1800259"/>
                  <a:gd name="connsiteX10" fmla="*/ 325827 w 1460516"/>
                  <a:gd name="connsiteY10" fmla="*/ 321206 h 1800259"/>
                  <a:gd name="connsiteX11" fmla="*/ 843246 w 1460516"/>
                  <a:gd name="connsiteY11" fmla="*/ 55959 h 1800259"/>
                  <a:gd name="connsiteX12" fmla="*/ 1449413 w 1460516"/>
                  <a:gd name="connsiteY12" fmla="*/ 1519376 h 1800259"/>
                  <a:gd name="connsiteX0" fmla="*/ 1449413 w 1460516"/>
                  <a:gd name="connsiteY0" fmla="*/ 1554880 h 1835763"/>
                  <a:gd name="connsiteX1" fmla="*/ 1216550 w 1460516"/>
                  <a:gd name="connsiteY1" fmla="*/ 1787601 h 1835763"/>
                  <a:gd name="connsiteX2" fmla="*/ 974918 w 1460516"/>
                  <a:gd name="connsiteY2" fmla="*/ 1807447 h 1835763"/>
                  <a:gd name="connsiteX3" fmla="*/ 758901 w 1460516"/>
                  <a:gd name="connsiteY3" fmla="*/ 1816713 h 1835763"/>
                  <a:gd name="connsiteX4" fmla="*/ 414621 w 1460516"/>
                  <a:gd name="connsiteY4" fmla="*/ 1691113 h 1835763"/>
                  <a:gd name="connsiteX5" fmla="*/ 232047 w 1460516"/>
                  <a:gd name="connsiteY5" fmla="*/ 1484678 h 1835763"/>
                  <a:gd name="connsiteX6" fmla="*/ 106233 w 1460516"/>
                  <a:gd name="connsiteY6" fmla="*/ 1276818 h 1835763"/>
                  <a:gd name="connsiteX7" fmla="*/ 10488 w 1460516"/>
                  <a:gd name="connsiteY7" fmla="*/ 996583 h 1835763"/>
                  <a:gd name="connsiteX8" fmla="*/ 15206 w 1460516"/>
                  <a:gd name="connsiteY8" fmla="*/ 726840 h 1835763"/>
                  <a:gd name="connsiteX9" fmla="*/ 123533 w 1460516"/>
                  <a:gd name="connsiteY9" fmla="*/ 520197 h 1835763"/>
                  <a:gd name="connsiteX10" fmla="*/ 325827 w 1460516"/>
                  <a:gd name="connsiteY10" fmla="*/ 356710 h 1835763"/>
                  <a:gd name="connsiteX11" fmla="*/ 521071 w 1460516"/>
                  <a:gd name="connsiteY11" fmla="*/ 176148 h 1835763"/>
                  <a:gd name="connsiteX12" fmla="*/ 843246 w 1460516"/>
                  <a:gd name="connsiteY12" fmla="*/ 91463 h 1835763"/>
                  <a:gd name="connsiteX13" fmla="*/ 1449413 w 1460516"/>
                  <a:gd name="connsiteY13" fmla="*/ 1554880 h 1835763"/>
                  <a:gd name="connsiteX0" fmla="*/ 1449413 w 1460516"/>
                  <a:gd name="connsiteY0" fmla="*/ 1554880 h 2305040"/>
                  <a:gd name="connsiteX1" fmla="*/ 1216550 w 1460516"/>
                  <a:gd name="connsiteY1" fmla="*/ 1787601 h 2305040"/>
                  <a:gd name="connsiteX2" fmla="*/ 889523 w 1460516"/>
                  <a:gd name="connsiteY2" fmla="*/ 2302393 h 2305040"/>
                  <a:gd name="connsiteX3" fmla="*/ 758901 w 1460516"/>
                  <a:gd name="connsiteY3" fmla="*/ 1816713 h 2305040"/>
                  <a:gd name="connsiteX4" fmla="*/ 414621 w 1460516"/>
                  <a:gd name="connsiteY4" fmla="*/ 1691113 h 2305040"/>
                  <a:gd name="connsiteX5" fmla="*/ 232047 w 1460516"/>
                  <a:gd name="connsiteY5" fmla="*/ 1484678 h 2305040"/>
                  <a:gd name="connsiteX6" fmla="*/ 106233 w 1460516"/>
                  <a:gd name="connsiteY6" fmla="*/ 1276818 h 2305040"/>
                  <a:gd name="connsiteX7" fmla="*/ 10488 w 1460516"/>
                  <a:gd name="connsiteY7" fmla="*/ 996583 h 2305040"/>
                  <a:gd name="connsiteX8" fmla="*/ 15206 w 1460516"/>
                  <a:gd name="connsiteY8" fmla="*/ 726840 h 2305040"/>
                  <a:gd name="connsiteX9" fmla="*/ 123533 w 1460516"/>
                  <a:gd name="connsiteY9" fmla="*/ 520197 h 2305040"/>
                  <a:gd name="connsiteX10" fmla="*/ 325827 w 1460516"/>
                  <a:gd name="connsiteY10" fmla="*/ 356710 h 2305040"/>
                  <a:gd name="connsiteX11" fmla="*/ 521071 w 1460516"/>
                  <a:gd name="connsiteY11" fmla="*/ 176148 h 2305040"/>
                  <a:gd name="connsiteX12" fmla="*/ 843246 w 1460516"/>
                  <a:gd name="connsiteY12" fmla="*/ 91463 h 2305040"/>
                  <a:gd name="connsiteX13" fmla="*/ 1449413 w 1460516"/>
                  <a:gd name="connsiteY13" fmla="*/ 1554880 h 2305040"/>
                  <a:gd name="connsiteX0" fmla="*/ 1449413 w 1460516"/>
                  <a:gd name="connsiteY0" fmla="*/ 1554880 h 2312529"/>
                  <a:gd name="connsiteX1" fmla="*/ 1216550 w 1460516"/>
                  <a:gd name="connsiteY1" fmla="*/ 1787601 h 2312529"/>
                  <a:gd name="connsiteX2" fmla="*/ 889523 w 1460516"/>
                  <a:gd name="connsiteY2" fmla="*/ 2302393 h 2312529"/>
                  <a:gd name="connsiteX3" fmla="*/ 444317 w 1460516"/>
                  <a:gd name="connsiteY3" fmla="*/ 2216441 h 2312529"/>
                  <a:gd name="connsiteX4" fmla="*/ 414621 w 1460516"/>
                  <a:gd name="connsiteY4" fmla="*/ 1691113 h 2312529"/>
                  <a:gd name="connsiteX5" fmla="*/ 232047 w 1460516"/>
                  <a:gd name="connsiteY5" fmla="*/ 1484678 h 2312529"/>
                  <a:gd name="connsiteX6" fmla="*/ 106233 w 1460516"/>
                  <a:gd name="connsiteY6" fmla="*/ 1276818 h 2312529"/>
                  <a:gd name="connsiteX7" fmla="*/ 10488 w 1460516"/>
                  <a:gd name="connsiteY7" fmla="*/ 996583 h 2312529"/>
                  <a:gd name="connsiteX8" fmla="*/ 15206 w 1460516"/>
                  <a:gd name="connsiteY8" fmla="*/ 726840 h 2312529"/>
                  <a:gd name="connsiteX9" fmla="*/ 123533 w 1460516"/>
                  <a:gd name="connsiteY9" fmla="*/ 520197 h 2312529"/>
                  <a:gd name="connsiteX10" fmla="*/ 325827 w 1460516"/>
                  <a:gd name="connsiteY10" fmla="*/ 356710 h 2312529"/>
                  <a:gd name="connsiteX11" fmla="*/ 521071 w 1460516"/>
                  <a:gd name="connsiteY11" fmla="*/ 176148 h 2312529"/>
                  <a:gd name="connsiteX12" fmla="*/ 843246 w 1460516"/>
                  <a:gd name="connsiteY12" fmla="*/ 91463 h 2312529"/>
                  <a:gd name="connsiteX13" fmla="*/ 1449413 w 1460516"/>
                  <a:gd name="connsiteY13" fmla="*/ 1554880 h 2312529"/>
                  <a:gd name="connsiteX0" fmla="*/ 1449413 w 1457608"/>
                  <a:gd name="connsiteY0" fmla="*/ 1554880 h 2312529"/>
                  <a:gd name="connsiteX1" fmla="*/ 1122643 w 1457608"/>
                  <a:gd name="connsiteY1" fmla="*/ 1826383 h 2312529"/>
                  <a:gd name="connsiteX2" fmla="*/ 889523 w 1457608"/>
                  <a:gd name="connsiteY2" fmla="*/ 2302393 h 2312529"/>
                  <a:gd name="connsiteX3" fmla="*/ 444317 w 1457608"/>
                  <a:gd name="connsiteY3" fmla="*/ 2216441 h 2312529"/>
                  <a:gd name="connsiteX4" fmla="*/ 414621 w 1457608"/>
                  <a:gd name="connsiteY4" fmla="*/ 1691113 h 2312529"/>
                  <a:gd name="connsiteX5" fmla="*/ 232047 w 1457608"/>
                  <a:gd name="connsiteY5" fmla="*/ 1484678 h 2312529"/>
                  <a:gd name="connsiteX6" fmla="*/ 106233 w 1457608"/>
                  <a:gd name="connsiteY6" fmla="*/ 1276818 h 2312529"/>
                  <a:gd name="connsiteX7" fmla="*/ 10488 w 1457608"/>
                  <a:gd name="connsiteY7" fmla="*/ 996583 h 2312529"/>
                  <a:gd name="connsiteX8" fmla="*/ 15206 w 1457608"/>
                  <a:gd name="connsiteY8" fmla="*/ 726840 h 2312529"/>
                  <a:gd name="connsiteX9" fmla="*/ 123533 w 1457608"/>
                  <a:gd name="connsiteY9" fmla="*/ 520197 h 2312529"/>
                  <a:gd name="connsiteX10" fmla="*/ 325827 w 1457608"/>
                  <a:gd name="connsiteY10" fmla="*/ 356710 h 2312529"/>
                  <a:gd name="connsiteX11" fmla="*/ 521071 w 1457608"/>
                  <a:gd name="connsiteY11" fmla="*/ 176148 h 2312529"/>
                  <a:gd name="connsiteX12" fmla="*/ 843246 w 1457608"/>
                  <a:gd name="connsiteY12" fmla="*/ 91463 h 2312529"/>
                  <a:gd name="connsiteX13" fmla="*/ 1449413 w 1457608"/>
                  <a:gd name="connsiteY13" fmla="*/ 1554880 h 2312529"/>
                  <a:gd name="connsiteX0" fmla="*/ 1291314 w 1305920"/>
                  <a:gd name="connsiteY0" fmla="*/ 1220452 h 2312529"/>
                  <a:gd name="connsiteX1" fmla="*/ 1122643 w 1305920"/>
                  <a:gd name="connsiteY1" fmla="*/ 1826383 h 2312529"/>
                  <a:gd name="connsiteX2" fmla="*/ 889523 w 1305920"/>
                  <a:gd name="connsiteY2" fmla="*/ 2302393 h 2312529"/>
                  <a:gd name="connsiteX3" fmla="*/ 444317 w 1305920"/>
                  <a:gd name="connsiteY3" fmla="*/ 2216441 h 2312529"/>
                  <a:gd name="connsiteX4" fmla="*/ 414621 w 1305920"/>
                  <a:gd name="connsiteY4" fmla="*/ 1691113 h 2312529"/>
                  <a:gd name="connsiteX5" fmla="*/ 232047 w 1305920"/>
                  <a:gd name="connsiteY5" fmla="*/ 1484678 h 2312529"/>
                  <a:gd name="connsiteX6" fmla="*/ 106233 w 1305920"/>
                  <a:gd name="connsiteY6" fmla="*/ 1276818 h 2312529"/>
                  <a:gd name="connsiteX7" fmla="*/ 10488 w 1305920"/>
                  <a:gd name="connsiteY7" fmla="*/ 996583 h 2312529"/>
                  <a:gd name="connsiteX8" fmla="*/ 15206 w 1305920"/>
                  <a:gd name="connsiteY8" fmla="*/ 726840 h 2312529"/>
                  <a:gd name="connsiteX9" fmla="*/ 123533 w 1305920"/>
                  <a:gd name="connsiteY9" fmla="*/ 520197 h 2312529"/>
                  <a:gd name="connsiteX10" fmla="*/ 325827 w 1305920"/>
                  <a:gd name="connsiteY10" fmla="*/ 356710 h 2312529"/>
                  <a:gd name="connsiteX11" fmla="*/ 521071 w 1305920"/>
                  <a:gd name="connsiteY11" fmla="*/ 176148 h 2312529"/>
                  <a:gd name="connsiteX12" fmla="*/ 843246 w 1305920"/>
                  <a:gd name="connsiteY12" fmla="*/ 91463 h 2312529"/>
                  <a:gd name="connsiteX13" fmla="*/ 1291314 w 1305920"/>
                  <a:gd name="connsiteY13" fmla="*/ 1220452 h 2312529"/>
                  <a:gd name="connsiteX0" fmla="*/ 1291314 w 1345936"/>
                  <a:gd name="connsiteY0" fmla="*/ 1220452 h 2312529"/>
                  <a:gd name="connsiteX1" fmla="*/ 1122643 w 1345936"/>
                  <a:gd name="connsiteY1" fmla="*/ 1826383 h 2312529"/>
                  <a:gd name="connsiteX2" fmla="*/ 889523 w 1345936"/>
                  <a:gd name="connsiteY2" fmla="*/ 2302393 h 2312529"/>
                  <a:gd name="connsiteX3" fmla="*/ 444317 w 1345936"/>
                  <a:gd name="connsiteY3" fmla="*/ 2216441 h 2312529"/>
                  <a:gd name="connsiteX4" fmla="*/ 414621 w 1345936"/>
                  <a:gd name="connsiteY4" fmla="*/ 1691113 h 2312529"/>
                  <a:gd name="connsiteX5" fmla="*/ 232047 w 1345936"/>
                  <a:gd name="connsiteY5" fmla="*/ 1484678 h 2312529"/>
                  <a:gd name="connsiteX6" fmla="*/ 106233 w 1345936"/>
                  <a:gd name="connsiteY6" fmla="*/ 1276818 h 2312529"/>
                  <a:gd name="connsiteX7" fmla="*/ 10488 w 1345936"/>
                  <a:gd name="connsiteY7" fmla="*/ 996583 h 2312529"/>
                  <a:gd name="connsiteX8" fmla="*/ 15206 w 1345936"/>
                  <a:gd name="connsiteY8" fmla="*/ 726840 h 2312529"/>
                  <a:gd name="connsiteX9" fmla="*/ 123533 w 1345936"/>
                  <a:gd name="connsiteY9" fmla="*/ 520197 h 2312529"/>
                  <a:gd name="connsiteX10" fmla="*/ 325827 w 1345936"/>
                  <a:gd name="connsiteY10" fmla="*/ 356710 h 2312529"/>
                  <a:gd name="connsiteX11" fmla="*/ 521071 w 1345936"/>
                  <a:gd name="connsiteY11" fmla="*/ 176148 h 2312529"/>
                  <a:gd name="connsiteX12" fmla="*/ 843246 w 1345936"/>
                  <a:gd name="connsiteY12" fmla="*/ 91463 h 2312529"/>
                  <a:gd name="connsiteX13" fmla="*/ 1291314 w 1345936"/>
                  <a:gd name="connsiteY13" fmla="*/ 1220452 h 2312529"/>
                  <a:gd name="connsiteX0" fmla="*/ 1291314 w 1345936"/>
                  <a:gd name="connsiteY0" fmla="*/ 1220452 h 2337085"/>
                  <a:gd name="connsiteX1" fmla="*/ 1122643 w 1345936"/>
                  <a:gd name="connsiteY1" fmla="*/ 1826383 h 2337085"/>
                  <a:gd name="connsiteX2" fmla="*/ 889523 w 1345936"/>
                  <a:gd name="connsiteY2" fmla="*/ 2302393 h 2337085"/>
                  <a:gd name="connsiteX3" fmla="*/ 378615 w 1345936"/>
                  <a:gd name="connsiteY3" fmla="*/ 2323519 h 2337085"/>
                  <a:gd name="connsiteX4" fmla="*/ 414621 w 1345936"/>
                  <a:gd name="connsiteY4" fmla="*/ 1691113 h 2337085"/>
                  <a:gd name="connsiteX5" fmla="*/ 232047 w 1345936"/>
                  <a:gd name="connsiteY5" fmla="*/ 1484678 h 2337085"/>
                  <a:gd name="connsiteX6" fmla="*/ 106233 w 1345936"/>
                  <a:gd name="connsiteY6" fmla="*/ 1276818 h 2337085"/>
                  <a:gd name="connsiteX7" fmla="*/ 10488 w 1345936"/>
                  <a:gd name="connsiteY7" fmla="*/ 996583 h 2337085"/>
                  <a:gd name="connsiteX8" fmla="*/ 15206 w 1345936"/>
                  <a:gd name="connsiteY8" fmla="*/ 726840 h 2337085"/>
                  <a:gd name="connsiteX9" fmla="*/ 123533 w 1345936"/>
                  <a:gd name="connsiteY9" fmla="*/ 520197 h 2337085"/>
                  <a:gd name="connsiteX10" fmla="*/ 325827 w 1345936"/>
                  <a:gd name="connsiteY10" fmla="*/ 356710 h 2337085"/>
                  <a:gd name="connsiteX11" fmla="*/ 521071 w 1345936"/>
                  <a:gd name="connsiteY11" fmla="*/ 176148 h 2337085"/>
                  <a:gd name="connsiteX12" fmla="*/ 843246 w 1345936"/>
                  <a:gd name="connsiteY12" fmla="*/ 91463 h 2337085"/>
                  <a:gd name="connsiteX13" fmla="*/ 1291314 w 1345936"/>
                  <a:gd name="connsiteY13" fmla="*/ 1220452 h 2337085"/>
                  <a:gd name="connsiteX0" fmla="*/ 1291314 w 1345936"/>
                  <a:gd name="connsiteY0" fmla="*/ 1220452 h 2325777"/>
                  <a:gd name="connsiteX1" fmla="*/ 1122643 w 1345936"/>
                  <a:gd name="connsiteY1" fmla="*/ 1826383 h 2325777"/>
                  <a:gd name="connsiteX2" fmla="*/ 889523 w 1345936"/>
                  <a:gd name="connsiteY2" fmla="*/ 2302393 h 2325777"/>
                  <a:gd name="connsiteX3" fmla="*/ 388637 w 1345936"/>
                  <a:gd name="connsiteY3" fmla="*/ 2299394 h 2325777"/>
                  <a:gd name="connsiteX4" fmla="*/ 414621 w 1345936"/>
                  <a:gd name="connsiteY4" fmla="*/ 1691113 h 2325777"/>
                  <a:gd name="connsiteX5" fmla="*/ 232047 w 1345936"/>
                  <a:gd name="connsiteY5" fmla="*/ 1484678 h 2325777"/>
                  <a:gd name="connsiteX6" fmla="*/ 106233 w 1345936"/>
                  <a:gd name="connsiteY6" fmla="*/ 1276818 h 2325777"/>
                  <a:gd name="connsiteX7" fmla="*/ 10488 w 1345936"/>
                  <a:gd name="connsiteY7" fmla="*/ 996583 h 2325777"/>
                  <a:gd name="connsiteX8" fmla="*/ 15206 w 1345936"/>
                  <a:gd name="connsiteY8" fmla="*/ 726840 h 2325777"/>
                  <a:gd name="connsiteX9" fmla="*/ 123533 w 1345936"/>
                  <a:gd name="connsiteY9" fmla="*/ 520197 h 2325777"/>
                  <a:gd name="connsiteX10" fmla="*/ 325827 w 1345936"/>
                  <a:gd name="connsiteY10" fmla="*/ 356710 h 2325777"/>
                  <a:gd name="connsiteX11" fmla="*/ 521071 w 1345936"/>
                  <a:gd name="connsiteY11" fmla="*/ 176148 h 2325777"/>
                  <a:gd name="connsiteX12" fmla="*/ 843246 w 1345936"/>
                  <a:gd name="connsiteY12" fmla="*/ 91463 h 2325777"/>
                  <a:gd name="connsiteX13" fmla="*/ 1291314 w 1345936"/>
                  <a:gd name="connsiteY13" fmla="*/ 1220452 h 2325777"/>
                  <a:gd name="connsiteX0" fmla="*/ 1291314 w 1345936"/>
                  <a:gd name="connsiteY0" fmla="*/ 1220452 h 2325777"/>
                  <a:gd name="connsiteX1" fmla="*/ 1122643 w 1345936"/>
                  <a:gd name="connsiteY1" fmla="*/ 1826383 h 2325777"/>
                  <a:gd name="connsiteX2" fmla="*/ 889523 w 1345936"/>
                  <a:gd name="connsiteY2" fmla="*/ 2302393 h 2325777"/>
                  <a:gd name="connsiteX3" fmla="*/ 388637 w 1345936"/>
                  <a:gd name="connsiteY3" fmla="*/ 2299394 h 2325777"/>
                  <a:gd name="connsiteX4" fmla="*/ 414621 w 1345936"/>
                  <a:gd name="connsiteY4" fmla="*/ 1691113 h 2325777"/>
                  <a:gd name="connsiteX5" fmla="*/ 232047 w 1345936"/>
                  <a:gd name="connsiteY5" fmla="*/ 1484678 h 2325777"/>
                  <a:gd name="connsiteX6" fmla="*/ 106233 w 1345936"/>
                  <a:gd name="connsiteY6" fmla="*/ 1276818 h 2325777"/>
                  <a:gd name="connsiteX7" fmla="*/ 10488 w 1345936"/>
                  <a:gd name="connsiteY7" fmla="*/ 996583 h 2325777"/>
                  <a:gd name="connsiteX8" fmla="*/ 15206 w 1345936"/>
                  <a:gd name="connsiteY8" fmla="*/ 726840 h 2325777"/>
                  <a:gd name="connsiteX9" fmla="*/ 123533 w 1345936"/>
                  <a:gd name="connsiteY9" fmla="*/ 520197 h 2325777"/>
                  <a:gd name="connsiteX10" fmla="*/ 325827 w 1345936"/>
                  <a:gd name="connsiteY10" fmla="*/ 356710 h 2325777"/>
                  <a:gd name="connsiteX11" fmla="*/ 521071 w 1345936"/>
                  <a:gd name="connsiteY11" fmla="*/ 176148 h 2325777"/>
                  <a:gd name="connsiteX12" fmla="*/ 843246 w 1345936"/>
                  <a:gd name="connsiteY12" fmla="*/ 91463 h 2325777"/>
                  <a:gd name="connsiteX13" fmla="*/ 1291314 w 1345936"/>
                  <a:gd name="connsiteY13" fmla="*/ 1220452 h 2325777"/>
                  <a:gd name="connsiteX0" fmla="*/ 1291314 w 1345936"/>
                  <a:gd name="connsiteY0" fmla="*/ 1220452 h 2431628"/>
                  <a:gd name="connsiteX1" fmla="*/ 1122643 w 1345936"/>
                  <a:gd name="connsiteY1" fmla="*/ 1826383 h 2431628"/>
                  <a:gd name="connsiteX2" fmla="*/ 889523 w 1345936"/>
                  <a:gd name="connsiteY2" fmla="*/ 2302393 h 2431628"/>
                  <a:gd name="connsiteX3" fmla="*/ 388637 w 1345936"/>
                  <a:gd name="connsiteY3" fmla="*/ 2299394 h 2431628"/>
                  <a:gd name="connsiteX4" fmla="*/ 414621 w 1345936"/>
                  <a:gd name="connsiteY4" fmla="*/ 1691113 h 2431628"/>
                  <a:gd name="connsiteX5" fmla="*/ 232047 w 1345936"/>
                  <a:gd name="connsiteY5" fmla="*/ 1484678 h 2431628"/>
                  <a:gd name="connsiteX6" fmla="*/ 106233 w 1345936"/>
                  <a:gd name="connsiteY6" fmla="*/ 1276818 h 2431628"/>
                  <a:gd name="connsiteX7" fmla="*/ 10488 w 1345936"/>
                  <a:gd name="connsiteY7" fmla="*/ 996583 h 2431628"/>
                  <a:gd name="connsiteX8" fmla="*/ 15206 w 1345936"/>
                  <a:gd name="connsiteY8" fmla="*/ 726840 h 2431628"/>
                  <a:gd name="connsiteX9" fmla="*/ 123533 w 1345936"/>
                  <a:gd name="connsiteY9" fmla="*/ 520197 h 2431628"/>
                  <a:gd name="connsiteX10" fmla="*/ 325827 w 1345936"/>
                  <a:gd name="connsiteY10" fmla="*/ 356710 h 2431628"/>
                  <a:gd name="connsiteX11" fmla="*/ 521071 w 1345936"/>
                  <a:gd name="connsiteY11" fmla="*/ 176148 h 2431628"/>
                  <a:gd name="connsiteX12" fmla="*/ 843246 w 1345936"/>
                  <a:gd name="connsiteY12" fmla="*/ 91463 h 2431628"/>
                  <a:gd name="connsiteX13" fmla="*/ 1291314 w 1345936"/>
                  <a:gd name="connsiteY13" fmla="*/ 1220452 h 2431628"/>
                  <a:gd name="connsiteX0" fmla="*/ 1291314 w 1345936"/>
                  <a:gd name="connsiteY0" fmla="*/ 1220452 h 2406123"/>
                  <a:gd name="connsiteX1" fmla="*/ 1122643 w 1345936"/>
                  <a:gd name="connsiteY1" fmla="*/ 1826383 h 2406123"/>
                  <a:gd name="connsiteX2" fmla="*/ 826616 w 1345936"/>
                  <a:gd name="connsiteY2" fmla="*/ 2198462 h 2406123"/>
                  <a:gd name="connsiteX3" fmla="*/ 388637 w 1345936"/>
                  <a:gd name="connsiteY3" fmla="*/ 2299394 h 2406123"/>
                  <a:gd name="connsiteX4" fmla="*/ 414621 w 1345936"/>
                  <a:gd name="connsiteY4" fmla="*/ 1691113 h 2406123"/>
                  <a:gd name="connsiteX5" fmla="*/ 232047 w 1345936"/>
                  <a:gd name="connsiteY5" fmla="*/ 1484678 h 2406123"/>
                  <a:gd name="connsiteX6" fmla="*/ 106233 w 1345936"/>
                  <a:gd name="connsiteY6" fmla="*/ 1276818 h 2406123"/>
                  <a:gd name="connsiteX7" fmla="*/ 10488 w 1345936"/>
                  <a:gd name="connsiteY7" fmla="*/ 996583 h 2406123"/>
                  <a:gd name="connsiteX8" fmla="*/ 15206 w 1345936"/>
                  <a:gd name="connsiteY8" fmla="*/ 726840 h 2406123"/>
                  <a:gd name="connsiteX9" fmla="*/ 123533 w 1345936"/>
                  <a:gd name="connsiteY9" fmla="*/ 520197 h 2406123"/>
                  <a:gd name="connsiteX10" fmla="*/ 325827 w 1345936"/>
                  <a:gd name="connsiteY10" fmla="*/ 356710 h 2406123"/>
                  <a:gd name="connsiteX11" fmla="*/ 521071 w 1345936"/>
                  <a:gd name="connsiteY11" fmla="*/ 176148 h 2406123"/>
                  <a:gd name="connsiteX12" fmla="*/ 843246 w 1345936"/>
                  <a:gd name="connsiteY12" fmla="*/ 91463 h 2406123"/>
                  <a:gd name="connsiteX13" fmla="*/ 1291314 w 1345936"/>
                  <a:gd name="connsiteY13" fmla="*/ 1220452 h 2406123"/>
                  <a:gd name="connsiteX0" fmla="*/ 1291314 w 1345936"/>
                  <a:gd name="connsiteY0" fmla="*/ 1220452 h 2372696"/>
                  <a:gd name="connsiteX1" fmla="*/ 1122643 w 1345936"/>
                  <a:gd name="connsiteY1" fmla="*/ 1826383 h 2372696"/>
                  <a:gd name="connsiteX2" fmla="*/ 1096652 w 1345936"/>
                  <a:gd name="connsiteY2" fmla="*/ 1957034 h 2372696"/>
                  <a:gd name="connsiteX3" fmla="*/ 388637 w 1345936"/>
                  <a:gd name="connsiteY3" fmla="*/ 2299394 h 2372696"/>
                  <a:gd name="connsiteX4" fmla="*/ 414621 w 1345936"/>
                  <a:gd name="connsiteY4" fmla="*/ 1691113 h 2372696"/>
                  <a:gd name="connsiteX5" fmla="*/ 232047 w 1345936"/>
                  <a:gd name="connsiteY5" fmla="*/ 1484678 h 2372696"/>
                  <a:gd name="connsiteX6" fmla="*/ 106233 w 1345936"/>
                  <a:gd name="connsiteY6" fmla="*/ 1276818 h 2372696"/>
                  <a:gd name="connsiteX7" fmla="*/ 10488 w 1345936"/>
                  <a:gd name="connsiteY7" fmla="*/ 996583 h 2372696"/>
                  <a:gd name="connsiteX8" fmla="*/ 15206 w 1345936"/>
                  <a:gd name="connsiteY8" fmla="*/ 726840 h 2372696"/>
                  <a:gd name="connsiteX9" fmla="*/ 123533 w 1345936"/>
                  <a:gd name="connsiteY9" fmla="*/ 520197 h 2372696"/>
                  <a:gd name="connsiteX10" fmla="*/ 325827 w 1345936"/>
                  <a:gd name="connsiteY10" fmla="*/ 356710 h 2372696"/>
                  <a:gd name="connsiteX11" fmla="*/ 521071 w 1345936"/>
                  <a:gd name="connsiteY11" fmla="*/ 176148 h 2372696"/>
                  <a:gd name="connsiteX12" fmla="*/ 843246 w 1345936"/>
                  <a:gd name="connsiteY12" fmla="*/ 91463 h 2372696"/>
                  <a:gd name="connsiteX13" fmla="*/ 1291314 w 1345936"/>
                  <a:gd name="connsiteY13" fmla="*/ 1220452 h 2372696"/>
                  <a:gd name="connsiteX0" fmla="*/ 1291314 w 1345936"/>
                  <a:gd name="connsiteY0" fmla="*/ 1220452 h 2421867"/>
                  <a:gd name="connsiteX1" fmla="*/ 1122643 w 1345936"/>
                  <a:gd name="connsiteY1" fmla="*/ 1826383 h 2421867"/>
                  <a:gd name="connsiteX2" fmla="*/ 1096652 w 1345936"/>
                  <a:gd name="connsiteY2" fmla="*/ 1957034 h 2421867"/>
                  <a:gd name="connsiteX3" fmla="*/ 388637 w 1345936"/>
                  <a:gd name="connsiteY3" fmla="*/ 2299394 h 2421867"/>
                  <a:gd name="connsiteX4" fmla="*/ 414621 w 1345936"/>
                  <a:gd name="connsiteY4" fmla="*/ 1691113 h 2421867"/>
                  <a:gd name="connsiteX5" fmla="*/ 232047 w 1345936"/>
                  <a:gd name="connsiteY5" fmla="*/ 1484678 h 2421867"/>
                  <a:gd name="connsiteX6" fmla="*/ 106233 w 1345936"/>
                  <a:gd name="connsiteY6" fmla="*/ 1276818 h 2421867"/>
                  <a:gd name="connsiteX7" fmla="*/ 10488 w 1345936"/>
                  <a:gd name="connsiteY7" fmla="*/ 996583 h 2421867"/>
                  <a:gd name="connsiteX8" fmla="*/ 15206 w 1345936"/>
                  <a:gd name="connsiteY8" fmla="*/ 726840 h 2421867"/>
                  <a:gd name="connsiteX9" fmla="*/ 123533 w 1345936"/>
                  <a:gd name="connsiteY9" fmla="*/ 520197 h 2421867"/>
                  <a:gd name="connsiteX10" fmla="*/ 325827 w 1345936"/>
                  <a:gd name="connsiteY10" fmla="*/ 356710 h 2421867"/>
                  <a:gd name="connsiteX11" fmla="*/ 521071 w 1345936"/>
                  <a:gd name="connsiteY11" fmla="*/ 176148 h 2421867"/>
                  <a:gd name="connsiteX12" fmla="*/ 843246 w 1345936"/>
                  <a:gd name="connsiteY12" fmla="*/ 91463 h 2421867"/>
                  <a:gd name="connsiteX13" fmla="*/ 1291314 w 1345936"/>
                  <a:gd name="connsiteY13" fmla="*/ 1220452 h 2421867"/>
                  <a:gd name="connsiteX0" fmla="*/ 1291314 w 1345936"/>
                  <a:gd name="connsiteY0" fmla="*/ 1220452 h 2445351"/>
                  <a:gd name="connsiteX1" fmla="*/ 1122643 w 1345936"/>
                  <a:gd name="connsiteY1" fmla="*/ 1826383 h 2445351"/>
                  <a:gd name="connsiteX2" fmla="*/ 953563 w 1345936"/>
                  <a:gd name="connsiteY2" fmla="*/ 2046107 h 2445351"/>
                  <a:gd name="connsiteX3" fmla="*/ 388637 w 1345936"/>
                  <a:gd name="connsiteY3" fmla="*/ 2299394 h 2445351"/>
                  <a:gd name="connsiteX4" fmla="*/ 414621 w 1345936"/>
                  <a:gd name="connsiteY4" fmla="*/ 1691113 h 2445351"/>
                  <a:gd name="connsiteX5" fmla="*/ 232047 w 1345936"/>
                  <a:gd name="connsiteY5" fmla="*/ 1484678 h 2445351"/>
                  <a:gd name="connsiteX6" fmla="*/ 106233 w 1345936"/>
                  <a:gd name="connsiteY6" fmla="*/ 1276818 h 2445351"/>
                  <a:gd name="connsiteX7" fmla="*/ 10488 w 1345936"/>
                  <a:gd name="connsiteY7" fmla="*/ 996583 h 2445351"/>
                  <a:gd name="connsiteX8" fmla="*/ 15206 w 1345936"/>
                  <a:gd name="connsiteY8" fmla="*/ 726840 h 2445351"/>
                  <a:gd name="connsiteX9" fmla="*/ 123533 w 1345936"/>
                  <a:gd name="connsiteY9" fmla="*/ 520197 h 2445351"/>
                  <a:gd name="connsiteX10" fmla="*/ 325827 w 1345936"/>
                  <a:gd name="connsiteY10" fmla="*/ 356710 h 2445351"/>
                  <a:gd name="connsiteX11" fmla="*/ 521071 w 1345936"/>
                  <a:gd name="connsiteY11" fmla="*/ 176148 h 2445351"/>
                  <a:gd name="connsiteX12" fmla="*/ 843246 w 1345936"/>
                  <a:gd name="connsiteY12" fmla="*/ 91463 h 2445351"/>
                  <a:gd name="connsiteX13" fmla="*/ 1291314 w 1345936"/>
                  <a:gd name="connsiteY13" fmla="*/ 1220452 h 2445351"/>
                  <a:gd name="connsiteX0" fmla="*/ 1291314 w 1345936"/>
                  <a:gd name="connsiteY0" fmla="*/ 1220452 h 2331221"/>
                  <a:gd name="connsiteX1" fmla="*/ 1122643 w 1345936"/>
                  <a:gd name="connsiteY1" fmla="*/ 1826383 h 2331221"/>
                  <a:gd name="connsiteX2" fmla="*/ 953563 w 1345936"/>
                  <a:gd name="connsiteY2" fmla="*/ 2046107 h 2331221"/>
                  <a:gd name="connsiteX3" fmla="*/ 388637 w 1345936"/>
                  <a:gd name="connsiteY3" fmla="*/ 2299394 h 2331221"/>
                  <a:gd name="connsiteX4" fmla="*/ 414621 w 1345936"/>
                  <a:gd name="connsiteY4" fmla="*/ 1691113 h 2331221"/>
                  <a:gd name="connsiteX5" fmla="*/ 232047 w 1345936"/>
                  <a:gd name="connsiteY5" fmla="*/ 1484678 h 2331221"/>
                  <a:gd name="connsiteX6" fmla="*/ 106233 w 1345936"/>
                  <a:gd name="connsiteY6" fmla="*/ 1276818 h 2331221"/>
                  <a:gd name="connsiteX7" fmla="*/ 10488 w 1345936"/>
                  <a:gd name="connsiteY7" fmla="*/ 996583 h 2331221"/>
                  <a:gd name="connsiteX8" fmla="*/ 15206 w 1345936"/>
                  <a:gd name="connsiteY8" fmla="*/ 726840 h 2331221"/>
                  <a:gd name="connsiteX9" fmla="*/ 123533 w 1345936"/>
                  <a:gd name="connsiteY9" fmla="*/ 520197 h 2331221"/>
                  <a:gd name="connsiteX10" fmla="*/ 325827 w 1345936"/>
                  <a:gd name="connsiteY10" fmla="*/ 356710 h 2331221"/>
                  <a:gd name="connsiteX11" fmla="*/ 521071 w 1345936"/>
                  <a:gd name="connsiteY11" fmla="*/ 176148 h 2331221"/>
                  <a:gd name="connsiteX12" fmla="*/ 843246 w 1345936"/>
                  <a:gd name="connsiteY12" fmla="*/ 91463 h 2331221"/>
                  <a:gd name="connsiteX13" fmla="*/ 1291314 w 1345936"/>
                  <a:gd name="connsiteY13" fmla="*/ 1220452 h 2331221"/>
                  <a:gd name="connsiteX0" fmla="*/ 1291314 w 1345936"/>
                  <a:gd name="connsiteY0" fmla="*/ 1220452 h 2301071"/>
                  <a:gd name="connsiteX1" fmla="*/ 1122643 w 1345936"/>
                  <a:gd name="connsiteY1" fmla="*/ 1826383 h 2301071"/>
                  <a:gd name="connsiteX2" fmla="*/ 953563 w 1345936"/>
                  <a:gd name="connsiteY2" fmla="*/ 2046107 h 2301071"/>
                  <a:gd name="connsiteX3" fmla="*/ 388637 w 1345936"/>
                  <a:gd name="connsiteY3" fmla="*/ 2299394 h 2301071"/>
                  <a:gd name="connsiteX4" fmla="*/ 414621 w 1345936"/>
                  <a:gd name="connsiteY4" fmla="*/ 1691113 h 2301071"/>
                  <a:gd name="connsiteX5" fmla="*/ 232047 w 1345936"/>
                  <a:gd name="connsiteY5" fmla="*/ 1484678 h 2301071"/>
                  <a:gd name="connsiteX6" fmla="*/ 106233 w 1345936"/>
                  <a:gd name="connsiteY6" fmla="*/ 1276818 h 2301071"/>
                  <a:gd name="connsiteX7" fmla="*/ 10488 w 1345936"/>
                  <a:gd name="connsiteY7" fmla="*/ 996583 h 2301071"/>
                  <a:gd name="connsiteX8" fmla="*/ 15206 w 1345936"/>
                  <a:gd name="connsiteY8" fmla="*/ 726840 h 2301071"/>
                  <a:gd name="connsiteX9" fmla="*/ 123533 w 1345936"/>
                  <a:gd name="connsiteY9" fmla="*/ 520197 h 2301071"/>
                  <a:gd name="connsiteX10" fmla="*/ 325827 w 1345936"/>
                  <a:gd name="connsiteY10" fmla="*/ 356710 h 2301071"/>
                  <a:gd name="connsiteX11" fmla="*/ 521071 w 1345936"/>
                  <a:gd name="connsiteY11" fmla="*/ 176148 h 2301071"/>
                  <a:gd name="connsiteX12" fmla="*/ 843246 w 1345936"/>
                  <a:gd name="connsiteY12" fmla="*/ 91463 h 2301071"/>
                  <a:gd name="connsiteX13" fmla="*/ 1291314 w 1345936"/>
                  <a:gd name="connsiteY13" fmla="*/ 1220452 h 2301071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2354790"/>
                  <a:gd name="connsiteX1" fmla="*/ 1122643 w 1345936"/>
                  <a:gd name="connsiteY1" fmla="*/ 1826383 h 2354790"/>
                  <a:gd name="connsiteX2" fmla="*/ 953563 w 1345936"/>
                  <a:gd name="connsiteY2" fmla="*/ 2046107 h 2354790"/>
                  <a:gd name="connsiteX3" fmla="*/ 388637 w 1345936"/>
                  <a:gd name="connsiteY3" fmla="*/ 2299394 h 2354790"/>
                  <a:gd name="connsiteX4" fmla="*/ 414621 w 1345936"/>
                  <a:gd name="connsiteY4" fmla="*/ 1691113 h 2354790"/>
                  <a:gd name="connsiteX5" fmla="*/ 232047 w 1345936"/>
                  <a:gd name="connsiteY5" fmla="*/ 1484678 h 2354790"/>
                  <a:gd name="connsiteX6" fmla="*/ 106233 w 1345936"/>
                  <a:gd name="connsiteY6" fmla="*/ 1276818 h 2354790"/>
                  <a:gd name="connsiteX7" fmla="*/ 10488 w 1345936"/>
                  <a:gd name="connsiteY7" fmla="*/ 996583 h 2354790"/>
                  <a:gd name="connsiteX8" fmla="*/ 15206 w 1345936"/>
                  <a:gd name="connsiteY8" fmla="*/ 726840 h 2354790"/>
                  <a:gd name="connsiteX9" fmla="*/ 123533 w 1345936"/>
                  <a:gd name="connsiteY9" fmla="*/ 520197 h 2354790"/>
                  <a:gd name="connsiteX10" fmla="*/ 325827 w 1345936"/>
                  <a:gd name="connsiteY10" fmla="*/ 356710 h 2354790"/>
                  <a:gd name="connsiteX11" fmla="*/ 521071 w 1345936"/>
                  <a:gd name="connsiteY11" fmla="*/ 176148 h 2354790"/>
                  <a:gd name="connsiteX12" fmla="*/ 843246 w 1345936"/>
                  <a:gd name="connsiteY12" fmla="*/ 91463 h 2354790"/>
                  <a:gd name="connsiteX13" fmla="*/ 1291314 w 1345936"/>
                  <a:gd name="connsiteY13" fmla="*/ 1220452 h 2354790"/>
                  <a:gd name="connsiteX0" fmla="*/ 1291314 w 1345936"/>
                  <a:gd name="connsiteY0" fmla="*/ 1220452 h 3418272"/>
                  <a:gd name="connsiteX1" fmla="*/ 1122643 w 1345936"/>
                  <a:gd name="connsiteY1" fmla="*/ 1826383 h 3418272"/>
                  <a:gd name="connsiteX2" fmla="*/ 953563 w 1345936"/>
                  <a:gd name="connsiteY2" fmla="*/ 2046107 h 3418272"/>
                  <a:gd name="connsiteX3" fmla="*/ 989126 w 1345936"/>
                  <a:gd name="connsiteY3" fmla="*/ 3390468 h 3418272"/>
                  <a:gd name="connsiteX4" fmla="*/ 414621 w 1345936"/>
                  <a:gd name="connsiteY4" fmla="*/ 1691113 h 3418272"/>
                  <a:gd name="connsiteX5" fmla="*/ 232047 w 1345936"/>
                  <a:gd name="connsiteY5" fmla="*/ 1484678 h 3418272"/>
                  <a:gd name="connsiteX6" fmla="*/ 106233 w 1345936"/>
                  <a:gd name="connsiteY6" fmla="*/ 1276818 h 3418272"/>
                  <a:gd name="connsiteX7" fmla="*/ 10488 w 1345936"/>
                  <a:gd name="connsiteY7" fmla="*/ 996583 h 3418272"/>
                  <a:gd name="connsiteX8" fmla="*/ 15206 w 1345936"/>
                  <a:gd name="connsiteY8" fmla="*/ 726840 h 3418272"/>
                  <a:gd name="connsiteX9" fmla="*/ 123533 w 1345936"/>
                  <a:gd name="connsiteY9" fmla="*/ 520197 h 3418272"/>
                  <a:gd name="connsiteX10" fmla="*/ 325827 w 1345936"/>
                  <a:gd name="connsiteY10" fmla="*/ 356710 h 3418272"/>
                  <a:gd name="connsiteX11" fmla="*/ 521071 w 1345936"/>
                  <a:gd name="connsiteY11" fmla="*/ 176148 h 3418272"/>
                  <a:gd name="connsiteX12" fmla="*/ 843246 w 1345936"/>
                  <a:gd name="connsiteY12" fmla="*/ 91463 h 3418272"/>
                  <a:gd name="connsiteX13" fmla="*/ 1291314 w 1345936"/>
                  <a:gd name="connsiteY13" fmla="*/ 1220452 h 3418272"/>
                  <a:gd name="connsiteX0" fmla="*/ 1291314 w 1345936"/>
                  <a:gd name="connsiteY0" fmla="*/ 1220452 h 3418272"/>
                  <a:gd name="connsiteX1" fmla="*/ 1122643 w 1345936"/>
                  <a:gd name="connsiteY1" fmla="*/ 1826383 h 3418272"/>
                  <a:gd name="connsiteX2" fmla="*/ 1142662 w 1345936"/>
                  <a:gd name="connsiteY2" fmla="*/ 2237823 h 3418272"/>
                  <a:gd name="connsiteX3" fmla="*/ 989126 w 1345936"/>
                  <a:gd name="connsiteY3" fmla="*/ 3390468 h 3418272"/>
                  <a:gd name="connsiteX4" fmla="*/ 414621 w 1345936"/>
                  <a:gd name="connsiteY4" fmla="*/ 1691113 h 3418272"/>
                  <a:gd name="connsiteX5" fmla="*/ 232047 w 1345936"/>
                  <a:gd name="connsiteY5" fmla="*/ 1484678 h 3418272"/>
                  <a:gd name="connsiteX6" fmla="*/ 106233 w 1345936"/>
                  <a:gd name="connsiteY6" fmla="*/ 1276818 h 3418272"/>
                  <a:gd name="connsiteX7" fmla="*/ 10488 w 1345936"/>
                  <a:gd name="connsiteY7" fmla="*/ 996583 h 3418272"/>
                  <a:gd name="connsiteX8" fmla="*/ 15206 w 1345936"/>
                  <a:gd name="connsiteY8" fmla="*/ 726840 h 3418272"/>
                  <a:gd name="connsiteX9" fmla="*/ 123533 w 1345936"/>
                  <a:gd name="connsiteY9" fmla="*/ 520197 h 3418272"/>
                  <a:gd name="connsiteX10" fmla="*/ 325827 w 1345936"/>
                  <a:gd name="connsiteY10" fmla="*/ 356710 h 3418272"/>
                  <a:gd name="connsiteX11" fmla="*/ 521071 w 1345936"/>
                  <a:gd name="connsiteY11" fmla="*/ 176148 h 3418272"/>
                  <a:gd name="connsiteX12" fmla="*/ 843246 w 1345936"/>
                  <a:gd name="connsiteY12" fmla="*/ 91463 h 3418272"/>
                  <a:gd name="connsiteX13" fmla="*/ 1291314 w 1345936"/>
                  <a:gd name="connsiteY13" fmla="*/ 1220452 h 3418272"/>
                  <a:gd name="connsiteX0" fmla="*/ 1291314 w 1401820"/>
                  <a:gd name="connsiteY0" fmla="*/ 1220452 h 3418272"/>
                  <a:gd name="connsiteX1" fmla="*/ 1329017 w 1401820"/>
                  <a:gd name="connsiteY1" fmla="*/ 1721169 h 3418272"/>
                  <a:gd name="connsiteX2" fmla="*/ 1142662 w 1401820"/>
                  <a:gd name="connsiteY2" fmla="*/ 2237823 h 3418272"/>
                  <a:gd name="connsiteX3" fmla="*/ 989126 w 1401820"/>
                  <a:gd name="connsiteY3" fmla="*/ 3390468 h 3418272"/>
                  <a:gd name="connsiteX4" fmla="*/ 414621 w 1401820"/>
                  <a:gd name="connsiteY4" fmla="*/ 1691113 h 3418272"/>
                  <a:gd name="connsiteX5" fmla="*/ 232047 w 1401820"/>
                  <a:gd name="connsiteY5" fmla="*/ 1484678 h 3418272"/>
                  <a:gd name="connsiteX6" fmla="*/ 106233 w 1401820"/>
                  <a:gd name="connsiteY6" fmla="*/ 1276818 h 3418272"/>
                  <a:gd name="connsiteX7" fmla="*/ 10488 w 1401820"/>
                  <a:gd name="connsiteY7" fmla="*/ 996583 h 3418272"/>
                  <a:gd name="connsiteX8" fmla="*/ 15206 w 1401820"/>
                  <a:gd name="connsiteY8" fmla="*/ 726840 h 3418272"/>
                  <a:gd name="connsiteX9" fmla="*/ 123533 w 1401820"/>
                  <a:gd name="connsiteY9" fmla="*/ 520197 h 3418272"/>
                  <a:gd name="connsiteX10" fmla="*/ 325827 w 1401820"/>
                  <a:gd name="connsiteY10" fmla="*/ 356710 h 3418272"/>
                  <a:gd name="connsiteX11" fmla="*/ 521071 w 1401820"/>
                  <a:gd name="connsiteY11" fmla="*/ 176148 h 3418272"/>
                  <a:gd name="connsiteX12" fmla="*/ 843246 w 1401820"/>
                  <a:gd name="connsiteY12" fmla="*/ 91463 h 3418272"/>
                  <a:gd name="connsiteX13" fmla="*/ 1291314 w 1401820"/>
                  <a:gd name="connsiteY13" fmla="*/ 1220452 h 3418272"/>
                  <a:gd name="connsiteX0" fmla="*/ 1291314 w 1433948"/>
                  <a:gd name="connsiteY0" fmla="*/ 1220452 h 3418272"/>
                  <a:gd name="connsiteX1" fmla="*/ 1385250 w 1433948"/>
                  <a:gd name="connsiteY1" fmla="*/ 1687952 h 3418272"/>
                  <a:gd name="connsiteX2" fmla="*/ 1142662 w 1433948"/>
                  <a:gd name="connsiteY2" fmla="*/ 2237823 h 3418272"/>
                  <a:gd name="connsiteX3" fmla="*/ 989126 w 1433948"/>
                  <a:gd name="connsiteY3" fmla="*/ 3390468 h 3418272"/>
                  <a:gd name="connsiteX4" fmla="*/ 414621 w 1433948"/>
                  <a:gd name="connsiteY4" fmla="*/ 1691113 h 3418272"/>
                  <a:gd name="connsiteX5" fmla="*/ 232047 w 1433948"/>
                  <a:gd name="connsiteY5" fmla="*/ 1484678 h 3418272"/>
                  <a:gd name="connsiteX6" fmla="*/ 106233 w 1433948"/>
                  <a:gd name="connsiteY6" fmla="*/ 1276818 h 3418272"/>
                  <a:gd name="connsiteX7" fmla="*/ 10488 w 1433948"/>
                  <a:gd name="connsiteY7" fmla="*/ 996583 h 3418272"/>
                  <a:gd name="connsiteX8" fmla="*/ 15206 w 1433948"/>
                  <a:gd name="connsiteY8" fmla="*/ 726840 h 3418272"/>
                  <a:gd name="connsiteX9" fmla="*/ 123533 w 1433948"/>
                  <a:gd name="connsiteY9" fmla="*/ 520197 h 3418272"/>
                  <a:gd name="connsiteX10" fmla="*/ 325827 w 1433948"/>
                  <a:gd name="connsiteY10" fmla="*/ 356710 h 3418272"/>
                  <a:gd name="connsiteX11" fmla="*/ 521071 w 1433948"/>
                  <a:gd name="connsiteY11" fmla="*/ 176148 h 3418272"/>
                  <a:gd name="connsiteX12" fmla="*/ 843246 w 1433948"/>
                  <a:gd name="connsiteY12" fmla="*/ 91463 h 3418272"/>
                  <a:gd name="connsiteX13" fmla="*/ 1291314 w 1433948"/>
                  <a:gd name="connsiteY13" fmla="*/ 1220452 h 3418272"/>
                  <a:gd name="connsiteX0" fmla="*/ 1291314 w 1301437"/>
                  <a:gd name="connsiteY0" fmla="*/ 1220452 h 3418272"/>
                  <a:gd name="connsiteX1" fmla="*/ 1142662 w 1301437"/>
                  <a:gd name="connsiteY1" fmla="*/ 2237823 h 3418272"/>
                  <a:gd name="connsiteX2" fmla="*/ 989126 w 1301437"/>
                  <a:gd name="connsiteY2" fmla="*/ 3390468 h 3418272"/>
                  <a:gd name="connsiteX3" fmla="*/ 414621 w 1301437"/>
                  <a:gd name="connsiteY3" fmla="*/ 1691113 h 3418272"/>
                  <a:gd name="connsiteX4" fmla="*/ 232047 w 1301437"/>
                  <a:gd name="connsiteY4" fmla="*/ 1484678 h 3418272"/>
                  <a:gd name="connsiteX5" fmla="*/ 106233 w 1301437"/>
                  <a:gd name="connsiteY5" fmla="*/ 1276818 h 3418272"/>
                  <a:gd name="connsiteX6" fmla="*/ 10488 w 1301437"/>
                  <a:gd name="connsiteY6" fmla="*/ 996583 h 3418272"/>
                  <a:gd name="connsiteX7" fmla="*/ 15206 w 1301437"/>
                  <a:gd name="connsiteY7" fmla="*/ 726840 h 3418272"/>
                  <a:gd name="connsiteX8" fmla="*/ 123533 w 1301437"/>
                  <a:gd name="connsiteY8" fmla="*/ 520197 h 3418272"/>
                  <a:gd name="connsiteX9" fmla="*/ 325827 w 1301437"/>
                  <a:gd name="connsiteY9" fmla="*/ 356710 h 3418272"/>
                  <a:gd name="connsiteX10" fmla="*/ 521071 w 1301437"/>
                  <a:gd name="connsiteY10" fmla="*/ 176148 h 3418272"/>
                  <a:gd name="connsiteX11" fmla="*/ 843246 w 1301437"/>
                  <a:gd name="connsiteY11" fmla="*/ 91463 h 3418272"/>
                  <a:gd name="connsiteX12" fmla="*/ 1291314 w 1301437"/>
                  <a:gd name="connsiteY12" fmla="*/ 1220452 h 3418272"/>
                  <a:gd name="connsiteX0" fmla="*/ 1332796 w 1342919"/>
                  <a:gd name="connsiteY0" fmla="*/ 1220452 h 2863527"/>
                  <a:gd name="connsiteX1" fmla="*/ 1184144 w 1342919"/>
                  <a:gd name="connsiteY1" fmla="*/ 2237823 h 2863527"/>
                  <a:gd name="connsiteX2" fmla="*/ 267892 w 1342919"/>
                  <a:gd name="connsiteY2" fmla="*/ 2826070 h 2863527"/>
                  <a:gd name="connsiteX3" fmla="*/ 456103 w 1342919"/>
                  <a:gd name="connsiteY3" fmla="*/ 1691113 h 2863527"/>
                  <a:gd name="connsiteX4" fmla="*/ 273529 w 1342919"/>
                  <a:gd name="connsiteY4" fmla="*/ 1484678 h 2863527"/>
                  <a:gd name="connsiteX5" fmla="*/ 147715 w 1342919"/>
                  <a:gd name="connsiteY5" fmla="*/ 1276818 h 2863527"/>
                  <a:gd name="connsiteX6" fmla="*/ 51970 w 1342919"/>
                  <a:gd name="connsiteY6" fmla="*/ 996583 h 2863527"/>
                  <a:gd name="connsiteX7" fmla="*/ 56688 w 1342919"/>
                  <a:gd name="connsiteY7" fmla="*/ 726840 h 2863527"/>
                  <a:gd name="connsiteX8" fmla="*/ 165015 w 1342919"/>
                  <a:gd name="connsiteY8" fmla="*/ 520197 h 2863527"/>
                  <a:gd name="connsiteX9" fmla="*/ 367309 w 1342919"/>
                  <a:gd name="connsiteY9" fmla="*/ 356710 h 2863527"/>
                  <a:gd name="connsiteX10" fmla="*/ 562553 w 1342919"/>
                  <a:gd name="connsiteY10" fmla="*/ 176148 h 2863527"/>
                  <a:gd name="connsiteX11" fmla="*/ 884728 w 1342919"/>
                  <a:gd name="connsiteY11" fmla="*/ 91463 h 2863527"/>
                  <a:gd name="connsiteX12" fmla="*/ 1332796 w 1342919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332796 w 1385852"/>
                  <a:gd name="connsiteY0" fmla="*/ 1220452 h 2863527"/>
                  <a:gd name="connsiteX1" fmla="*/ 1184144 w 1385852"/>
                  <a:gd name="connsiteY1" fmla="*/ 2237823 h 2863527"/>
                  <a:gd name="connsiteX2" fmla="*/ 267892 w 1385852"/>
                  <a:gd name="connsiteY2" fmla="*/ 2826070 h 2863527"/>
                  <a:gd name="connsiteX3" fmla="*/ 456103 w 1385852"/>
                  <a:gd name="connsiteY3" fmla="*/ 1691113 h 2863527"/>
                  <a:gd name="connsiteX4" fmla="*/ 273529 w 1385852"/>
                  <a:gd name="connsiteY4" fmla="*/ 1484678 h 2863527"/>
                  <a:gd name="connsiteX5" fmla="*/ 147715 w 1385852"/>
                  <a:gd name="connsiteY5" fmla="*/ 1276818 h 2863527"/>
                  <a:gd name="connsiteX6" fmla="*/ 51970 w 1385852"/>
                  <a:gd name="connsiteY6" fmla="*/ 996583 h 2863527"/>
                  <a:gd name="connsiteX7" fmla="*/ 56688 w 1385852"/>
                  <a:gd name="connsiteY7" fmla="*/ 726840 h 2863527"/>
                  <a:gd name="connsiteX8" fmla="*/ 165015 w 1385852"/>
                  <a:gd name="connsiteY8" fmla="*/ 520197 h 2863527"/>
                  <a:gd name="connsiteX9" fmla="*/ 367309 w 1385852"/>
                  <a:gd name="connsiteY9" fmla="*/ 356710 h 2863527"/>
                  <a:gd name="connsiteX10" fmla="*/ 562553 w 1385852"/>
                  <a:gd name="connsiteY10" fmla="*/ 176148 h 2863527"/>
                  <a:gd name="connsiteX11" fmla="*/ 884728 w 1385852"/>
                  <a:gd name="connsiteY11" fmla="*/ 91463 h 2863527"/>
                  <a:gd name="connsiteX12" fmla="*/ 1332796 w 1385852"/>
                  <a:gd name="connsiteY12" fmla="*/ 1220452 h 2863527"/>
                  <a:gd name="connsiteX0" fmla="*/ 1291314 w 1344370"/>
                  <a:gd name="connsiteY0" fmla="*/ 1220452 h 2826070"/>
                  <a:gd name="connsiteX1" fmla="*/ 1142662 w 1344370"/>
                  <a:gd name="connsiteY1" fmla="*/ 2237823 h 2826070"/>
                  <a:gd name="connsiteX2" fmla="*/ 226410 w 1344370"/>
                  <a:gd name="connsiteY2" fmla="*/ 2826070 h 2826070"/>
                  <a:gd name="connsiteX3" fmla="*/ 414621 w 1344370"/>
                  <a:gd name="connsiteY3" fmla="*/ 1691113 h 2826070"/>
                  <a:gd name="connsiteX4" fmla="*/ 232047 w 1344370"/>
                  <a:gd name="connsiteY4" fmla="*/ 1484678 h 2826070"/>
                  <a:gd name="connsiteX5" fmla="*/ 106233 w 1344370"/>
                  <a:gd name="connsiteY5" fmla="*/ 1276818 h 2826070"/>
                  <a:gd name="connsiteX6" fmla="*/ 10488 w 1344370"/>
                  <a:gd name="connsiteY6" fmla="*/ 996583 h 2826070"/>
                  <a:gd name="connsiteX7" fmla="*/ 15206 w 1344370"/>
                  <a:gd name="connsiteY7" fmla="*/ 726840 h 2826070"/>
                  <a:gd name="connsiteX8" fmla="*/ 123533 w 1344370"/>
                  <a:gd name="connsiteY8" fmla="*/ 520197 h 2826070"/>
                  <a:gd name="connsiteX9" fmla="*/ 325827 w 1344370"/>
                  <a:gd name="connsiteY9" fmla="*/ 356710 h 2826070"/>
                  <a:gd name="connsiteX10" fmla="*/ 521071 w 1344370"/>
                  <a:gd name="connsiteY10" fmla="*/ 176148 h 2826070"/>
                  <a:gd name="connsiteX11" fmla="*/ 843246 w 1344370"/>
                  <a:gd name="connsiteY11" fmla="*/ 91463 h 2826070"/>
                  <a:gd name="connsiteX12" fmla="*/ 1291314 w 1344370"/>
                  <a:gd name="connsiteY12" fmla="*/ 1220452 h 2826070"/>
                  <a:gd name="connsiteX0" fmla="*/ 1291314 w 1344370"/>
                  <a:gd name="connsiteY0" fmla="*/ 1220452 h 2874449"/>
                  <a:gd name="connsiteX1" fmla="*/ 1142662 w 1344370"/>
                  <a:gd name="connsiteY1" fmla="*/ 2237823 h 2874449"/>
                  <a:gd name="connsiteX2" fmla="*/ 226410 w 1344370"/>
                  <a:gd name="connsiteY2" fmla="*/ 2826070 h 2874449"/>
                  <a:gd name="connsiteX3" fmla="*/ 414621 w 1344370"/>
                  <a:gd name="connsiteY3" fmla="*/ 1691113 h 2874449"/>
                  <a:gd name="connsiteX4" fmla="*/ 232047 w 1344370"/>
                  <a:gd name="connsiteY4" fmla="*/ 1484678 h 2874449"/>
                  <a:gd name="connsiteX5" fmla="*/ 106233 w 1344370"/>
                  <a:gd name="connsiteY5" fmla="*/ 1276818 h 2874449"/>
                  <a:gd name="connsiteX6" fmla="*/ 10488 w 1344370"/>
                  <a:gd name="connsiteY6" fmla="*/ 996583 h 2874449"/>
                  <a:gd name="connsiteX7" fmla="*/ 15206 w 1344370"/>
                  <a:gd name="connsiteY7" fmla="*/ 726840 h 2874449"/>
                  <a:gd name="connsiteX8" fmla="*/ 123533 w 1344370"/>
                  <a:gd name="connsiteY8" fmla="*/ 520197 h 2874449"/>
                  <a:gd name="connsiteX9" fmla="*/ 325827 w 1344370"/>
                  <a:gd name="connsiteY9" fmla="*/ 356710 h 2874449"/>
                  <a:gd name="connsiteX10" fmla="*/ 521071 w 1344370"/>
                  <a:gd name="connsiteY10" fmla="*/ 176148 h 2874449"/>
                  <a:gd name="connsiteX11" fmla="*/ 843246 w 1344370"/>
                  <a:gd name="connsiteY11" fmla="*/ 91463 h 2874449"/>
                  <a:gd name="connsiteX12" fmla="*/ 1291314 w 1344370"/>
                  <a:gd name="connsiteY12" fmla="*/ 1220452 h 2874449"/>
                  <a:gd name="connsiteX0" fmla="*/ 1291314 w 1344370"/>
                  <a:gd name="connsiteY0" fmla="*/ 1220452 h 2907435"/>
                  <a:gd name="connsiteX1" fmla="*/ 1142662 w 1344370"/>
                  <a:gd name="connsiteY1" fmla="*/ 2237823 h 2907435"/>
                  <a:gd name="connsiteX2" fmla="*/ 226410 w 1344370"/>
                  <a:gd name="connsiteY2" fmla="*/ 2826070 h 2907435"/>
                  <a:gd name="connsiteX3" fmla="*/ 414621 w 1344370"/>
                  <a:gd name="connsiteY3" fmla="*/ 1691113 h 2907435"/>
                  <a:gd name="connsiteX4" fmla="*/ 232047 w 1344370"/>
                  <a:gd name="connsiteY4" fmla="*/ 1484678 h 2907435"/>
                  <a:gd name="connsiteX5" fmla="*/ 106233 w 1344370"/>
                  <a:gd name="connsiteY5" fmla="*/ 1276818 h 2907435"/>
                  <a:gd name="connsiteX6" fmla="*/ 10488 w 1344370"/>
                  <a:gd name="connsiteY6" fmla="*/ 996583 h 2907435"/>
                  <a:gd name="connsiteX7" fmla="*/ 15206 w 1344370"/>
                  <a:gd name="connsiteY7" fmla="*/ 726840 h 2907435"/>
                  <a:gd name="connsiteX8" fmla="*/ 123533 w 1344370"/>
                  <a:gd name="connsiteY8" fmla="*/ 520197 h 2907435"/>
                  <a:gd name="connsiteX9" fmla="*/ 325827 w 1344370"/>
                  <a:gd name="connsiteY9" fmla="*/ 356710 h 2907435"/>
                  <a:gd name="connsiteX10" fmla="*/ 521071 w 1344370"/>
                  <a:gd name="connsiteY10" fmla="*/ 176148 h 2907435"/>
                  <a:gd name="connsiteX11" fmla="*/ 843246 w 1344370"/>
                  <a:gd name="connsiteY11" fmla="*/ 91463 h 2907435"/>
                  <a:gd name="connsiteX12" fmla="*/ 1291314 w 1344370"/>
                  <a:gd name="connsiteY12" fmla="*/ 1220452 h 2907435"/>
                  <a:gd name="connsiteX0" fmla="*/ 1291314 w 1318460"/>
                  <a:gd name="connsiteY0" fmla="*/ 1220452 h 2907966"/>
                  <a:gd name="connsiteX1" fmla="*/ 1063790 w 1318460"/>
                  <a:gd name="connsiteY1" fmla="*/ 2240416 h 2907966"/>
                  <a:gd name="connsiteX2" fmla="*/ 226410 w 1318460"/>
                  <a:gd name="connsiteY2" fmla="*/ 2826070 h 2907966"/>
                  <a:gd name="connsiteX3" fmla="*/ 414621 w 1318460"/>
                  <a:gd name="connsiteY3" fmla="*/ 1691113 h 2907966"/>
                  <a:gd name="connsiteX4" fmla="*/ 232047 w 1318460"/>
                  <a:gd name="connsiteY4" fmla="*/ 1484678 h 2907966"/>
                  <a:gd name="connsiteX5" fmla="*/ 106233 w 1318460"/>
                  <a:gd name="connsiteY5" fmla="*/ 1276818 h 2907966"/>
                  <a:gd name="connsiteX6" fmla="*/ 10488 w 1318460"/>
                  <a:gd name="connsiteY6" fmla="*/ 996583 h 2907966"/>
                  <a:gd name="connsiteX7" fmla="*/ 15206 w 1318460"/>
                  <a:gd name="connsiteY7" fmla="*/ 726840 h 2907966"/>
                  <a:gd name="connsiteX8" fmla="*/ 123533 w 1318460"/>
                  <a:gd name="connsiteY8" fmla="*/ 520197 h 2907966"/>
                  <a:gd name="connsiteX9" fmla="*/ 325827 w 1318460"/>
                  <a:gd name="connsiteY9" fmla="*/ 356710 h 2907966"/>
                  <a:gd name="connsiteX10" fmla="*/ 521071 w 1318460"/>
                  <a:gd name="connsiteY10" fmla="*/ 176148 h 2907966"/>
                  <a:gd name="connsiteX11" fmla="*/ 843246 w 1318460"/>
                  <a:gd name="connsiteY11" fmla="*/ 91463 h 2907966"/>
                  <a:gd name="connsiteX12" fmla="*/ 1291314 w 1318460"/>
                  <a:gd name="connsiteY12" fmla="*/ 1220452 h 2907966"/>
                  <a:gd name="connsiteX0" fmla="*/ 1291314 w 1310127"/>
                  <a:gd name="connsiteY0" fmla="*/ 1220452 h 2907966"/>
                  <a:gd name="connsiteX1" fmla="*/ 1063790 w 1310127"/>
                  <a:gd name="connsiteY1" fmla="*/ 2240416 h 2907966"/>
                  <a:gd name="connsiteX2" fmla="*/ 226410 w 1310127"/>
                  <a:gd name="connsiteY2" fmla="*/ 2826070 h 2907966"/>
                  <a:gd name="connsiteX3" fmla="*/ 414621 w 1310127"/>
                  <a:gd name="connsiteY3" fmla="*/ 1691113 h 2907966"/>
                  <a:gd name="connsiteX4" fmla="*/ 232047 w 1310127"/>
                  <a:gd name="connsiteY4" fmla="*/ 1484678 h 2907966"/>
                  <a:gd name="connsiteX5" fmla="*/ 106233 w 1310127"/>
                  <a:gd name="connsiteY5" fmla="*/ 1276818 h 2907966"/>
                  <a:gd name="connsiteX6" fmla="*/ 10488 w 1310127"/>
                  <a:gd name="connsiteY6" fmla="*/ 996583 h 2907966"/>
                  <a:gd name="connsiteX7" fmla="*/ 15206 w 1310127"/>
                  <a:gd name="connsiteY7" fmla="*/ 726840 h 2907966"/>
                  <a:gd name="connsiteX8" fmla="*/ 123533 w 1310127"/>
                  <a:gd name="connsiteY8" fmla="*/ 520197 h 2907966"/>
                  <a:gd name="connsiteX9" fmla="*/ 325827 w 1310127"/>
                  <a:gd name="connsiteY9" fmla="*/ 356710 h 2907966"/>
                  <a:gd name="connsiteX10" fmla="*/ 521071 w 1310127"/>
                  <a:gd name="connsiteY10" fmla="*/ 176148 h 2907966"/>
                  <a:gd name="connsiteX11" fmla="*/ 843246 w 1310127"/>
                  <a:gd name="connsiteY11" fmla="*/ 91463 h 2907966"/>
                  <a:gd name="connsiteX12" fmla="*/ 1291314 w 1310127"/>
                  <a:gd name="connsiteY12" fmla="*/ 1220452 h 2907966"/>
                  <a:gd name="connsiteX0" fmla="*/ 1291314 w 1310127"/>
                  <a:gd name="connsiteY0" fmla="*/ 1220452 h 2731653"/>
                  <a:gd name="connsiteX1" fmla="*/ 1063790 w 1310127"/>
                  <a:gd name="connsiteY1" fmla="*/ 2240416 h 2731653"/>
                  <a:gd name="connsiteX2" fmla="*/ 269849 w 1310127"/>
                  <a:gd name="connsiteY2" fmla="*/ 2568298 h 2731653"/>
                  <a:gd name="connsiteX3" fmla="*/ 414621 w 1310127"/>
                  <a:gd name="connsiteY3" fmla="*/ 1691113 h 2731653"/>
                  <a:gd name="connsiteX4" fmla="*/ 232047 w 1310127"/>
                  <a:gd name="connsiteY4" fmla="*/ 1484678 h 2731653"/>
                  <a:gd name="connsiteX5" fmla="*/ 106233 w 1310127"/>
                  <a:gd name="connsiteY5" fmla="*/ 1276818 h 2731653"/>
                  <a:gd name="connsiteX6" fmla="*/ 10488 w 1310127"/>
                  <a:gd name="connsiteY6" fmla="*/ 996583 h 2731653"/>
                  <a:gd name="connsiteX7" fmla="*/ 15206 w 1310127"/>
                  <a:gd name="connsiteY7" fmla="*/ 726840 h 2731653"/>
                  <a:gd name="connsiteX8" fmla="*/ 123533 w 1310127"/>
                  <a:gd name="connsiteY8" fmla="*/ 520197 h 2731653"/>
                  <a:gd name="connsiteX9" fmla="*/ 325827 w 1310127"/>
                  <a:gd name="connsiteY9" fmla="*/ 356710 h 2731653"/>
                  <a:gd name="connsiteX10" fmla="*/ 521071 w 1310127"/>
                  <a:gd name="connsiteY10" fmla="*/ 176148 h 2731653"/>
                  <a:gd name="connsiteX11" fmla="*/ 843246 w 1310127"/>
                  <a:gd name="connsiteY11" fmla="*/ 91463 h 2731653"/>
                  <a:gd name="connsiteX12" fmla="*/ 1291314 w 1310127"/>
                  <a:gd name="connsiteY12" fmla="*/ 1220452 h 2731653"/>
                  <a:gd name="connsiteX0" fmla="*/ 1291314 w 1310127"/>
                  <a:gd name="connsiteY0" fmla="*/ 1220452 h 2650532"/>
                  <a:gd name="connsiteX1" fmla="*/ 1063790 w 1310127"/>
                  <a:gd name="connsiteY1" fmla="*/ 2240416 h 2650532"/>
                  <a:gd name="connsiteX2" fmla="*/ 269849 w 1310127"/>
                  <a:gd name="connsiteY2" fmla="*/ 2568298 h 2650532"/>
                  <a:gd name="connsiteX3" fmla="*/ 414621 w 1310127"/>
                  <a:gd name="connsiteY3" fmla="*/ 1691113 h 2650532"/>
                  <a:gd name="connsiteX4" fmla="*/ 232047 w 1310127"/>
                  <a:gd name="connsiteY4" fmla="*/ 1484678 h 2650532"/>
                  <a:gd name="connsiteX5" fmla="*/ 106233 w 1310127"/>
                  <a:gd name="connsiteY5" fmla="*/ 1276818 h 2650532"/>
                  <a:gd name="connsiteX6" fmla="*/ 10488 w 1310127"/>
                  <a:gd name="connsiteY6" fmla="*/ 996583 h 2650532"/>
                  <a:gd name="connsiteX7" fmla="*/ 15206 w 1310127"/>
                  <a:gd name="connsiteY7" fmla="*/ 726840 h 2650532"/>
                  <a:gd name="connsiteX8" fmla="*/ 123533 w 1310127"/>
                  <a:gd name="connsiteY8" fmla="*/ 520197 h 2650532"/>
                  <a:gd name="connsiteX9" fmla="*/ 325827 w 1310127"/>
                  <a:gd name="connsiteY9" fmla="*/ 356710 h 2650532"/>
                  <a:gd name="connsiteX10" fmla="*/ 521071 w 1310127"/>
                  <a:gd name="connsiteY10" fmla="*/ 176148 h 2650532"/>
                  <a:gd name="connsiteX11" fmla="*/ 843246 w 1310127"/>
                  <a:gd name="connsiteY11" fmla="*/ 91463 h 2650532"/>
                  <a:gd name="connsiteX12" fmla="*/ 1291314 w 1310127"/>
                  <a:gd name="connsiteY12" fmla="*/ 1220452 h 2650532"/>
                  <a:gd name="connsiteX0" fmla="*/ 1291314 w 1310127"/>
                  <a:gd name="connsiteY0" fmla="*/ 1220452 h 2568298"/>
                  <a:gd name="connsiteX1" fmla="*/ 1063790 w 1310127"/>
                  <a:gd name="connsiteY1" fmla="*/ 2240416 h 2568298"/>
                  <a:gd name="connsiteX2" fmla="*/ 269849 w 1310127"/>
                  <a:gd name="connsiteY2" fmla="*/ 2568298 h 2568298"/>
                  <a:gd name="connsiteX3" fmla="*/ 414621 w 1310127"/>
                  <a:gd name="connsiteY3" fmla="*/ 1691113 h 2568298"/>
                  <a:gd name="connsiteX4" fmla="*/ 232047 w 1310127"/>
                  <a:gd name="connsiteY4" fmla="*/ 1484678 h 2568298"/>
                  <a:gd name="connsiteX5" fmla="*/ 106233 w 1310127"/>
                  <a:gd name="connsiteY5" fmla="*/ 1276818 h 2568298"/>
                  <a:gd name="connsiteX6" fmla="*/ 10488 w 1310127"/>
                  <a:gd name="connsiteY6" fmla="*/ 996583 h 2568298"/>
                  <a:gd name="connsiteX7" fmla="*/ 15206 w 1310127"/>
                  <a:gd name="connsiteY7" fmla="*/ 726840 h 2568298"/>
                  <a:gd name="connsiteX8" fmla="*/ 123533 w 1310127"/>
                  <a:gd name="connsiteY8" fmla="*/ 520197 h 2568298"/>
                  <a:gd name="connsiteX9" fmla="*/ 325827 w 1310127"/>
                  <a:gd name="connsiteY9" fmla="*/ 356710 h 2568298"/>
                  <a:gd name="connsiteX10" fmla="*/ 521071 w 1310127"/>
                  <a:gd name="connsiteY10" fmla="*/ 176148 h 2568298"/>
                  <a:gd name="connsiteX11" fmla="*/ 843246 w 1310127"/>
                  <a:gd name="connsiteY11" fmla="*/ 91463 h 2568298"/>
                  <a:gd name="connsiteX12" fmla="*/ 1291314 w 1310127"/>
                  <a:gd name="connsiteY12" fmla="*/ 1220452 h 2568298"/>
                  <a:gd name="connsiteX0" fmla="*/ 1291314 w 1310127"/>
                  <a:gd name="connsiteY0" fmla="*/ 1220452 h 2568298"/>
                  <a:gd name="connsiteX1" fmla="*/ 1063790 w 1310127"/>
                  <a:gd name="connsiteY1" fmla="*/ 2240416 h 2568298"/>
                  <a:gd name="connsiteX2" fmla="*/ 269849 w 1310127"/>
                  <a:gd name="connsiteY2" fmla="*/ 2568298 h 2568298"/>
                  <a:gd name="connsiteX3" fmla="*/ 414621 w 1310127"/>
                  <a:gd name="connsiteY3" fmla="*/ 1691113 h 2568298"/>
                  <a:gd name="connsiteX4" fmla="*/ 232047 w 1310127"/>
                  <a:gd name="connsiteY4" fmla="*/ 1484678 h 2568298"/>
                  <a:gd name="connsiteX5" fmla="*/ 106233 w 1310127"/>
                  <a:gd name="connsiteY5" fmla="*/ 1276818 h 2568298"/>
                  <a:gd name="connsiteX6" fmla="*/ 10488 w 1310127"/>
                  <a:gd name="connsiteY6" fmla="*/ 996583 h 2568298"/>
                  <a:gd name="connsiteX7" fmla="*/ 15206 w 1310127"/>
                  <a:gd name="connsiteY7" fmla="*/ 726840 h 2568298"/>
                  <a:gd name="connsiteX8" fmla="*/ 123533 w 1310127"/>
                  <a:gd name="connsiteY8" fmla="*/ 520197 h 2568298"/>
                  <a:gd name="connsiteX9" fmla="*/ 325827 w 1310127"/>
                  <a:gd name="connsiteY9" fmla="*/ 356710 h 2568298"/>
                  <a:gd name="connsiteX10" fmla="*/ 521071 w 1310127"/>
                  <a:gd name="connsiteY10" fmla="*/ 176148 h 2568298"/>
                  <a:gd name="connsiteX11" fmla="*/ 843246 w 1310127"/>
                  <a:gd name="connsiteY11" fmla="*/ 91463 h 2568298"/>
                  <a:gd name="connsiteX12" fmla="*/ 1291314 w 1310127"/>
                  <a:gd name="connsiteY12" fmla="*/ 1220452 h 2568298"/>
                  <a:gd name="connsiteX0" fmla="*/ 1291314 w 1310127"/>
                  <a:gd name="connsiteY0" fmla="*/ 1220452 h 2877292"/>
                  <a:gd name="connsiteX1" fmla="*/ 1063790 w 1310127"/>
                  <a:gd name="connsiteY1" fmla="*/ 2240416 h 2877292"/>
                  <a:gd name="connsiteX2" fmla="*/ 247563 w 1310127"/>
                  <a:gd name="connsiteY2" fmla="*/ 2877292 h 2877292"/>
                  <a:gd name="connsiteX3" fmla="*/ 414621 w 1310127"/>
                  <a:gd name="connsiteY3" fmla="*/ 1691113 h 2877292"/>
                  <a:gd name="connsiteX4" fmla="*/ 232047 w 1310127"/>
                  <a:gd name="connsiteY4" fmla="*/ 1484678 h 2877292"/>
                  <a:gd name="connsiteX5" fmla="*/ 106233 w 1310127"/>
                  <a:gd name="connsiteY5" fmla="*/ 1276818 h 2877292"/>
                  <a:gd name="connsiteX6" fmla="*/ 10488 w 1310127"/>
                  <a:gd name="connsiteY6" fmla="*/ 996583 h 2877292"/>
                  <a:gd name="connsiteX7" fmla="*/ 15206 w 1310127"/>
                  <a:gd name="connsiteY7" fmla="*/ 726840 h 2877292"/>
                  <a:gd name="connsiteX8" fmla="*/ 123533 w 1310127"/>
                  <a:gd name="connsiteY8" fmla="*/ 520197 h 2877292"/>
                  <a:gd name="connsiteX9" fmla="*/ 325827 w 1310127"/>
                  <a:gd name="connsiteY9" fmla="*/ 356710 h 2877292"/>
                  <a:gd name="connsiteX10" fmla="*/ 521071 w 1310127"/>
                  <a:gd name="connsiteY10" fmla="*/ 176148 h 2877292"/>
                  <a:gd name="connsiteX11" fmla="*/ 843246 w 1310127"/>
                  <a:gd name="connsiteY11" fmla="*/ 91463 h 2877292"/>
                  <a:gd name="connsiteX12" fmla="*/ 1291314 w 1310127"/>
                  <a:gd name="connsiteY12" fmla="*/ 1220452 h 2877292"/>
                  <a:gd name="connsiteX0" fmla="*/ 1291314 w 1332591"/>
                  <a:gd name="connsiteY0" fmla="*/ 1220452 h 2877292"/>
                  <a:gd name="connsiteX1" fmla="*/ 1153440 w 1332591"/>
                  <a:gd name="connsiteY1" fmla="*/ 1973553 h 2877292"/>
                  <a:gd name="connsiteX2" fmla="*/ 247563 w 1332591"/>
                  <a:gd name="connsiteY2" fmla="*/ 2877292 h 2877292"/>
                  <a:gd name="connsiteX3" fmla="*/ 414621 w 1332591"/>
                  <a:gd name="connsiteY3" fmla="*/ 1691113 h 2877292"/>
                  <a:gd name="connsiteX4" fmla="*/ 232047 w 1332591"/>
                  <a:gd name="connsiteY4" fmla="*/ 1484678 h 2877292"/>
                  <a:gd name="connsiteX5" fmla="*/ 106233 w 1332591"/>
                  <a:gd name="connsiteY5" fmla="*/ 1276818 h 2877292"/>
                  <a:gd name="connsiteX6" fmla="*/ 10488 w 1332591"/>
                  <a:gd name="connsiteY6" fmla="*/ 996583 h 2877292"/>
                  <a:gd name="connsiteX7" fmla="*/ 15206 w 1332591"/>
                  <a:gd name="connsiteY7" fmla="*/ 726840 h 2877292"/>
                  <a:gd name="connsiteX8" fmla="*/ 123533 w 1332591"/>
                  <a:gd name="connsiteY8" fmla="*/ 520197 h 2877292"/>
                  <a:gd name="connsiteX9" fmla="*/ 325827 w 1332591"/>
                  <a:gd name="connsiteY9" fmla="*/ 356710 h 2877292"/>
                  <a:gd name="connsiteX10" fmla="*/ 521071 w 1332591"/>
                  <a:gd name="connsiteY10" fmla="*/ 176148 h 2877292"/>
                  <a:gd name="connsiteX11" fmla="*/ 843246 w 1332591"/>
                  <a:gd name="connsiteY11" fmla="*/ 91463 h 2877292"/>
                  <a:gd name="connsiteX12" fmla="*/ 1291314 w 1332591"/>
                  <a:gd name="connsiteY12" fmla="*/ 1220452 h 2877292"/>
                  <a:gd name="connsiteX0" fmla="*/ 1567798 w 1574738"/>
                  <a:gd name="connsiteY0" fmla="*/ 1865739 h 2877292"/>
                  <a:gd name="connsiteX1" fmla="*/ 1153440 w 1574738"/>
                  <a:gd name="connsiteY1" fmla="*/ 1973553 h 2877292"/>
                  <a:gd name="connsiteX2" fmla="*/ 247563 w 1574738"/>
                  <a:gd name="connsiteY2" fmla="*/ 2877292 h 2877292"/>
                  <a:gd name="connsiteX3" fmla="*/ 414621 w 1574738"/>
                  <a:gd name="connsiteY3" fmla="*/ 1691113 h 2877292"/>
                  <a:gd name="connsiteX4" fmla="*/ 232047 w 1574738"/>
                  <a:gd name="connsiteY4" fmla="*/ 1484678 h 2877292"/>
                  <a:gd name="connsiteX5" fmla="*/ 106233 w 1574738"/>
                  <a:gd name="connsiteY5" fmla="*/ 1276818 h 2877292"/>
                  <a:gd name="connsiteX6" fmla="*/ 10488 w 1574738"/>
                  <a:gd name="connsiteY6" fmla="*/ 996583 h 2877292"/>
                  <a:gd name="connsiteX7" fmla="*/ 15206 w 1574738"/>
                  <a:gd name="connsiteY7" fmla="*/ 726840 h 2877292"/>
                  <a:gd name="connsiteX8" fmla="*/ 123533 w 1574738"/>
                  <a:gd name="connsiteY8" fmla="*/ 520197 h 2877292"/>
                  <a:gd name="connsiteX9" fmla="*/ 325827 w 1574738"/>
                  <a:gd name="connsiteY9" fmla="*/ 356710 h 2877292"/>
                  <a:gd name="connsiteX10" fmla="*/ 521071 w 1574738"/>
                  <a:gd name="connsiteY10" fmla="*/ 176148 h 2877292"/>
                  <a:gd name="connsiteX11" fmla="*/ 843246 w 1574738"/>
                  <a:gd name="connsiteY11" fmla="*/ 91463 h 2877292"/>
                  <a:gd name="connsiteX12" fmla="*/ 1567798 w 1574738"/>
                  <a:gd name="connsiteY12" fmla="*/ 1865739 h 2877292"/>
                  <a:gd name="connsiteX0" fmla="*/ 1567798 w 1573790"/>
                  <a:gd name="connsiteY0" fmla="*/ 1865739 h 2877292"/>
                  <a:gd name="connsiteX1" fmla="*/ 1109647 w 1573790"/>
                  <a:gd name="connsiteY1" fmla="*/ 1891709 h 2877292"/>
                  <a:gd name="connsiteX2" fmla="*/ 247563 w 1573790"/>
                  <a:gd name="connsiteY2" fmla="*/ 2877292 h 2877292"/>
                  <a:gd name="connsiteX3" fmla="*/ 414621 w 1573790"/>
                  <a:gd name="connsiteY3" fmla="*/ 1691113 h 2877292"/>
                  <a:gd name="connsiteX4" fmla="*/ 232047 w 1573790"/>
                  <a:gd name="connsiteY4" fmla="*/ 1484678 h 2877292"/>
                  <a:gd name="connsiteX5" fmla="*/ 106233 w 1573790"/>
                  <a:gd name="connsiteY5" fmla="*/ 1276818 h 2877292"/>
                  <a:gd name="connsiteX6" fmla="*/ 10488 w 1573790"/>
                  <a:gd name="connsiteY6" fmla="*/ 996583 h 2877292"/>
                  <a:gd name="connsiteX7" fmla="*/ 15206 w 1573790"/>
                  <a:gd name="connsiteY7" fmla="*/ 726840 h 2877292"/>
                  <a:gd name="connsiteX8" fmla="*/ 123533 w 1573790"/>
                  <a:gd name="connsiteY8" fmla="*/ 520197 h 2877292"/>
                  <a:gd name="connsiteX9" fmla="*/ 325827 w 1573790"/>
                  <a:gd name="connsiteY9" fmla="*/ 356710 h 2877292"/>
                  <a:gd name="connsiteX10" fmla="*/ 521071 w 1573790"/>
                  <a:gd name="connsiteY10" fmla="*/ 176148 h 2877292"/>
                  <a:gd name="connsiteX11" fmla="*/ 843246 w 1573790"/>
                  <a:gd name="connsiteY11" fmla="*/ 91463 h 2877292"/>
                  <a:gd name="connsiteX12" fmla="*/ 1567798 w 1573790"/>
                  <a:gd name="connsiteY12" fmla="*/ 1865739 h 2877292"/>
                  <a:gd name="connsiteX0" fmla="*/ 1567798 w 1573527"/>
                  <a:gd name="connsiteY0" fmla="*/ 1865739 h 2877292"/>
                  <a:gd name="connsiteX1" fmla="*/ 1109647 w 1573527"/>
                  <a:gd name="connsiteY1" fmla="*/ 1891709 h 2877292"/>
                  <a:gd name="connsiteX2" fmla="*/ 247563 w 1573527"/>
                  <a:gd name="connsiteY2" fmla="*/ 2877292 h 2877292"/>
                  <a:gd name="connsiteX3" fmla="*/ 414621 w 1573527"/>
                  <a:gd name="connsiteY3" fmla="*/ 1691113 h 2877292"/>
                  <a:gd name="connsiteX4" fmla="*/ 232047 w 1573527"/>
                  <a:gd name="connsiteY4" fmla="*/ 1484678 h 2877292"/>
                  <a:gd name="connsiteX5" fmla="*/ 106233 w 1573527"/>
                  <a:gd name="connsiteY5" fmla="*/ 1276818 h 2877292"/>
                  <a:gd name="connsiteX6" fmla="*/ 10488 w 1573527"/>
                  <a:gd name="connsiteY6" fmla="*/ 996583 h 2877292"/>
                  <a:gd name="connsiteX7" fmla="*/ 15206 w 1573527"/>
                  <a:gd name="connsiteY7" fmla="*/ 726840 h 2877292"/>
                  <a:gd name="connsiteX8" fmla="*/ 123533 w 1573527"/>
                  <a:gd name="connsiteY8" fmla="*/ 520197 h 2877292"/>
                  <a:gd name="connsiteX9" fmla="*/ 325827 w 1573527"/>
                  <a:gd name="connsiteY9" fmla="*/ 356710 h 2877292"/>
                  <a:gd name="connsiteX10" fmla="*/ 521071 w 1573527"/>
                  <a:gd name="connsiteY10" fmla="*/ 176148 h 2877292"/>
                  <a:gd name="connsiteX11" fmla="*/ 843246 w 1573527"/>
                  <a:gd name="connsiteY11" fmla="*/ 91463 h 2877292"/>
                  <a:gd name="connsiteX12" fmla="*/ 1567798 w 1573527"/>
                  <a:gd name="connsiteY12" fmla="*/ 1865739 h 2877292"/>
                  <a:gd name="connsiteX0" fmla="*/ 1567798 w 1567798"/>
                  <a:gd name="connsiteY0" fmla="*/ 1865739 h 2877292"/>
                  <a:gd name="connsiteX1" fmla="*/ 1109647 w 1567798"/>
                  <a:gd name="connsiteY1" fmla="*/ 1891709 h 2877292"/>
                  <a:gd name="connsiteX2" fmla="*/ 247563 w 1567798"/>
                  <a:gd name="connsiteY2" fmla="*/ 2877292 h 2877292"/>
                  <a:gd name="connsiteX3" fmla="*/ 414621 w 1567798"/>
                  <a:gd name="connsiteY3" fmla="*/ 1691113 h 2877292"/>
                  <a:gd name="connsiteX4" fmla="*/ 232047 w 1567798"/>
                  <a:gd name="connsiteY4" fmla="*/ 1484678 h 2877292"/>
                  <a:gd name="connsiteX5" fmla="*/ 106233 w 1567798"/>
                  <a:gd name="connsiteY5" fmla="*/ 1276818 h 2877292"/>
                  <a:gd name="connsiteX6" fmla="*/ 10488 w 1567798"/>
                  <a:gd name="connsiteY6" fmla="*/ 996583 h 2877292"/>
                  <a:gd name="connsiteX7" fmla="*/ 15206 w 1567798"/>
                  <a:gd name="connsiteY7" fmla="*/ 726840 h 2877292"/>
                  <a:gd name="connsiteX8" fmla="*/ 123533 w 1567798"/>
                  <a:gd name="connsiteY8" fmla="*/ 520197 h 2877292"/>
                  <a:gd name="connsiteX9" fmla="*/ 325827 w 1567798"/>
                  <a:gd name="connsiteY9" fmla="*/ 356710 h 2877292"/>
                  <a:gd name="connsiteX10" fmla="*/ 521071 w 1567798"/>
                  <a:gd name="connsiteY10" fmla="*/ 176148 h 2877292"/>
                  <a:gd name="connsiteX11" fmla="*/ 843246 w 1567798"/>
                  <a:gd name="connsiteY11" fmla="*/ 91463 h 2877292"/>
                  <a:gd name="connsiteX12" fmla="*/ 1567798 w 1567798"/>
                  <a:gd name="connsiteY12" fmla="*/ 1865739 h 2877292"/>
                  <a:gd name="connsiteX0" fmla="*/ 1641282 w 1641282"/>
                  <a:gd name="connsiteY0" fmla="*/ 1995280 h 2877292"/>
                  <a:gd name="connsiteX1" fmla="*/ 1109647 w 1641282"/>
                  <a:gd name="connsiteY1" fmla="*/ 1891709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109647 w 1641282"/>
                  <a:gd name="connsiteY1" fmla="*/ 1891709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048956 w 1641282"/>
                  <a:gd name="connsiteY1" fmla="*/ 1986724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232047 w 1641282"/>
                  <a:gd name="connsiteY4" fmla="*/ 1484678 h 2877292"/>
                  <a:gd name="connsiteX5" fmla="*/ 106233 w 1641282"/>
                  <a:gd name="connsiteY5" fmla="*/ 1276818 h 2877292"/>
                  <a:gd name="connsiteX6" fmla="*/ 10488 w 1641282"/>
                  <a:gd name="connsiteY6" fmla="*/ 996583 h 2877292"/>
                  <a:gd name="connsiteX7" fmla="*/ 15206 w 1641282"/>
                  <a:gd name="connsiteY7" fmla="*/ 726840 h 2877292"/>
                  <a:gd name="connsiteX8" fmla="*/ 123533 w 1641282"/>
                  <a:gd name="connsiteY8" fmla="*/ 520197 h 2877292"/>
                  <a:gd name="connsiteX9" fmla="*/ 325827 w 1641282"/>
                  <a:gd name="connsiteY9" fmla="*/ 356710 h 2877292"/>
                  <a:gd name="connsiteX10" fmla="*/ 521071 w 1641282"/>
                  <a:gd name="connsiteY10" fmla="*/ 176148 h 2877292"/>
                  <a:gd name="connsiteX11" fmla="*/ 843246 w 1641282"/>
                  <a:gd name="connsiteY11" fmla="*/ 91463 h 2877292"/>
                  <a:gd name="connsiteX12" fmla="*/ 1641282 w 1641282"/>
                  <a:gd name="connsiteY12" fmla="*/ 1995280 h 2877292"/>
                  <a:gd name="connsiteX0" fmla="*/ 1641282 w 1641282"/>
                  <a:gd name="connsiteY0" fmla="*/ 1995280 h 2877292"/>
                  <a:gd name="connsiteX1" fmla="*/ 1048956 w 1641282"/>
                  <a:gd name="connsiteY1" fmla="*/ 1986724 h 2877292"/>
                  <a:gd name="connsiteX2" fmla="*/ 247563 w 1641282"/>
                  <a:gd name="connsiteY2" fmla="*/ 2877292 h 2877292"/>
                  <a:gd name="connsiteX3" fmla="*/ 414621 w 1641282"/>
                  <a:gd name="connsiteY3" fmla="*/ 1691113 h 2877292"/>
                  <a:gd name="connsiteX4" fmla="*/ 106233 w 1641282"/>
                  <a:gd name="connsiteY4" fmla="*/ 1276818 h 2877292"/>
                  <a:gd name="connsiteX5" fmla="*/ 10488 w 1641282"/>
                  <a:gd name="connsiteY5" fmla="*/ 996583 h 2877292"/>
                  <a:gd name="connsiteX6" fmla="*/ 15206 w 1641282"/>
                  <a:gd name="connsiteY6" fmla="*/ 726840 h 2877292"/>
                  <a:gd name="connsiteX7" fmla="*/ 123533 w 1641282"/>
                  <a:gd name="connsiteY7" fmla="*/ 520197 h 2877292"/>
                  <a:gd name="connsiteX8" fmla="*/ 325827 w 1641282"/>
                  <a:gd name="connsiteY8" fmla="*/ 356710 h 2877292"/>
                  <a:gd name="connsiteX9" fmla="*/ 521071 w 1641282"/>
                  <a:gd name="connsiteY9" fmla="*/ 176148 h 2877292"/>
                  <a:gd name="connsiteX10" fmla="*/ 843246 w 1641282"/>
                  <a:gd name="connsiteY10" fmla="*/ 91463 h 2877292"/>
                  <a:gd name="connsiteX11" fmla="*/ 1641282 w 1641282"/>
                  <a:gd name="connsiteY11" fmla="*/ 1995280 h 2877292"/>
                  <a:gd name="connsiteX0" fmla="*/ 1626282 w 1626282"/>
                  <a:gd name="connsiteY0" fmla="*/ 1995280 h 2877292"/>
                  <a:gd name="connsiteX1" fmla="*/ 1033956 w 1626282"/>
                  <a:gd name="connsiteY1" fmla="*/ 1986724 h 2877292"/>
                  <a:gd name="connsiteX2" fmla="*/ 232563 w 1626282"/>
                  <a:gd name="connsiteY2" fmla="*/ 2877292 h 2877292"/>
                  <a:gd name="connsiteX3" fmla="*/ 399621 w 1626282"/>
                  <a:gd name="connsiteY3" fmla="*/ 1691113 h 2877292"/>
                  <a:gd name="connsiteX4" fmla="*/ 91233 w 1626282"/>
                  <a:gd name="connsiteY4" fmla="*/ 1276818 h 2877292"/>
                  <a:gd name="connsiteX5" fmla="*/ 206 w 1626282"/>
                  <a:gd name="connsiteY5" fmla="*/ 726840 h 2877292"/>
                  <a:gd name="connsiteX6" fmla="*/ 108533 w 1626282"/>
                  <a:gd name="connsiteY6" fmla="*/ 520197 h 2877292"/>
                  <a:gd name="connsiteX7" fmla="*/ 310827 w 1626282"/>
                  <a:gd name="connsiteY7" fmla="*/ 356710 h 2877292"/>
                  <a:gd name="connsiteX8" fmla="*/ 506071 w 1626282"/>
                  <a:gd name="connsiteY8" fmla="*/ 176148 h 2877292"/>
                  <a:gd name="connsiteX9" fmla="*/ 828246 w 1626282"/>
                  <a:gd name="connsiteY9" fmla="*/ 91463 h 2877292"/>
                  <a:gd name="connsiteX10" fmla="*/ 1626282 w 1626282"/>
                  <a:gd name="connsiteY10" fmla="*/ 1995280 h 2877292"/>
                  <a:gd name="connsiteX0" fmla="*/ 2405166 w 2405166"/>
                  <a:gd name="connsiteY0" fmla="*/ 1995280 h 2877292"/>
                  <a:gd name="connsiteX1" fmla="*/ 1812840 w 2405166"/>
                  <a:gd name="connsiteY1" fmla="*/ 1986724 h 2877292"/>
                  <a:gd name="connsiteX2" fmla="*/ 1011447 w 2405166"/>
                  <a:gd name="connsiteY2" fmla="*/ 2877292 h 2877292"/>
                  <a:gd name="connsiteX3" fmla="*/ 1178505 w 2405166"/>
                  <a:gd name="connsiteY3" fmla="*/ 1691113 h 2877292"/>
                  <a:gd name="connsiteX4" fmla="*/ 870117 w 2405166"/>
                  <a:gd name="connsiteY4" fmla="*/ 1276818 h 2877292"/>
                  <a:gd name="connsiteX5" fmla="*/ 7 w 2405166"/>
                  <a:gd name="connsiteY5" fmla="*/ 848727 h 2877292"/>
                  <a:gd name="connsiteX6" fmla="*/ 887417 w 2405166"/>
                  <a:gd name="connsiteY6" fmla="*/ 520197 h 2877292"/>
                  <a:gd name="connsiteX7" fmla="*/ 1089711 w 2405166"/>
                  <a:gd name="connsiteY7" fmla="*/ 356710 h 2877292"/>
                  <a:gd name="connsiteX8" fmla="*/ 1284955 w 2405166"/>
                  <a:gd name="connsiteY8" fmla="*/ 176148 h 2877292"/>
                  <a:gd name="connsiteX9" fmla="*/ 1607130 w 2405166"/>
                  <a:gd name="connsiteY9" fmla="*/ 91463 h 2877292"/>
                  <a:gd name="connsiteX10" fmla="*/ 2405166 w 2405166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870110 w 2405159"/>
                  <a:gd name="connsiteY4" fmla="*/ 1276818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870110 w 2405159"/>
                  <a:gd name="connsiteY4" fmla="*/ 1276818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928383 w 2405159"/>
                  <a:gd name="connsiteY4" fmla="*/ 1272737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1995280 h 2877292"/>
                  <a:gd name="connsiteX1" fmla="*/ 1812833 w 2405159"/>
                  <a:gd name="connsiteY1" fmla="*/ 1986724 h 2877292"/>
                  <a:gd name="connsiteX2" fmla="*/ 1011440 w 2405159"/>
                  <a:gd name="connsiteY2" fmla="*/ 2877292 h 2877292"/>
                  <a:gd name="connsiteX3" fmla="*/ 1178498 w 2405159"/>
                  <a:gd name="connsiteY3" fmla="*/ 1691113 h 2877292"/>
                  <a:gd name="connsiteX4" fmla="*/ 928383 w 2405159"/>
                  <a:gd name="connsiteY4" fmla="*/ 1272737 h 2877292"/>
                  <a:gd name="connsiteX5" fmla="*/ 0 w 2405159"/>
                  <a:gd name="connsiteY5" fmla="*/ 848727 h 2877292"/>
                  <a:gd name="connsiteX6" fmla="*/ 887410 w 2405159"/>
                  <a:gd name="connsiteY6" fmla="*/ 520197 h 2877292"/>
                  <a:gd name="connsiteX7" fmla="*/ 1089704 w 2405159"/>
                  <a:gd name="connsiteY7" fmla="*/ 356710 h 2877292"/>
                  <a:gd name="connsiteX8" fmla="*/ 1284948 w 2405159"/>
                  <a:gd name="connsiteY8" fmla="*/ 176148 h 2877292"/>
                  <a:gd name="connsiteX9" fmla="*/ 1607123 w 2405159"/>
                  <a:gd name="connsiteY9" fmla="*/ 91463 h 2877292"/>
                  <a:gd name="connsiteX10" fmla="*/ 2405159 w 2405159"/>
                  <a:gd name="connsiteY10" fmla="*/ 1995280 h 2877292"/>
                  <a:gd name="connsiteX0" fmla="*/ 2405159 w 2405159"/>
                  <a:gd name="connsiteY0" fmla="*/ 2375056 h 3257068"/>
                  <a:gd name="connsiteX1" fmla="*/ 1812833 w 2405159"/>
                  <a:gd name="connsiteY1" fmla="*/ 2366500 h 3257068"/>
                  <a:gd name="connsiteX2" fmla="*/ 1011440 w 2405159"/>
                  <a:gd name="connsiteY2" fmla="*/ 3257068 h 3257068"/>
                  <a:gd name="connsiteX3" fmla="*/ 1178498 w 2405159"/>
                  <a:gd name="connsiteY3" fmla="*/ 2070889 h 3257068"/>
                  <a:gd name="connsiteX4" fmla="*/ 928383 w 2405159"/>
                  <a:gd name="connsiteY4" fmla="*/ 1652513 h 3257068"/>
                  <a:gd name="connsiteX5" fmla="*/ 0 w 2405159"/>
                  <a:gd name="connsiteY5" fmla="*/ 1228503 h 3257068"/>
                  <a:gd name="connsiteX6" fmla="*/ 887410 w 2405159"/>
                  <a:gd name="connsiteY6" fmla="*/ 899973 h 3257068"/>
                  <a:gd name="connsiteX7" fmla="*/ 57530 w 2405159"/>
                  <a:gd name="connsiteY7" fmla="*/ 3565 h 3257068"/>
                  <a:gd name="connsiteX8" fmla="*/ 1284948 w 2405159"/>
                  <a:gd name="connsiteY8" fmla="*/ 555924 h 3257068"/>
                  <a:gd name="connsiteX9" fmla="*/ 1607123 w 2405159"/>
                  <a:gd name="connsiteY9" fmla="*/ 471239 h 3257068"/>
                  <a:gd name="connsiteX10" fmla="*/ 2405159 w 2405159"/>
                  <a:gd name="connsiteY10" fmla="*/ 2375056 h 3257068"/>
                  <a:gd name="connsiteX0" fmla="*/ 2405159 w 2405159"/>
                  <a:gd name="connsiteY0" fmla="*/ 2401450 h 3283462"/>
                  <a:gd name="connsiteX1" fmla="*/ 1812833 w 2405159"/>
                  <a:gd name="connsiteY1" fmla="*/ 2392894 h 3283462"/>
                  <a:gd name="connsiteX2" fmla="*/ 1011440 w 2405159"/>
                  <a:gd name="connsiteY2" fmla="*/ 3283462 h 3283462"/>
                  <a:gd name="connsiteX3" fmla="*/ 1178498 w 2405159"/>
                  <a:gd name="connsiteY3" fmla="*/ 2097283 h 3283462"/>
                  <a:gd name="connsiteX4" fmla="*/ 928383 w 2405159"/>
                  <a:gd name="connsiteY4" fmla="*/ 1678907 h 3283462"/>
                  <a:gd name="connsiteX5" fmla="*/ 0 w 2405159"/>
                  <a:gd name="connsiteY5" fmla="*/ 1254897 h 3283462"/>
                  <a:gd name="connsiteX6" fmla="*/ 887410 w 2405159"/>
                  <a:gd name="connsiteY6" fmla="*/ 926367 h 3283462"/>
                  <a:gd name="connsiteX7" fmla="*/ 57530 w 2405159"/>
                  <a:gd name="connsiteY7" fmla="*/ 29959 h 3283462"/>
                  <a:gd name="connsiteX8" fmla="*/ 1284948 w 2405159"/>
                  <a:gd name="connsiteY8" fmla="*/ 582318 h 3283462"/>
                  <a:gd name="connsiteX9" fmla="*/ 1607123 w 2405159"/>
                  <a:gd name="connsiteY9" fmla="*/ 497633 h 3283462"/>
                  <a:gd name="connsiteX10" fmla="*/ 2405159 w 2405159"/>
                  <a:gd name="connsiteY10" fmla="*/ 2401450 h 3283462"/>
                  <a:gd name="connsiteX0" fmla="*/ 2405159 w 2405159"/>
                  <a:gd name="connsiteY0" fmla="*/ 2370434 h 3252446"/>
                  <a:gd name="connsiteX1" fmla="*/ 1812833 w 2405159"/>
                  <a:gd name="connsiteY1" fmla="*/ 2361878 h 3252446"/>
                  <a:gd name="connsiteX2" fmla="*/ 1011440 w 2405159"/>
                  <a:gd name="connsiteY2" fmla="*/ 3252446 h 3252446"/>
                  <a:gd name="connsiteX3" fmla="*/ 1178498 w 2405159"/>
                  <a:gd name="connsiteY3" fmla="*/ 2066267 h 3252446"/>
                  <a:gd name="connsiteX4" fmla="*/ 928383 w 2405159"/>
                  <a:gd name="connsiteY4" fmla="*/ 1647891 h 3252446"/>
                  <a:gd name="connsiteX5" fmla="*/ 0 w 2405159"/>
                  <a:gd name="connsiteY5" fmla="*/ 1223881 h 3252446"/>
                  <a:gd name="connsiteX6" fmla="*/ 887410 w 2405159"/>
                  <a:gd name="connsiteY6" fmla="*/ 895351 h 3252446"/>
                  <a:gd name="connsiteX7" fmla="*/ 100769 w 2405159"/>
                  <a:gd name="connsiteY7" fmla="*/ 31051 h 3252446"/>
                  <a:gd name="connsiteX8" fmla="*/ 1284948 w 2405159"/>
                  <a:gd name="connsiteY8" fmla="*/ 551302 h 3252446"/>
                  <a:gd name="connsiteX9" fmla="*/ 1607123 w 2405159"/>
                  <a:gd name="connsiteY9" fmla="*/ 466617 h 3252446"/>
                  <a:gd name="connsiteX10" fmla="*/ 2405159 w 2405159"/>
                  <a:gd name="connsiteY10" fmla="*/ 2370434 h 3252446"/>
                  <a:gd name="connsiteX0" fmla="*/ 2405159 w 2405159"/>
                  <a:gd name="connsiteY0" fmla="*/ 2370434 h 3252446"/>
                  <a:gd name="connsiteX1" fmla="*/ 1812833 w 2405159"/>
                  <a:gd name="connsiteY1" fmla="*/ 2361878 h 3252446"/>
                  <a:gd name="connsiteX2" fmla="*/ 1011440 w 2405159"/>
                  <a:gd name="connsiteY2" fmla="*/ 3252446 h 3252446"/>
                  <a:gd name="connsiteX3" fmla="*/ 1178498 w 2405159"/>
                  <a:gd name="connsiteY3" fmla="*/ 2066267 h 3252446"/>
                  <a:gd name="connsiteX4" fmla="*/ 928383 w 2405159"/>
                  <a:gd name="connsiteY4" fmla="*/ 1647891 h 3252446"/>
                  <a:gd name="connsiteX5" fmla="*/ 0 w 2405159"/>
                  <a:gd name="connsiteY5" fmla="*/ 1223881 h 3252446"/>
                  <a:gd name="connsiteX6" fmla="*/ 887410 w 2405159"/>
                  <a:gd name="connsiteY6" fmla="*/ 895351 h 3252446"/>
                  <a:gd name="connsiteX7" fmla="*/ 100769 w 2405159"/>
                  <a:gd name="connsiteY7" fmla="*/ 31051 h 3252446"/>
                  <a:gd name="connsiteX8" fmla="*/ 1284948 w 2405159"/>
                  <a:gd name="connsiteY8" fmla="*/ 551302 h 3252446"/>
                  <a:gd name="connsiteX9" fmla="*/ 1607123 w 2405159"/>
                  <a:gd name="connsiteY9" fmla="*/ 466617 h 3252446"/>
                  <a:gd name="connsiteX10" fmla="*/ 2405159 w 2405159"/>
                  <a:gd name="connsiteY10" fmla="*/ 2370434 h 3252446"/>
                  <a:gd name="connsiteX0" fmla="*/ 2405159 w 2405159"/>
                  <a:gd name="connsiteY0" fmla="*/ 2430654 h 3312666"/>
                  <a:gd name="connsiteX1" fmla="*/ 1812833 w 2405159"/>
                  <a:gd name="connsiteY1" fmla="*/ 2422098 h 3312666"/>
                  <a:gd name="connsiteX2" fmla="*/ 1011440 w 2405159"/>
                  <a:gd name="connsiteY2" fmla="*/ 3312666 h 3312666"/>
                  <a:gd name="connsiteX3" fmla="*/ 1178498 w 2405159"/>
                  <a:gd name="connsiteY3" fmla="*/ 2126487 h 3312666"/>
                  <a:gd name="connsiteX4" fmla="*/ 928383 w 2405159"/>
                  <a:gd name="connsiteY4" fmla="*/ 1708111 h 3312666"/>
                  <a:gd name="connsiteX5" fmla="*/ 0 w 2405159"/>
                  <a:gd name="connsiteY5" fmla="*/ 1284101 h 3312666"/>
                  <a:gd name="connsiteX6" fmla="*/ 887410 w 2405159"/>
                  <a:gd name="connsiteY6" fmla="*/ 955571 h 3312666"/>
                  <a:gd name="connsiteX7" fmla="*/ 100769 w 2405159"/>
                  <a:gd name="connsiteY7" fmla="*/ 91271 h 3312666"/>
                  <a:gd name="connsiteX8" fmla="*/ 1284948 w 2405159"/>
                  <a:gd name="connsiteY8" fmla="*/ 611522 h 3312666"/>
                  <a:gd name="connsiteX9" fmla="*/ 1607123 w 2405159"/>
                  <a:gd name="connsiteY9" fmla="*/ 526837 h 3312666"/>
                  <a:gd name="connsiteX10" fmla="*/ 2405159 w 2405159"/>
                  <a:gd name="connsiteY10" fmla="*/ 2430654 h 3312666"/>
                  <a:gd name="connsiteX0" fmla="*/ 2405159 w 2405159"/>
                  <a:gd name="connsiteY0" fmla="*/ 2438605 h 3320617"/>
                  <a:gd name="connsiteX1" fmla="*/ 1812833 w 2405159"/>
                  <a:gd name="connsiteY1" fmla="*/ 2430049 h 3320617"/>
                  <a:gd name="connsiteX2" fmla="*/ 1011440 w 2405159"/>
                  <a:gd name="connsiteY2" fmla="*/ 3320617 h 3320617"/>
                  <a:gd name="connsiteX3" fmla="*/ 1178498 w 2405159"/>
                  <a:gd name="connsiteY3" fmla="*/ 2134438 h 3320617"/>
                  <a:gd name="connsiteX4" fmla="*/ 928383 w 2405159"/>
                  <a:gd name="connsiteY4" fmla="*/ 1716062 h 3320617"/>
                  <a:gd name="connsiteX5" fmla="*/ 0 w 2405159"/>
                  <a:gd name="connsiteY5" fmla="*/ 1292052 h 3320617"/>
                  <a:gd name="connsiteX6" fmla="*/ 887410 w 2405159"/>
                  <a:gd name="connsiteY6" fmla="*/ 963522 h 3320617"/>
                  <a:gd name="connsiteX7" fmla="*/ 100769 w 2405159"/>
                  <a:gd name="connsiteY7" fmla="*/ 99222 h 3320617"/>
                  <a:gd name="connsiteX8" fmla="*/ 1325039 w 2405159"/>
                  <a:gd name="connsiteY8" fmla="*/ 522972 h 3320617"/>
                  <a:gd name="connsiteX9" fmla="*/ 1607123 w 2405159"/>
                  <a:gd name="connsiteY9" fmla="*/ 534788 h 3320617"/>
                  <a:gd name="connsiteX10" fmla="*/ 2405159 w 2405159"/>
                  <a:gd name="connsiteY10" fmla="*/ 2438605 h 3320617"/>
                  <a:gd name="connsiteX0" fmla="*/ 2681314 w 2681314"/>
                  <a:gd name="connsiteY0" fmla="*/ 2438605 h 3320617"/>
                  <a:gd name="connsiteX1" fmla="*/ 2088988 w 2681314"/>
                  <a:gd name="connsiteY1" fmla="*/ 2430049 h 3320617"/>
                  <a:gd name="connsiteX2" fmla="*/ 1287595 w 2681314"/>
                  <a:gd name="connsiteY2" fmla="*/ 3320617 h 3320617"/>
                  <a:gd name="connsiteX3" fmla="*/ 1454653 w 2681314"/>
                  <a:gd name="connsiteY3" fmla="*/ 2134438 h 3320617"/>
                  <a:gd name="connsiteX4" fmla="*/ 1204538 w 2681314"/>
                  <a:gd name="connsiteY4" fmla="*/ 1716062 h 3320617"/>
                  <a:gd name="connsiteX5" fmla="*/ 0 w 2681314"/>
                  <a:gd name="connsiteY5" fmla="*/ 1446071 h 3320617"/>
                  <a:gd name="connsiteX6" fmla="*/ 1163565 w 2681314"/>
                  <a:gd name="connsiteY6" fmla="*/ 963522 h 3320617"/>
                  <a:gd name="connsiteX7" fmla="*/ 376924 w 2681314"/>
                  <a:gd name="connsiteY7" fmla="*/ 99222 h 3320617"/>
                  <a:gd name="connsiteX8" fmla="*/ 1601194 w 2681314"/>
                  <a:gd name="connsiteY8" fmla="*/ 522972 h 3320617"/>
                  <a:gd name="connsiteX9" fmla="*/ 1883278 w 2681314"/>
                  <a:gd name="connsiteY9" fmla="*/ 534788 h 3320617"/>
                  <a:gd name="connsiteX10" fmla="*/ 2681314 w 2681314"/>
                  <a:gd name="connsiteY10" fmla="*/ 2438605 h 3320617"/>
                  <a:gd name="connsiteX0" fmla="*/ 2674616 w 2674616"/>
                  <a:gd name="connsiteY0" fmla="*/ 2438605 h 3320617"/>
                  <a:gd name="connsiteX1" fmla="*/ 2082290 w 2674616"/>
                  <a:gd name="connsiteY1" fmla="*/ 2430049 h 3320617"/>
                  <a:gd name="connsiteX2" fmla="*/ 1280897 w 2674616"/>
                  <a:gd name="connsiteY2" fmla="*/ 3320617 h 3320617"/>
                  <a:gd name="connsiteX3" fmla="*/ 1447955 w 2674616"/>
                  <a:gd name="connsiteY3" fmla="*/ 2134438 h 3320617"/>
                  <a:gd name="connsiteX4" fmla="*/ 1197840 w 2674616"/>
                  <a:gd name="connsiteY4" fmla="*/ 1716062 h 3320617"/>
                  <a:gd name="connsiteX5" fmla="*/ 0 w 2674616"/>
                  <a:gd name="connsiteY5" fmla="*/ 1123528 h 3320617"/>
                  <a:gd name="connsiteX6" fmla="*/ 1156867 w 2674616"/>
                  <a:gd name="connsiteY6" fmla="*/ 963522 h 3320617"/>
                  <a:gd name="connsiteX7" fmla="*/ 370226 w 2674616"/>
                  <a:gd name="connsiteY7" fmla="*/ 99222 h 3320617"/>
                  <a:gd name="connsiteX8" fmla="*/ 1594496 w 2674616"/>
                  <a:gd name="connsiteY8" fmla="*/ 522972 h 3320617"/>
                  <a:gd name="connsiteX9" fmla="*/ 1876580 w 2674616"/>
                  <a:gd name="connsiteY9" fmla="*/ 534788 h 3320617"/>
                  <a:gd name="connsiteX10" fmla="*/ 2674616 w 2674616"/>
                  <a:gd name="connsiteY10" fmla="*/ 2438605 h 3320617"/>
                  <a:gd name="connsiteX0" fmla="*/ 2674616 w 2674616"/>
                  <a:gd name="connsiteY0" fmla="*/ 2444318 h 3326330"/>
                  <a:gd name="connsiteX1" fmla="*/ 2082290 w 2674616"/>
                  <a:gd name="connsiteY1" fmla="*/ 2435762 h 3326330"/>
                  <a:gd name="connsiteX2" fmla="*/ 1280897 w 2674616"/>
                  <a:gd name="connsiteY2" fmla="*/ 3326330 h 3326330"/>
                  <a:gd name="connsiteX3" fmla="*/ 1447955 w 2674616"/>
                  <a:gd name="connsiteY3" fmla="*/ 2140151 h 3326330"/>
                  <a:gd name="connsiteX4" fmla="*/ 1197840 w 2674616"/>
                  <a:gd name="connsiteY4" fmla="*/ 1721775 h 3326330"/>
                  <a:gd name="connsiteX5" fmla="*/ 0 w 2674616"/>
                  <a:gd name="connsiteY5" fmla="*/ 1129241 h 3326330"/>
                  <a:gd name="connsiteX6" fmla="*/ 1156867 w 2674616"/>
                  <a:gd name="connsiteY6" fmla="*/ 969235 h 3326330"/>
                  <a:gd name="connsiteX7" fmla="*/ 370226 w 2674616"/>
                  <a:gd name="connsiteY7" fmla="*/ 104935 h 3326330"/>
                  <a:gd name="connsiteX8" fmla="*/ 1619554 w 2674616"/>
                  <a:gd name="connsiteY8" fmla="*/ 468373 h 3326330"/>
                  <a:gd name="connsiteX9" fmla="*/ 1876580 w 2674616"/>
                  <a:gd name="connsiteY9" fmla="*/ 540501 h 3326330"/>
                  <a:gd name="connsiteX10" fmla="*/ 2674616 w 2674616"/>
                  <a:gd name="connsiteY10" fmla="*/ 2444318 h 3326330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76580 w 2674616"/>
                  <a:gd name="connsiteY9" fmla="*/ 4809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16508 w 2674616"/>
                  <a:gd name="connsiteY9" fmla="*/ 305904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816508 w 2674616"/>
                  <a:gd name="connsiteY9" fmla="*/ 305904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782988 w 2674616"/>
                  <a:gd name="connsiteY9" fmla="*/ 2197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266826"/>
                  <a:gd name="connsiteX1" fmla="*/ 2082290 w 2674616"/>
                  <a:gd name="connsiteY1" fmla="*/ 2376258 h 3266826"/>
                  <a:gd name="connsiteX2" fmla="*/ 1280897 w 2674616"/>
                  <a:gd name="connsiteY2" fmla="*/ 3266826 h 3266826"/>
                  <a:gd name="connsiteX3" fmla="*/ 1447955 w 2674616"/>
                  <a:gd name="connsiteY3" fmla="*/ 2080647 h 3266826"/>
                  <a:gd name="connsiteX4" fmla="*/ 1197840 w 2674616"/>
                  <a:gd name="connsiteY4" fmla="*/ 1662271 h 3266826"/>
                  <a:gd name="connsiteX5" fmla="*/ 0 w 2674616"/>
                  <a:gd name="connsiteY5" fmla="*/ 1069737 h 3266826"/>
                  <a:gd name="connsiteX6" fmla="*/ 1156867 w 2674616"/>
                  <a:gd name="connsiteY6" fmla="*/ 909731 h 3266826"/>
                  <a:gd name="connsiteX7" fmla="*/ 547640 w 2674616"/>
                  <a:gd name="connsiteY7" fmla="*/ 112064 h 3266826"/>
                  <a:gd name="connsiteX8" fmla="*/ 1619554 w 2674616"/>
                  <a:gd name="connsiteY8" fmla="*/ 408869 h 3266826"/>
                  <a:gd name="connsiteX9" fmla="*/ 1782988 w 2674616"/>
                  <a:gd name="connsiteY9" fmla="*/ 219797 h 3266826"/>
                  <a:gd name="connsiteX10" fmla="*/ 2674616 w 2674616"/>
                  <a:gd name="connsiteY10" fmla="*/ 2384814 h 3266826"/>
                  <a:gd name="connsiteX0" fmla="*/ 2674616 w 2674616"/>
                  <a:gd name="connsiteY0" fmla="*/ 2384814 h 3788183"/>
                  <a:gd name="connsiteX1" fmla="*/ 2082290 w 2674616"/>
                  <a:gd name="connsiteY1" fmla="*/ 2376258 h 3788183"/>
                  <a:gd name="connsiteX2" fmla="*/ 1090286 w 2674616"/>
                  <a:gd name="connsiteY2" fmla="*/ 3788183 h 3788183"/>
                  <a:gd name="connsiteX3" fmla="*/ 1447955 w 2674616"/>
                  <a:gd name="connsiteY3" fmla="*/ 2080647 h 3788183"/>
                  <a:gd name="connsiteX4" fmla="*/ 1197840 w 2674616"/>
                  <a:gd name="connsiteY4" fmla="*/ 1662271 h 3788183"/>
                  <a:gd name="connsiteX5" fmla="*/ 0 w 2674616"/>
                  <a:gd name="connsiteY5" fmla="*/ 1069737 h 3788183"/>
                  <a:gd name="connsiteX6" fmla="*/ 1156867 w 2674616"/>
                  <a:gd name="connsiteY6" fmla="*/ 909731 h 3788183"/>
                  <a:gd name="connsiteX7" fmla="*/ 547640 w 2674616"/>
                  <a:gd name="connsiteY7" fmla="*/ 112064 h 3788183"/>
                  <a:gd name="connsiteX8" fmla="*/ 1619554 w 2674616"/>
                  <a:gd name="connsiteY8" fmla="*/ 408869 h 3788183"/>
                  <a:gd name="connsiteX9" fmla="*/ 1782988 w 2674616"/>
                  <a:gd name="connsiteY9" fmla="*/ 219797 h 3788183"/>
                  <a:gd name="connsiteX10" fmla="*/ 2674616 w 2674616"/>
                  <a:gd name="connsiteY10" fmla="*/ 2384814 h 3788183"/>
                  <a:gd name="connsiteX0" fmla="*/ 2674616 w 2674616"/>
                  <a:gd name="connsiteY0" fmla="*/ 2384814 h 3741590"/>
                  <a:gd name="connsiteX1" fmla="*/ 2082290 w 2674616"/>
                  <a:gd name="connsiteY1" fmla="*/ 2376258 h 3741590"/>
                  <a:gd name="connsiteX2" fmla="*/ 1124079 w 2674616"/>
                  <a:gd name="connsiteY2" fmla="*/ 3741590 h 3741590"/>
                  <a:gd name="connsiteX3" fmla="*/ 1447955 w 2674616"/>
                  <a:gd name="connsiteY3" fmla="*/ 2080647 h 3741590"/>
                  <a:gd name="connsiteX4" fmla="*/ 1197840 w 2674616"/>
                  <a:gd name="connsiteY4" fmla="*/ 1662271 h 3741590"/>
                  <a:gd name="connsiteX5" fmla="*/ 0 w 2674616"/>
                  <a:gd name="connsiteY5" fmla="*/ 1069737 h 3741590"/>
                  <a:gd name="connsiteX6" fmla="*/ 1156867 w 2674616"/>
                  <a:gd name="connsiteY6" fmla="*/ 909731 h 3741590"/>
                  <a:gd name="connsiteX7" fmla="*/ 547640 w 2674616"/>
                  <a:gd name="connsiteY7" fmla="*/ 112064 h 3741590"/>
                  <a:gd name="connsiteX8" fmla="*/ 1619554 w 2674616"/>
                  <a:gd name="connsiteY8" fmla="*/ 408869 h 3741590"/>
                  <a:gd name="connsiteX9" fmla="*/ 1782988 w 2674616"/>
                  <a:gd name="connsiteY9" fmla="*/ 219797 h 3741590"/>
                  <a:gd name="connsiteX10" fmla="*/ 2674616 w 2674616"/>
                  <a:gd name="connsiteY10" fmla="*/ 2384814 h 3741590"/>
                  <a:gd name="connsiteX0" fmla="*/ 2674616 w 2674616"/>
                  <a:gd name="connsiteY0" fmla="*/ 2384814 h 3751850"/>
                  <a:gd name="connsiteX1" fmla="*/ 2082290 w 2674616"/>
                  <a:gd name="connsiteY1" fmla="*/ 2376258 h 3751850"/>
                  <a:gd name="connsiteX2" fmla="*/ 1124079 w 2674616"/>
                  <a:gd name="connsiteY2" fmla="*/ 3741590 h 3751850"/>
                  <a:gd name="connsiteX3" fmla="*/ 1447955 w 2674616"/>
                  <a:gd name="connsiteY3" fmla="*/ 2080647 h 3751850"/>
                  <a:gd name="connsiteX4" fmla="*/ 1197840 w 2674616"/>
                  <a:gd name="connsiteY4" fmla="*/ 1662271 h 3751850"/>
                  <a:gd name="connsiteX5" fmla="*/ 0 w 2674616"/>
                  <a:gd name="connsiteY5" fmla="*/ 1069737 h 3751850"/>
                  <a:gd name="connsiteX6" fmla="*/ 1156867 w 2674616"/>
                  <a:gd name="connsiteY6" fmla="*/ 909731 h 3751850"/>
                  <a:gd name="connsiteX7" fmla="*/ 547640 w 2674616"/>
                  <a:gd name="connsiteY7" fmla="*/ 112064 h 3751850"/>
                  <a:gd name="connsiteX8" fmla="*/ 1619554 w 2674616"/>
                  <a:gd name="connsiteY8" fmla="*/ 408869 h 3751850"/>
                  <a:gd name="connsiteX9" fmla="*/ 1782988 w 2674616"/>
                  <a:gd name="connsiteY9" fmla="*/ 219797 h 3751850"/>
                  <a:gd name="connsiteX10" fmla="*/ 2674616 w 2674616"/>
                  <a:gd name="connsiteY10" fmla="*/ 2384814 h 3751850"/>
                  <a:gd name="connsiteX0" fmla="*/ 2674616 w 2674616"/>
                  <a:gd name="connsiteY0" fmla="*/ 2384814 h 3751850"/>
                  <a:gd name="connsiteX1" fmla="*/ 2082290 w 2674616"/>
                  <a:gd name="connsiteY1" fmla="*/ 2376258 h 3751850"/>
                  <a:gd name="connsiteX2" fmla="*/ 1124079 w 2674616"/>
                  <a:gd name="connsiteY2" fmla="*/ 3741590 h 3751850"/>
                  <a:gd name="connsiteX3" fmla="*/ 1447955 w 2674616"/>
                  <a:gd name="connsiteY3" fmla="*/ 2080647 h 3751850"/>
                  <a:gd name="connsiteX4" fmla="*/ 1197840 w 2674616"/>
                  <a:gd name="connsiteY4" fmla="*/ 1662271 h 3751850"/>
                  <a:gd name="connsiteX5" fmla="*/ 0 w 2674616"/>
                  <a:gd name="connsiteY5" fmla="*/ 1069737 h 3751850"/>
                  <a:gd name="connsiteX6" fmla="*/ 1156867 w 2674616"/>
                  <a:gd name="connsiteY6" fmla="*/ 909731 h 3751850"/>
                  <a:gd name="connsiteX7" fmla="*/ 547640 w 2674616"/>
                  <a:gd name="connsiteY7" fmla="*/ 112064 h 3751850"/>
                  <a:gd name="connsiteX8" fmla="*/ 1619554 w 2674616"/>
                  <a:gd name="connsiteY8" fmla="*/ 408869 h 3751850"/>
                  <a:gd name="connsiteX9" fmla="*/ 1782988 w 2674616"/>
                  <a:gd name="connsiteY9" fmla="*/ 219797 h 3751850"/>
                  <a:gd name="connsiteX10" fmla="*/ 2674616 w 2674616"/>
                  <a:gd name="connsiteY10" fmla="*/ 2384814 h 3751850"/>
                  <a:gd name="connsiteX0" fmla="*/ 2674616 w 2674616"/>
                  <a:gd name="connsiteY0" fmla="*/ 2384814 h 3725810"/>
                  <a:gd name="connsiteX1" fmla="*/ 2082290 w 2674616"/>
                  <a:gd name="connsiteY1" fmla="*/ 2376258 h 3725810"/>
                  <a:gd name="connsiteX2" fmla="*/ 1217271 w 2674616"/>
                  <a:gd name="connsiteY2" fmla="*/ 3715342 h 3725810"/>
                  <a:gd name="connsiteX3" fmla="*/ 1447955 w 2674616"/>
                  <a:gd name="connsiteY3" fmla="*/ 2080647 h 3725810"/>
                  <a:gd name="connsiteX4" fmla="*/ 1197840 w 2674616"/>
                  <a:gd name="connsiteY4" fmla="*/ 1662271 h 3725810"/>
                  <a:gd name="connsiteX5" fmla="*/ 0 w 2674616"/>
                  <a:gd name="connsiteY5" fmla="*/ 1069737 h 3725810"/>
                  <a:gd name="connsiteX6" fmla="*/ 1156867 w 2674616"/>
                  <a:gd name="connsiteY6" fmla="*/ 909731 h 3725810"/>
                  <a:gd name="connsiteX7" fmla="*/ 547640 w 2674616"/>
                  <a:gd name="connsiteY7" fmla="*/ 112064 h 3725810"/>
                  <a:gd name="connsiteX8" fmla="*/ 1619554 w 2674616"/>
                  <a:gd name="connsiteY8" fmla="*/ 408869 h 3725810"/>
                  <a:gd name="connsiteX9" fmla="*/ 1782988 w 2674616"/>
                  <a:gd name="connsiteY9" fmla="*/ 219797 h 3725810"/>
                  <a:gd name="connsiteX10" fmla="*/ 2674616 w 2674616"/>
                  <a:gd name="connsiteY10" fmla="*/ 2384814 h 3725810"/>
                  <a:gd name="connsiteX0" fmla="*/ 2674616 w 2674616"/>
                  <a:gd name="connsiteY0" fmla="*/ 2384814 h 3718391"/>
                  <a:gd name="connsiteX1" fmla="*/ 2082290 w 2674616"/>
                  <a:gd name="connsiteY1" fmla="*/ 2376258 h 3718391"/>
                  <a:gd name="connsiteX2" fmla="*/ 1217271 w 2674616"/>
                  <a:gd name="connsiteY2" fmla="*/ 3715342 h 3718391"/>
                  <a:gd name="connsiteX3" fmla="*/ 1447955 w 2674616"/>
                  <a:gd name="connsiteY3" fmla="*/ 2080647 h 3718391"/>
                  <a:gd name="connsiteX4" fmla="*/ 1197840 w 2674616"/>
                  <a:gd name="connsiteY4" fmla="*/ 1662271 h 3718391"/>
                  <a:gd name="connsiteX5" fmla="*/ 0 w 2674616"/>
                  <a:gd name="connsiteY5" fmla="*/ 1069737 h 3718391"/>
                  <a:gd name="connsiteX6" fmla="*/ 1156867 w 2674616"/>
                  <a:gd name="connsiteY6" fmla="*/ 909731 h 3718391"/>
                  <a:gd name="connsiteX7" fmla="*/ 547640 w 2674616"/>
                  <a:gd name="connsiteY7" fmla="*/ 112064 h 3718391"/>
                  <a:gd name="connsiteX8" fmla="*/ 1619554 w 2674616"/>
                  <a:gd name="connsiteY8" fmla="*/ 408869 h 3718391"/>
                  <a:gd name="connsiteX9" fmla="*/ 1782988 w 2674616"/>
                  <a:gd name="connsiteY9" fmla="*/ 219797 h 3718391"/>
                  <a:gd name="connsiteX10" fmla="*/ 2674616 w 2674616"/>
                  <a:gd name="connsiteY10" fmla="*/ 2384814 h 3718391"/>
                  <a:gd name="connsiteX0" fmla="*/ 2674616 w 2674616"/>
                  <a:gd name="connsiteY0" fmla="*/ 2384814 h 3668259"/>
                  <a:gd name="connsiteX1" fmla="*/ 2082290 w 2674616"/>
                  <a:gd name="connsiteY1" fmla="*/ 2376258 h 3668259"/>
                  <a:gd name="connsiteX2" fmla="*/ 1235268 w 2674616"/>
                  <a:gd name="connsiteY2" fmla="*/ 3665074 h 3668259"/>
                  <a:gd name="connsiteX3" fmla="*/ 1447955 w 2674616"/>
                  <a:gd name="connsiteY3" fmla="*/ 2080647 h 3668259"/>
                  <a:gd name="connsiteX4" fmla="*/ 1197840 w 2674616"/>
                  <a:gd name="connsiteY4" fmla="*/ 1662271 h 3668259"/>
                  <a:gd name="connsiteX5" fmla="*/ 0 w 2674616"/>
                  <a:gd name="connsiteY5" fmla="*/ 1069737 h 3668259"/>
                  <a:gd name="connsiteX6" fmla="*/ 1156867 w 2674616"/>
                  <a:gd name="connsiteY6" fmla="*/ 909731 h 3668259"/>
                  <a:gd name="connsiteX7" fmla="*/ 547640 w 2674616"/>
                  <a:gd name="connsiteY7" fmla="*/ 112064 h 3668259"/>
                  <a:gd name="connsiteX8" fmla="*/ 1619554 w 2674616"/>
                  <a:gd name="connsiteY8" fmla="*/ 408869 h 3668259"/>
                  <a:gd name="connsiteX9" fmla="*/ 1782988 w 2674616"/>
                  <a:gd name="connsiteY9" fmla="*/ 219797 h 3668259"/>
                  <a:gd name="connsiteX10" fmla="*/ 2674616 w 2674616"/>
                  <a:gd name="connsiteY10" fmla="*/ 2384814 h 3668259"/>
                  <a:gd name="connsiteX0" fmla="*/ 2674616 w 2674616"/>
                  <a:gd name="connsiteY0" fmla="*/ 2384814 h 3668259"/>
                  <a:gd name="connsiteX1" fmla="*/ 2082290 w 2674616"/>
                  <a:gd name="connsiteY1" fmla="*/ 2376258 h 3668259"/>
                  <a:gd name="connsiteX2" fmla="*/ 1235268 w 2674616"/>
                  <a:gd name="connsiteY2" fmla="*/ 3665074 h 3668259"/>
                  <a:gd name="connsiteX3" fmla="*/ 1447955 w 2674616"/>
                  <a:gd name="connsiteY3" fmla="*/ 2080647 h 3668259"/>
                  <a:gd name="connsiteX4" fmla="*/ 1197840 w 2674616"/>
                  <a:gd name="connsiteY4" fmla="*/ 1662271 h 3668259"/>
                  <a:gd name="connsiteX5" fmla="*/ 0 w 2674616"/>
                  <a:gd name="connsiteY5" fmla="*/ 1069737 h 3668259"/>
                  <a:gd name="connsiteX6" fmla="*/ 1156867 w 2674616"/>
                  <a:gd name="connsiteY6" fmla="*/ 909731 h 3668259"/>
                  <a:gd name="connsiteX7" fmla="*/ 547640 w 2674616"/>
                  <a:gd name="connsiteY7" fmla="*/ 112064 h 3668259"/>
                  <a:gd name="connsiteX8" fmla="*/ 1619554 w 2674616"/>
                  <a:gd name="connsiteY8" fmla="*/ 408869 h 3668259"/>
                  <a:gd name="connsiteX9" fmla="*/ 1782988 w 2674616"/>
                  <a:gd name="connsiteY9" fmla="*/ 219797 h 3668259"/>
                  <a:gd name="connsiteX10" fmla="*/ 2674616 w 2674616"/>
                  <a:gd name="connsiteY10" fmla="*/ 2384814 h 3668259"/>
                  <a:gd name="connsiteX0" fmla="*/ 2674616 w 2674616"/>
                  <a:gd name="connsiteY0" fmla="*/ 2384814 h 3673452"/>
                  <a:gd name="connsiteX1" fmla="*/ 2082290 w 2674616"/>
                  <a:gd name="connsiteY1" fmla="*/ 2376258 h 3673452"/>
                  <a:gd name="connsiteX2" fmla="*/ 1235268 w 2674616"/>
                  <a:gd name="connsiteY2" fmla="*/ 3665074 h 3673452"/>
                  <a:gd name="connsiteX3" fmla="*/ 1447955 w 2674616"/>
                  <a:gd name="connsiteY3" fmla="*/ 2080647 h 3673452"/>
                  <a:gd name="connsiteX4" fmla="*/ 1197840 w 2674616"/>
                  <a:gd name="connsiteY4" fmla="*/ 1662271 h 3673452"/>
                  <a:gd name="connsiteX5" fmla="*/ 0 w 2674616"/>
                  <a:gd name="connsiteY5" fmla="*/ 1069737 h 3673452"/>
                  <a:gd name="connsiteX6" fmla="*/ 1156867 w 2674616"/>
                  <a:gd name="connsiteY6" fmla="*/ 909731 h 3673452"/>
                  <a:gd name="connsiteX7" fmla="*/ 547640 w 2674616"/>
                  <a:gd name="connsiteY7" fmla="*/ 112064 h 3673452"/>
                  <a:gd name="connsiteX8" fmla="*/ 1619554 w 2674616"/>
                  <a:gd name="connsiteY8" fmla="*/ 408869 h 3673452"/>
                  <a:gd name="connsiteX9" fmla="*/ 1782988 w 2674616"/>
                  <a:gd name="connsiteY9" fmla="*/ 219797 h 3673452"/>
                  <a:gd name="connsiteX10" fmla="*/ 2674616 w 2674616"/>
                  <a:gd name="connsiteY10" fmla="*/ 2384814 h 3673452"/>
                  <a:gd name="connsiteX0" fmla="*/ 2674616 w 2674616"/>
                  <a:gd name="connsiteY0" fmla="*/ 2384814 h 3763668"/>
                  <a:gd name="connsiteX1" fmla="*/ 2082290 w 2674616"/>
                  <a:gd name="connsiteY1" fmla="*/ 2376258 h 3763668"/>
                  <a:gd name="connsiteX2" fmla="*/ 1193214 w 2674616"/>
                  <a:gd name="connsiteY2" fmla="*/ 3755875 h 3763668"/>
                  <a:gd name="connsiteX3" fmla="*/ 1447955 w 2674616"/>
                  <a:gd name="connsiteY3" fmla="*/ 2080647 h 3763668"/>
                  <a:gd name="connsiteX4" fmla="*/ 1197840 w 2674616"/>
                  <a:gd name="connsiteY4" fmla="*/ 1662271 h 3763668"/>
                  <a:gd name="connsiteX5" fmla="*/ 0 w 2674616"/>
                  <a:gd name="connsiteY5" fmla="*/ 1069737 h 3763668"/>
                  <a:gd name="connsiteX6" fmla="*/ 1156867 w 2674616"/>
                  <a:gd name="connsiteY6" fmla="*/ 909731 h 3763668"/>
                  <a:gd name="connsiteX7" fmla="*/ 547640 w 2674616"/>
                  <a:gd name="connsiteY7" fmla="*/ 112064 h 3763668"/>
                  <a:gd name="connsiteX8" fmla="*/ 1619554 w 2674616"/>
                  <a:gd name="connsiteY8" fmla="*/ 408869 h 3763668"/>
                  <a:gd name="connsiteX9" fmla="*/ 1782988 w 2674616"/>
                  <a:gd name="connsiteY9" fmla="*/ 219797 h 3763668"/>
                  <a:gd name="connsiteX10" fmla="*/ 2674616 w 2674616"/>
                  <a:gd name="connsiteY10" fmla="*/ 2384814 h 3763668"/>
                  <a:gd name="connsiteX0" fmla="*/ 2674616 w 2674616"/>
                  <a:gd name="connsiteY0" fmla="*/ 2384814 h 3763668"/>
                  <a:gd name="connsiteX1" fmla="*/ 2082290 w 2674616"/>
                  <a:gd name="connsiteY1" fmla="*/ 2376258 h 3763668"/>
                  <a:gd name="connsiteX2" fmla="*/ 1193214 w 2674616"/>
                  <a:gd name="connsiteY2" fmla="*/ 3755875 h 3763668"/>
                  <a:gd name="connsiteX3" fmla="*/ 1411551 w 2674616"/>
                  <a:gd name="connsiteY3" fmla="*/ 2081402 h 3763668"/>
                  <a:gd name="connsiteX4" fmla="*/ 1197840 w 2674616"/>
                  <a:gd name="connsiteY4" fmla="*/ 1662271 h 3763668"/>
                  <a:gd name="connsiteX5" fmla="*/ 0 w 2674616"/>
                  <a:gd name="connsiteY5" fmla="*/ 1069737 h 3763668"/>
                  <a:gd name="connsiteX6" fmla="*/ 1156867 w 2674616"/>
                  <a:gd name="connsiteY6" fmla="*/ 909731 h 3763668"/>
                  <a:gd name="connsiteX7" fmla="*/ 547640 w 2674616"/>
                  <a:gd name="connsiteY7" fmla="*/ 112064 h 3763668"/>
                  <a:gd name="connsiteX8" fmla="*/ 1619554 w 2674616"/>
                  <a:gd name="connsiteY8" fmla="*/ 408869 h 3763668"/>
                  <a:gd name="connsiteX9" fmla="*/ 1782988 w 2674616"/>
                  <a:gd name="connsiteY9" fmla="*/ 219797 h 3763668"/>
                  <a:gd name="connsiteX10" fmla="*/ 2674616 w 2674616"/>
                  <a:gd name="connsiteY10" fmla="*/ 2384814 h 3763668"/>
                  <a:gd name="connsiteX0" fmla="*/ 2967364 w 2967364"/>
                  <a:gd name="connsiteY0" fmla="*/ 2384814 h 3763668"/>
                  <a:gd name="connsiteX1" fmla="*/ 2375038 w 2967364"/>
                  <a:gd name="connsiteY1" fmla="*/ 2376258 h 3763668"/>
                  <a:gd name="connsiteX2" fmla="*/ 1485962 w 2967364"/>
                  <a:gd name="connsiteY2" fmla="*/ 3755875 h 3763668"/>
                  <a:gd name="connsiteX3" fmla="*/ 1704299 w 2967364"/>
                  <a:gd name="connsiteY3" fmla="*/ 2081402 h 3763668"/>
                  <a:gd name="connsiteX4" fmla="*/ 1490588 w 2967364"/>
                  <a:gd name="connsiteY4" fmla="*/ 1662271 h 3763668"/>
                  <a:gd name="connsiteX5" fmla="*/ 0 w 2967364"/>
                  <a:gd name="connsiteY5" fmla="*/ 1002974 h 3763668"/>
                  <a:gd name="connsiteX6" fmla="*/ 1449615 w 2967364"/>
                  <a:gd name="connsiteY6" fmla="*/ 909731 h 3763668"/>
                  <a:gd name="connsiteX7" fmla="*/ 840388 w 2967364"/>
                  <a:gd name="connsiteY7" fmla="*/ 112064 h 3763668"/>
                  <a:gd name="connsiteX8" fmla="*/ 1912302 w 2967364"/>
                  <a:gd name="connsiteY8" fmla="*/ 408869 h 3763668"/>
                  <a:gd name="connsiteX9" fmla="*/ 2075736 w 2967364"/>
                  <a:gd name="connsiteY9" fmla="*/ 219797 h 3763668"/>
                  <a:gd name="connsiteX10" fmla="*/ 2967364 w 2967364"/>
                  <a:gd name="connsiteY10" fmla="*/ 2384814 h 3763668"/>
                  <a:gd name="connsiteX0" fmla="*/ 2967364 w 2967364"/>
                  <a:gd name="connsiteY0" fmla="*/ 2388700 h 3767554"/>
                  <a:gd name="connsiteX1" fmla="*/ 2375038 w 2967364"/>
                  <a:gd name="connsiteY1" fmla="*/ 2380144 h 3767554"/>
                  <a:gd name="connsiteX2" fmla="*/ 1485962 w 2967364"/>
                  <a:gd name="connsiteY2" fmla="*/ 3759761 h 3767554"/>
                  <a:gd name="connsiteX3" fmla="*/ 1704299 w 2967364"/>
                  <a:gd name="connsiteY3" fmla="*/ 2085288 h 3767554"/>
                  <a:gd name="connsiteX4" fmla="*/ 1490588 w 2967364"/>
                  <a:gd name="connsiteY4" fmla="*/ 1666157 h 3767554"/>
                  <a:gd name="connsiteX5" fmla="*/ 0 w 2967364"/>
                  <a:gd name="connsiteY5" fmla="*/ 1006860 h 3767554"/>
                  <a:gd name="connsiteX6" fmla="*/ 1449615 w 2967364"/>
                  <a:gd name="connsiteY6" fmla="*/ 913617 h 3767554"/>
                  <a:gd name="connsiteX7" fmla="*/ 1014001 w 2967364"/>
                  <a:gd name="connsiteY7" fmla="*/ 111565 h 3767554"/>
                  <a:gd name="connsiteX8" fmla="*/ 1912302 w 2967364"/>
                  <a:gd name="connsiteY8" fmla="*/ 412755 h 3767554"/>
                  <a:gd name="connsiteX9" fmla="*/ 2075736 w 2967364"/>
                  <a:gd name="connsiteY9" fmla="*/ 223683 h 3767554"/>
                  <a:gd name="connsiteX10" fmla="*/ 2967364 w 2967364"/>
                  <a:gd name="connsiteY10" fmla="*/ 2388700 h 3767554"/>
                  <a:gd name="connsiteX0" fmla="*/ 2967364 w 2967364"/>
                  <a:gd name="connsiteY0" fmla="*/ 2480589 h 3859443"/>
                  <a:gd name="connsiteX1" fmla="*/ 2375038 w 2967364"/>
                  <a:gd name="connsiteY1" fmla="*/ 2472033 h 3859443"/>
                  <a:gd name="connsiteX2" fmla="*/ 1485962 w 2967364"/>
                  <a:gd name="connsiteY2" fmla="*/ 3851650 h 3859443"/>
                  <a:gd name="connsiteX3" fmla="*/ 1704299 w 2967364"/>
                  <a:gd name="connsiteY3" fmla="*/ 2177177 h 3859443"/>
                  <a:gd name="connsiteX4" fmla="*/ 1490588 w 2967364"/>
                  <a:gd name="connsiteY4" fmla="*/ 1758046 h 3859443"/>
                  <a:gd name="connsiteX5" fmla="*/ 0 w 2967364"/>
                  <a:gd name="connsiteY5" fmla="*/ 1098749 h 3859443"/>
                  <a:gd name="connsiteX6" fmla="*/ 1449615 w 2967364"/>
                  <a:gd name="connsiteY6" fmla="*/ 1005506 h 3859443"/>
                  <a:gd name="connsiteX7" fmla="*/ 1059427 w 2967364"/>
                  <a:gd name="connsiteY7" fmla="*/ 101062 h 3859443"/>
                  <a:gd name="connsiteX8" fmla="*/ 1912302 w 2967364"/>
                  <a:gd name="connsiteY8" fmla="*/ 504644 h 3859443"/>
                  <a:gd name="connsiteX9" fmla="*/ 2075736 w 2967364"/>
                  <a:gd name="connsiteY9" fmla="*/ 315572 h 3859443"/>
                  <a:gd name="connsiteX10" fmla="*/ 2967364 w 2967364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15287 w 2992063"/>
                  <a:gd name="connsiteY4" fmla="*/ 175804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15287 w 2992063"/>
                  <a:gd name="connsiteY4" fmla="*/ 175804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59443"/>
                  <a:gd name="connsiteX1" fmla="*/ 2399737 w 2992063"/>
                  <a:gd name="connsiteY1" fmla="*/ 2472033 h 3859443"/>
                  <a:gd name="connsiteX2" fmla="*/ 1510661 w 2992063"/>
                  <a:gd name="connsiteY2" fmla="*/ 3851650 h 3859443"/>
                  <a:gd name="connsiteX3" fmla="*/ 1728998 w 2992063"/>
                  <a:gd name="connsiteY3" fmla="*/ 2177177 h 3859443"/>
                  <a:gd name="connsiteX4" fmla="*/ 1572562 w 2992063"/>
                  <a:gd name="connsiteY4" fmla="*/ 1807826 h 3859443"/>
                  <a:gd name="connsiteX5" fmla="*/ 0 w 2992063"/>
                  <a:gd name="connsiteY5" fmla="*/ 1113029 h 3859443"/>
                  <a:gd name="connsiteX6" fmla="*/ 1474314 w 2992063"/>
                  <a:gd name="connsiteY6" fmla="*/ 1005506 h 3859443"/>
                  <a:gd name="connsiteX7" fmla="*/ 1084126 w 2992063"/>
                  <a:gd name="connsiteY7" fmla="*/ 101062 h 3859443"/>
                  <a:gd name="connsiteX8" fmla="*/ 1937001 w 2992063"/>
                  <a:gd name="connsiteY8" fmla="*/ 504644 h 3859443"/>
                  <a:gd name="connsiteX9" fmla="*/ 2100435 w 2992063"/>
                  <a:gd name="connsiteY9" fmla="*/ 315572 h 3859443"/>
                  <a:gd name="connsiteX10" fmla="*/ 2992063 w 2992063"/>
                  <a:gd name="connsiteY10" fmla="*/ 2480589 h 3859443"/>
                  <a:gd name="connsiteX0" fmla="*/ 2992063 w 2992063"/>
                  <a:gd name="connsiteY0" fmla="*/ 2480589 h 3860602"/>
                  <a:gd name="connsiteX1" fmla="*/ 2366237 w 2992063"/>
                  <a:gd name="connsiteY1" fmla="*/ 2640448 h 3860602"/>
                  <a:gd name="connsiteX2" fmla="*/ 1510661 w 2992063"/>
                  <a:gd name="connsiteY2" fmla="*/ 3851650 h 3860602"/>
                  <a:gd name="connsiteX3" fmla="*/ 1728998 w 2992063"/>
                  <a:gd name="connsiteY3" fmla="*/ 2177177 h 3860602"/>
                  <a:gd name="connsiteX4" fmla="*/ 1572562 w 2992063"/>
                  <a:gd name="connsiteY4" fmla="*/ 1807826 h 3860602"/>
                  <a:gd name="connsiteX5" fmla="*/ 0 w 2992063"/>
                  <a:gd name="connsiteY5" fmla="*/ 1113029 h 3860602"/>
                  <a:gd name="connsiteX6" fmla="*/ 1474314 w 2992063"/>
                  <a:gd name="connsiteY6" fmla="*/ 1005506 h 3860602"/>
                  <a:gd name="connsiteX7" fmla="*/ 1084126 w 2992063"/>
                  <a:gd name="connsiteY7" fmla="*/ 101062 h 3860602"/>
                  <a:gd name="connsiteX8" fmla="*/ 1937001 w 2992063"/>
                  <a:gd name="connsiteY8" fmla="*/ 504644 h 3860602"/>
                  <a:gd name="connsiteX9" fmla="*/ 2100435 w 2992063"/>
                  <a:gd name="connsiteY9" fmla="*/ 315572 h 3860602"/>
                  <a:gd name="connsiteX10" fmla="*/ 2992063 w 2992063"/>
                  <a:gd name="connsiteY10" fmla="*/ 2480589 h 3860602"/>
                  <a:gd name="connsiteX0" fmla="*/ 2992063 w 2992063"/>
                  <a:gd name="connsiteY0" fmla="*/ 2480589 h 4557910"/>
                  <a:gd name="connsiteX1" fmla="*/ 2366237 w 2992063"/>
                  <a:gd name="connsiteY1" fmla="*/ 2640448 h 4557910"/>
                  <a:gd name="connsiteX2" fmla="*/ 1248717 w 2992063"/>
                  <a:gd name="connsiteY2" fmla="*/ 4552383 h 4557910"/>
                  <a:gd name="connsiteX3" fmla="*/ 1728998 w 2992063"/>
                  <a:gd name="connsiteY3" fmla="*/ 2177177 h 4557910"/>
                  <a:gd name="connsiteX4" fmla="*/ 1572562 w 2992063"/>
                  <a:gd name="connsiteY4" fmla="*/ 1807826 h 4557910"/>
                  <a:gd name="connsiteX5" fmla="*/ 0 w 2992063"/>
                  <a:gd name="connsiteY5" fmla="*/ 1113029 h 4557910"/>
                  <a:gd name="connsiteX6" fmla="*/ 1474314 w 2992063"/>
                  <a:gd name="connsiteY6" fmla="*/ 1005506 h 4557910"/>
                  <a:gd name="connsiteX7" fmla="*/ 1084126 w 2992063"/>
                  <a:gd name="connsiteY7" fmla="*/ 101062 h 4557910"/>
                  <a:gd name="connsiteX8" fmla="*/ 1937001 w 2992063"/>
                  <a:gd name="connsiteY8" fmla="*/ 504644 h 4557910"/>
                  <a:gd name="connsiteX9" fmla="*/ 2100435 w 2992063"/>
                  <a:gd name="connsiteY9" fmla="*/ 315572 h 4557910"/>
                  <a:gd name="connsiteX10" fmla="*/ 2992063 w 2992063"/>
                  <a:gd name="connsiteY10" fmla="*/ 2480589 h 4557910"/>
                  <a:gd name="connsiteX0" fmla="*/ 2992063 w 2992063"/>
                  <a:gd name="connsiteY0" fmla="*/ 2480589 h 4557910"/>
                  <a:gd name="connsiteX1" fmla="*/ 2366237 w 2992063"/>
                  <a:gd name="connsiteY1" fmla="*/ 2640448 h 4557910"/>
                  <a:gd name="connsiteX2" fmla="*/ 1248717 w 2992063"/>
                  <a:gd name="connsiteY2" fmla="*/ 4552383 h 4557910"/>
                  <a:gd name="connsiteX3" fmla="*/ 1728998 w 2992063"/>
                  <a:gd name="connsiteY3" fmla="*/ 2177177 h 4557910"/>
                  <a:gd name="connsiteX4" fmla="*/ 1572562 w 2992063"/>
                  <a:gd name="connsiteY4" fmla="*/ 1807826 h 4557910"/>
                  <a:gd name="connsiteX5" fmla="*/ 0 w 2992063"/>
                  <a:gd name="connsiteY5" fmla="*/ 1113029 h 4557910"/>
                  <a:gd name="connsiteX6" fmla="*/ 1474314 w 2992063"/>
                  <a:gd name="connsiteY6" fmla="*/ 1005506 h 4557910"/>
                  <a:gd name="connsiteX7" fmla="*/ 1084126 w 2992063"/>
                  <a:gd name="connsiteY7" fmla="*/ 101062 h 4557910"/>
                  <a:gd name="connsiteX8" fmla="*/ 1937001 w 2992063"/>
                  <a:gd name="connsiteY8" fmla="*/ 504644 h 4557910"/>
                  <a:gd name="connsiteX9" fmla="*/ 2100435 w 2992063"/>
                  <a:gd name="connsiteY9" fmla="*/ 315572 h 4557910"/>
                  <a:gd name="connsiteX10" fmla="*/ 2992063 w 2992063"/>
                  <a:gd name="connsiteY10" fmla="*/ 2480589 h 4557910"/>
                  <a:gd name="connsiteX0" fmla="*/ 2992063 w 2992063"/>
                  <a:gd name="connsiteY0" fmla="*/ 2480589 h 4552383"/>
                  <a:gd name="connsiteX1" fmla="*/ 2366237 w 2992063"/>
                  <a:gd name="connsiteY1" fmla="*/ 2640448 h 4552383"/>
                  <a:gd name="connsiteX2" fmla="*/ 1248717 w 2992063"/>
                  <a:gd name="connsiteY2" fmla="*/ 4552383 h 4552383"/>
                  <a:gd name="connsiteX3" fmla="*/ 1728998 w 2992063"/>
                  <a:gd name="connsiteY3" fmla="*/ 2177177 h 4552383"/>
                  <a:gd name="connsiteX4" fmla="*/ 1572562 w 2992063"/>
                  <a:gd name="connsiteY4" fmla="*/ 1807826 h 4552383"/>
                  <a:gd name="connsiteX5" fmla="*/ 0 w 2992063"/>
                  <a:gd name="connsiteY5" fmla="*/ 1113029 h 4552383"/>
                  <a:gd name="connsiteX6" fmla="*/ 1474314 w 2992063"/>
                  <a:gd name="connsiteY6" fmla="*/ 1005506 h 4552383"/>
                  <a:gd name="connsiteX7" fmla="*/ 1084126 w 2992063"/>
                  <a:gd name="connsiteY7" fmla="*/ 101062 h 4552383"/>
                  <a:gd name="connsiteX8" fmla="*/ 1937001 w 2992063"/>
                  <a:gd name="connsiteY8" fmla="*/ 504644 h 4552383"/>
                  <a:gd name="connsiteX9" fmla="*/ 2100435 w 2992063"/>
                  <a:gd name="connsiteY9" fmla="*/ 315572 h 4552383"/>
                  <a:gd name="connsiteX10" fmla="*/ 2992063 w 2992063"/>
                  <a:gd name="connsiteY10" fmla="*/ 2480589 h 4552383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2562 w 2992063"/>
                  <a:gd name="connsiteY4" fmla="*/ 1807826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8781 w 2992063"/>
                  <a:gd name="connsiteY4" fmla="*/ 1810410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063 w 2992063"/>
                  <a:gd name="connsiteY0" fmla="*/ 2480589 h 4569225"/>
                  <a:gd name="connsiteX1" fmla="*/ 2366237 w 2992063"/>
                  <a:gd name="connsiteY1" fmla="*/ 2640448 h 4569225"/>
                  <a:gd name="connsiteX2" fmla="*/ 1245368 w 2992063"/>
                  <a:gd name="connsiteY2" fmla="*/ 4569225 h 4569225"/>
                  <a:gd name="connsiteX3" fmla="*/ 1728998 w 2992063"/>
                  <a:gd name="connsiteY3" fmla="*/ 2177177 h 4569225"/>
                  <a:gd name="connsiteX4" fmla="*/ 1578781 w 2992063"/>
                  <a:gd name="connsiteY4" fmla="*/ 1810410 h 4569225"/>
                  <a:gd name="connsiteX5" fmla="*/ 0 w 2992063"/>
                  <a:gd name="connsiteY5" fmla="*/ 1113029 h 4569225"/>
                  <a:gd name="connsiteX6" fmla="*/ 1474314 w 2992063"/>
                  <a:gd name="connsiteY6" fmla="*/ 1005506 h 4569225"/>
                  <a:gd name="connsiteX7" fmla="*/ 1084126 w 2992063"/>
                  <a:gd name="connsiteY7" fmla="*/ 101062 h 4569225"/>
                  <a:gd name="connsiteX8" fmla="*/ 1937001 w 2992063"/>
                  <a:gd name="connsiteY8" fmla="*/ 504644 h 4569225"/>
                  <a:gd name="connsiteX9" fmla="*/ 2100435 w 2992063"/>
                  <a:gd name="connsiteY9" fmla="*/ 315572 h 4569225"/>
                  <a:gd name="connsiteX10" fmla="*/ 2992063 w 2992063"/>
                  <a:gd name="connsiteY10" fmla="*/ 2480589 h 4569225"/>
                  <a:gd name="connsiteX0" fmla="*/ 2992967 w 2992967"/>
                  <a:gd name="connsiteY0" fmla="*/ 2480589 h 4569225"/>
                  <a:gd name="connsiteX1" fmla="*/ 2367141 w 2992967"/>
                  <a:gd name="connsiteY1" fmla="*/ 2640448 h 4569225"/>
                  <a:gd name="connsiteX2" fmla="*/ 1246272 w 2992967"/>
                  <a:gd name="connsiteY2" fmla="*/ 4569225 h 4569225"/>
                  <a:gd name="connsiteX3" fmla="*/ 1729902 w 2992967"/>
                  <a:gd name="connsiteY3" fmla="*/ 2177177 h 4569225"/>
                  <a:gd name="connsiteX4" fmla="*/ 904 w 2992967"/>
                  <a:gd name="connsiteY4" fmla="*/ 1113029 h 4569225"/>
                  <a:gd name="connsiteX5" fmla="*/ 1475218 w 2992967"/>
                  <a:gd name="connsiteY5" fmla="*/ 1005506 h 4569225"/>
                  <a:gd name="connsiteX6" fmla="*/ 1085030 w 2992967"/>
                  <a:gd name="connsiteY6" fmla="*/ 101062 h 4569225"/>
                  <a:gd name="connsiteX7" fmla="*/ 1937905 w 2992967"/>
                  <a:gd name="connsiteY7" fmla="*/ 504644 h 4569225"/>
                  <a:gd name="connsiteX8" fmla="*/ 2101339 w 2992967"/>
                  <a:gd name="connsiteY8" fmla="*/ 315572 h 4569225"/>
                  <a:gd name="connsiteX9" fmla="*/ 2992967 w 2992967"/>
                  <a:gd name="connsiteY9" fmla="*/ 2480589 h 4569225"/>
                  <a:gd name="connsiteX0" fmla="*/ 2169290 w 2169290"/>
                  <a:gd name="connsiteY0" fmla="*/ 2480589 h 4569225"/>
                  <a:gd name="connsiteX1" fmla="*/ 1543464 w 2169290"/>
                  <a:gd name="connsiteY1" fmla="*/ 2640448 h 4569225"/>
                  <a:gd name="connsiteX2" fmla="*/ 422595 w 2169290"/>
                  <a:gd name="connsiteY2" fmla="*/ 4569225 h 4569225"/>
                  <a:gd name="connsiteX3" fmla="*/ 906225 w 2169290"/>
                  <a:gd name="connsiteY3" fmla="*/ 2177177 h 4569225"/>
                  <a:gd name="connsiteX4" fmla="*/ 2020 w 2169290"/>
                  <a:gd name="connsiteY4" fmla="*/ 2349116 h 4569225"/>
                  <a:gd name="connsiteX5" fmla="*/ 651541 w 2169290"/>
                  <a:gd name="connsiteY5" fmla="*/ 1005506 h 4569225"/>
                  <a:gd name="connsiteX6" fmla="*/ 261353 w 2169290"/>
                  <a:gd name="connsiteY6" fmla="*/ 101062 h 4569225"/>
                  <a:gd name="connsiteX7" fmla="*/ 1114228 w 2169290"/>
                  <a:gd name="connsiteY7" fmla="*/ 504644 h 4569225"/>
                  <a:gd name="connsiteX8" fmla="*/ 1277662 w 2169290"/>
                  <a:gd name="connsiteY8" fmla="*/ 315572 h 4569225"/>
                  <a:gd name="connsiteX9" fmla="*/ 2169290 w 2169290"/>
                  <a:gd name="connsiteY9" fmla="*/ 2480589 h 4569225"/>
                  <a:gd name="connsiteX0" fmla="*/ 2169290 w 2169290"/>
                  <a:gd name="connsiteY0" fmla="*/ 2480589 h 4569225"/>
                  <a:gd name="connsiteX1" fmla="*/ 1543464 w 2169290"/>
                  <a:gd name="connsiteY1" fmla="*/ 2640448 h 4569225"/>
                  <a:gd name="connsiteX2" fmla="*/ 422595 w 2169290"/>
                  <a:gd name="connsiteY2" fmla="*/ 4569225 h 4569225"/>
                  <a:gd name="connsiteX3" fmla="*/ 1030621 w 2169290"/>
                  <a:gd name="connsiteY3" fmla="*/ 2228857 h 4569225"/>
                  <a:gd name="connsiteX4" fmla="*/ 2020 w 2169290"/>
                  <a:gd name="connsiteY4" fmla="*/ 2349116 h 4569225"/>
                  <a:gd name="connsiteX5" fmla="*/ 651541 w 2169290"/>
                  <a:gd name="connsiteY5" fmla="*/ 1005506 h 4569225"/>
                  <a:gd name="connsiteX6" fmla="*/ 261353 w 2169290"/>
                  <a:gd name="connsiteY6" fmla="*/ 101062 h 4569225"/>
                  <a:gd name="connsiteX7" fmla="*/ 1114228 w 2169290"/>
                  <a:gd name="connsiteY7" fmla="*/ 504644 h 4569225"/>
                  <a:gd name="connsiteX8" fmla="*/ 1277662 w 2169290"/>
                  <a:gd name="connsiteY8" fmla="*/ 315572 h 4569225"/>
                  <a:gd name="connsiteX9" fmla="*/ 2169290 w 2169290"/>
                  <a:gd name="connsiteY9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38047 w 2168396"/>
                  <a:gd name="connsiteY4" fmla="*/ 213138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1029727 w 2168396"/>
                  <a:gd name="connsiteY3" fmla="*/ 2228857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74418 w 2168396"/>
                  <a:gd name="connsiteY4" fmla="*/ 19823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1498 w 2168396"/>
                  <a:gd name="connsiteY4" fmla="*/ 20134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1498 w 2168396"/>
                  <a:gd name="connsiteY4" fmla="*/ 2013493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3316 w 2168396"/>
                  <a:gd name="connsiteY4" fmla="*/ 2017896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2168396 w 2168396"/>
                  <a:gd name="connsiteY0" fmla="*/ 2480589 h 4569225"/>
                  <a:gd name="connsiteX1" fmla="*/ 1542570 w 2168396"/>
                  <a:gd name="connsiteY1" fmla="*/ 2640448 h 4569225"/>
                  <a:gd name="connsiteX2" fmla="*/ 421701 w 2168396"/>
                  <a:gd name="connsiteY2" fmla="*/ 4569225 h 4569225"/>
                  <a:gd name="connsiteX3" fmla="*/ 958635 w 2168396"/>
                  <a:gd name="connsiteY3" fmla="*/ 2119095 h 4569225"/>
                  <a:gd name="connsiteX4" fmla="*/ 863316 w 2168396"/>
                  <a:gd name="connsiteY4" fmla="*/ 2017896 h 4569225"/>
                  <a:gd name="connsiteX5" fmla="*/ 1126 w 2168396"/>
                  <a:gd name="connsiteY5" fmla="*/ 2349116 h 4569225"/>
                  <a:gd name="connsiteX6" fmla="*/ 650647 w 2168396"/>
                  <a:gd name="connsiteY6" fmla="*/ 1005506 h 4569225"/>
                  <a:gd name="connsiteX7" fmla="*/ 260459 w 2168396"/>
                  <a:gd name="connsiteY7" fmla="*/ 101062 h 4569225"/>
                  <a:gd name="connsiteX8" fmla="*/ 1113334 w 2168396"/>
                  <a:gd name="connsiteY8" fmla="*/ 504644 h 4569225"/>
                  <a:gd name="connsiteX9" fmla="*/ 1276768 w 2168396"/>
                  <a:gd name="connsiteY9" fmla="*/ 315572 h 4569225"/>
                  <a:gd name="connsiteX10" fmla="*/ 2168396 w 2168396"/>
                  <a:gd name="connsiteY10" fmla="*/ 2480589 h 4569225"/>
                  <a:gd name="connsiteX0" fmla="*/ 1951825 w 1951825"/>
                  <a:gd name="connsiteY0" fmla="*/ 2480589 h 4569225"/>
                  <a:gd name="connsiteX1" fmla="*/ 1325999 w 1951825"/>
                  <a:gd name="connsiteY1" fmla="*/ 2640448 h 4569225"/>
                  <a:gd name="connsiteX2" fmla="*/ 205130 w 1951825"/>
                  <a:gd name="connsiteY2" fmla="*/ 4569225 h 4569225"/>
                  <a:gd name="connsiteX3" fmla="*/ 742064 w 1951825"/>
                  <a:gd name="connsiteY3" fmla="*/ 2119095 h 4569225"/>
                  <a:gd name="connsiteX4" fmla="*/ 646745 w 1951825"/>
                  <a:gd name="connsiteY4" fmla="*/ 2017896 h 4569225"/>
                  <a:gd name="connsiteX5" fmla="*/ 1689 w 1951825"/>
                  <a:gd name="connsiteY5" fmla="*/ 2151239 h 4569225"/>
                  <a:gd name="connsiteX6" fmla="*/ 434076 w 1951825"/>
                  <a:gd name="connsiteY6" fmla="*/ 1005506 h 4569225"/>
                  <a:gd name="connsiteX7" fmla="*/ 43888 w 1951825"/>
                  <a:gd name="connsiteY7" fmla="*/ 101062 h 4569225"/>
                  <a:gd name="connsiteX8" fmla="*/ 896763 w 1951825"/>
                  <a:gd name="connsiteY8" fmla="*/ 504644 h 4569225"/>
                  <a:gd name="connsiteX9" fmla="*/ 1060197 w 1951825"/>
                  <a:gd name="connsiteY9" fmla="*/ 315572 h 4569225"/>
                  <a:gd name="connsiteX10" fmla="*/ 1951825 w 1951825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742037 w 1951798"/>
                  <a:gd name="connsiteY3" fmla="*/ 2119095 h 4569225"/>
                  <a:gd name="connsiteX4" fmla="*/ 646718 w 1951798"/>
                  <a:gd name="connsiteY4" fmla="*/ 2017896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742037 w 1951798"/>
                  <a:gd name="connsiteY3" fmla="*/ 2119095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649587 w 1951798"/>
                  <a:gd name="connsiteY4" fmla="*/ 2037322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728821 w 1951798"/>
                  <a:gd name="connsiteY4" fmla="*/ 2004600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1951798 w 1951798"/>
                  <a:gd name="connsiteY0" fmla="*/ 2480589 h 4569225"/>
                  <a:gd name="connsiteX1" fmla="*/ 1325972 w 1951798"/>
                  <a:gd name="connsiteY1" fmla="*/ 2640448 h 4569225"/>
                  <a:gd name="connsiteX2" fmla="*/ 205103 w 1951798"/>
                  <a:gd name="connsiteY2" fmla="*/ 4569225 h 4569225"/>
                  <a:gd name="connsiteX3" fmla="*/ 668243 w 1951798"/>
                  <a:gd name="connsiteY3" fmla="*/ 2402051 h 4569225"/>
                  <a:gd name="connsiteX4" fmla="*/ 728821 w 1951798"/>
                  <a:gd name="connsiteY4" fmla="*/ 2004600 h 4569225"/>
                  <a:gd name="connsiteX5" fmla="*/ 1662 w 1951798"/>
                  <a:gd name="connsiteY5" fmla="*/ 2151239 h 4569225"/>
                  <a:gd name="connsiteX6" fmla="*/ 441101 w 1951798"/>
                  <a:gd name="connsiteY6" fmla="*/ 1559080 h 4569225"/>
                  <a:gd name="connsiteX7" fmla="*/ 43861 w 1951798"/>
                  <a:gd name="connsiteY7" fmla="*/ 101062 h 4569225"/>
                  <a:gd name="connsiteX8" fmla="*/ 896736 w 1951798"/>
                  <a:gd name="connsiteY8" fmla="*/ 504644 h 4569225"/>
                  <a:gd name="connsiteX9" fmla="*/ 1060170 w 1951798"/>
                  <a:gd name="connsiteY9" fmla="*/ 315572 h 4569225"/>
                  <a:gd name="connsiteX10" fmla="*/ 1951798 w 1951798"/>
                  <a:gd name="connsiteY10" fmla="*/ 2480589 h 4569225"/>
                  <a:gd name="connsiteX0" fmla="*/ 2549178 w 2549178"/>
                  <a:gd name="connsiteY0" fmla="*/ 2165017 h 4253653"/>
                  <a:gd name="connsiteX1" fmla="*/ 1923352 w 2549178"/>
                  <a:gd name="connsiteY1" fmla="*/ 2324876 h 4253653"/>
                  <a:gd name="connsiteX2" fmla="*/ 802483 w 2549178"/>
                  <a:gd name="connsiteY2" fmla="*/ 4253653 h 4253653"/>
                  <a:gd name="connsiteX3" fmla="*/ 1265623 w 2549178"/>
                  <a:gd name="connsiteY3" fmla="*/ 2086479 h 4253653"/>
                  <a:gd name="connsiteX4" fmla="*/ 1326201 w 2549178"/>
                  <a:gd name="connsiteY4" fmla="*/ 1689028 h 4253653"/>
                  <a:gd name="connsiteX5" fmla="*/ 599042 w 2549178"/>
                  <a:gd name="connsiteY5" fmla="*/ 1835667 h 4253653"/>
                  <a:gd name="connsiteX6" fmla="*/ 1038481 w 2549178"/>
                  <a:gd name="connsiteY6" fmla="*/ 1243508 h 4253653"/>
                  <a:gd name="connsiteX7" fmla="*/ 23887 w 2549178"/>
                  <a:gd name="connsiteY7" fmla="*/ 736054 h 4253653"/>
                  <a:gd name="connsiteX8" fmla="*/ 1494116 w 2549178"/>
                  <a:gd name="connsiteY8" fmla="*/ 189072 h 4253653"/>
                  <a:gd name="connsiteX9" fmla="*/ 1657550 w 2549178"/>
                  <a:gd name="connsiteY9" fmla="*/ 0 h 4253653"/>
                  <a:gd name="connsiteX10" fmla="*/ 2549178 w 2549178"/>
                  <a:gd name="connsiteY10" fmla="*/ 2165017 h 4253653"/>
                  <a:gd name="connsiteX0" fmla="*/ 2549178 w 2549178"/>
                  <a:gd name="connsiteY0" fmla="*/ 2165017 h 4253653"/>
                  <a:gd name="connsiteX1" fmla="*/ 2155978 w 2549178"/>
                  <a:gd name="connsiteY1" fmla="*/ 2326707 h 4253653"/>
                  <a:gd name="connsiteX2" fmla="*/ 802483 w 2549178"/>
                  <a:gd name="connsiteY2" fmla="*/ 4253653 h 4253653"/>
                  <a:gd name="connsiteX3" fmla="*/ 1265623 w 2549178"/>
                  <a:gd name="connsiteY3" fmla="*/ 2086479 h 4253653"/>
                  <a:gd name="connsiteX4" fmla="*/ 1326201 w 2549178"/>
                  <a:gd name="connsiteY4" fmla="*/ 1689028 h 4253653"/>
                  <a:gd name="connsiteX5" fmla="*/ 599042 w 2549178"/>
                  <a:gd name="connsiteY5" fmla="*/ 1835667 h 4253653"/>
                  <a:gd name="connsiteX6" fmla="*/ 1038481 w 2549178"/>
                  <a:gd name="connsiteY6" fmla="*/ 1243508 h 4253653"/>
                  <a:gd name="connsiteX7" fmla="*/ 23887 w 2549178"/>
                  <a:gd name="connsiteY7" fmla="*/ 736054 h 4253653"/>
                  <a:gd name="connsiteX8" fmla="*/ 1494116 w 2549178"/>
                  <a:gd name="connsiteY8" fmla="*/ 189072 h 4253653"/>
                  <a:gd name="connsiteX9" fmla="*/ 1657550 w 2549178"/>
                  <a:gd name="connsiteY9" fmla="*/ 0 h 4253653"/>
                  <a:gd name="connsiteX10" fmla="*/ 2549178 w 2549178"/>
                  <a:gd name="connsiteY10" fmla="*/ 2165017 h 4253653"/>
                  <a:gd name="connsiteX0" fmla="*/ 2549178 w 2549178"/>
                  <a:gd name="connsiteY0" fmla="*/ 2165017 h 4436715"/>
                  <a:gd name="connsiteX1" fmla="*/ 2155978 w 2549178"/>
                  <a:gd name="connsiteY1" fmla="*/ 2326707 h 4436715"/>
                  <a:gd name="connsiteX2" fmla="*/ 883236 w 2549178"/>
                  <a:gd name="connsiteY2" fmla="*/ 4436715 h 4436715"/>
                  <a:gd name="connsiteX3" fmla="*/ 1265623 w 2549178"/>
                  <a:gd name="connsiteY3" fmla="*/ 2086479 h 4436715"/>
                  <a:gd name="connsiteX4" fmla="*/ 1326201 w 2549178"/>
                  <a:gd name="connsiteY4" fmla="*/ 1689028 h 4436715"/>
                  <a:gd name="connsiteX5" fmla="*/ 599042 w 2549178"/>
                  <a:gd name="connsiteY5" fmla="*/ 1835667 h 4436715"/>
                  <a:gd name="connsiteX6" fmla="*/ 1038481 w 2549178"/>
                  <a:gd name="connsiteY6" fmla="*/ 1243508 h 4436715"/>
                  <a:gd name="connsiteX7" fmla="*/ 23887 w 2549178"/>
                  <a:gd name="connsiteY7" fmla="*/ 736054 h 4436715"/>
                  <a:gd name="connsiteX8" fmla="*/ 1494116 w 2549178"/>
                  <a:gd name="connsiteY8" fmla="*/ 189072 h 4436715"/>
                  <a:gd name="connsiteX9" fmla="*/ 1657550 w 2549178"/>
                  <a:gd name="connsiteY9" fmla="*/ 0 h 4436715"/>
                  <a:gd name="connsiteX10" fmla="*/ 2549178 w 2549178"/>
                  <a:gd name="connsiteY10" fmla="*/ 2165017 h 4436715"/>
                  <a:gd name="connsiteX0" fmla="*/ 2549178 w 2549178"/>
                  <a:gd name="connsiteY0" fmla="*/ 2165017 h 4436715"/>
                  <a:gd name="connsiteX1" fmla="*/ 2155978 w 2549178"/>
                  <a:gd name="connsiteY1" fmla="*/ 2326707 h 4436715"/>
                  <a:gd name="connsiteX2" fmla="*/ 883236 w 2549178"/>
                  <a:gd name="connsiteY2" fmla="*/ 4436715 h 4436715"/>
                  <a:gd name="connsiteX3" fmla="*/ 1326574 w 2549178"/>
                  <a:gd name="connsiteY3" fmla="*/ 2159208 h 4436715"/>
                  <a:gd name="connsiteX4" fmla="*/ 1326201 w 2549178"/>
                  <a:gd name="connsiteY4" fmla="*/ 1689028 h 4436715"/>
                  <a:gd name="connsiteX5" fmla="*/ 599042 w 2549178"/>
                  <a:gd name="connsiteY5" fmla="*/ 1835667 h 4436715"/>
                  <a:gd name="connsiteX6" fmla="*/ 1038481 w 2549178"/>
                  <a:gd name="connsiteY6" fmla="*/ 1243508 h 4436715"/>
                  <a:gd name="connsiteX7" fmla="*/ 23887 w 2549178"/>
                  <a:gd name="connsiteY7" fmla="*/ 736054 h 4436715"/>
                  <a:gd name="connsiteX8" fmla="*/ 1494116 w 2549178"/>
                  <a:gd name="connsiteY8" fmla="*/ 189072 h 4436715"/>
                  <a:gd name="connsiteX9" fmla="*/ 1657550 w 2549178"/>
                  <a:gd name="connsiteY9" fmla="*/ 0 h 4436715"/>
                  <a:gd name="connsiteX10" fmla="*/ 2549178 w 2549178"/>
                  <a:gd name="connsiteY10" fmla="*/ 2165017 h 4436715"/>
                  <a:gd name="connsiteX0" fmla="*/ 2549178 w 2549178"/>
                  <a:gd name="connsiteY0" fmla="*/ 2165017 h 3867077"/>
                  <a:gd name="connsiteX1" fmla="*/ 2155978 w 2549178"/>
                  <a:gd name="connsiteY1" fmla="*/ 2326707 h 3867077"/>
                  <a:gd name="connsiteX2" fmla="*/ 1127184 w 2549178"/>
                  <a:gd name="connsiteY2" fmla="*/ 3867077 h 3867077"/>
                  <a:gd name="connsiteX3" fmla="*/ 1326574 w 2549178"/>
                  <a:gd name="connsiteY3" fmla="*/ 2159208 h 3867077"/>
                  <a:gd name="connsiteX4" fmla="*/ 1326201 w 2549178"/>
                  <a:gd name="connsiteY4" fmla="*/ 1689028 h 3867077"/>
                  <a:gd name="connsiteX5" fmla="*/ 599042 w 2549178"/>
                  <a:gd name="connsiteY5" fmla="*/ 1835667 h 3867077"/>
                  <a:gd name="connsiteX6" fmla="*/ 1038481 w 2549178"/>
                  <a:gd name="connsiteY6" fmla="*/ 1243508 h 3867077"/>
                  <a:gd name="connsiteX7" fmla="*/ 23887 w 2549178"/>
                  <a:gd name="connsiteY7" fmla="*/ 736054 h 3867077"/>
                  <a:gd name="connsiteX8" fmla="*/ 1494116 w 2549178"/>
                  <a:gd name="connsiteY8" fmla="*/ 189072 h 3867077"/>
                  <a:gd name="connsiteX9" fmla="*/ 1657550 w 2549178"/>
                  <a:gd name="connsiteY9" fmla="*/ 0 h 3867077"/>
                  <a:gd name="connsiteX10" fmla="*/ 2549178 w 2549178"/>
                  <a:gd name="connsiteY10" fmla="*/ 216501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95602 w 2495602"/>
                  <a:gd name="connsiteY0" fmla="*/ 1960427 h 3867077"/>
                  <a:gd name="connsiteX1" fmla="*/ 2155978 w 2495602"/>
                  <a:gd name="connsiteY1" fmla="*/ 2326707 h 3867077"/>
                  <a:gd name="connsiteX2" fmla="*/ 1127184 w 2495602"/>
                  <a:gd name="connsiteY2" fmla="*/ 3867077 h 3867077"/>
                  <a:gd name="connsiteX3" fmla="*/ 1326574 w 2495602"/>
                  <a:gd name="connsiteY3" fmla="*/ 2159208 h 3867077"/>
                  <a:gd name="connsiteX4" fmla="*/ 1326201 w 2495602"/>
                  <a:gd name="connsiteY4" fmla="*/ 1689028 h 3867077"/>
                  <a:gd name="connsiteX5" fmla="*/ 599042 w 2495602"/>
                  <a:gd name="connsiteY5" fmla="*/ 1835667 h 3867077"/>
                  <a:gd name="connsiteX6" fmla="*/ 1038481 w 2495602"/>
                  <a:gd name="connsiteY6" fmla="*/ 1243508 h 3867077"/>
                  <a:gd name="connsiteX7" fmla="*/ 23887 w 2495602"/>
                  <a:gd name="connsiteY7" fmla="*/ 736054 h 3867077"/>
                  <a:gd name="connsiteX8" fmla="*/ 1494116 w 2495602"/>
                  <a:gd name="connsiteY8" fmla="*/ 189072 h 3867077"/>
                  <a:gd name="connsiteX9" fmla="*/ 1657550 w 2495602"/>
                  <a:gd name="connsiteY9" fmla="*/ 0 h 3867077"/>
                  <a:gd name="connsiteX10" fmla="*/ 2495602 w 2495602"/>
                  <a:gd name="connsiteY10" fmla="*/ 1960427 h 3867077"/>
                  <a:gd name="connsiteX0" fmla="*/ 2464127 w 2464127"/>
                  <a:gd name="connsiteY0" fmla="*/ 1834304 h 3867077"/>
                  <a:gd name="connsiteX1" fmla="*/ 2155978 w 2464127"/>
                  <a:gd name="connsiteY1" fmla="*/ 2326707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3867077"/>
                  <a:gd name="connsiteX1" fmla="*/ 2155978 w 2464127"/>
                  <a:gd name="connsiteY1" fmla="*/ 2326707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3867077"/>
                  <a:gd name="connsiteX1" fmla="*/ 2114165 w 2464127"/>
                  <a:gd name="connsiteY1" fmla="*/ 2225464 h 3867077"/>
                  <a:gd name="connsiteX2" fmla="*/ 1127184 w 2464127"/>
                  <a:gd name="connsiteY2" fmla="*/ 3867077 h 3867077"/>
                  <a:gd name="connsiteX3" fmla="*/ 1326574 w 2464127"/>
                  <a:gd name="connsiteY3" fmla="*/ 2159208 h 3867077"/>
                  <a:gd name="connsiteX4" fmla="*/ 1326201 w 2464127"/>
                  <a:gd name="connsiteY4" fmla="*/ 1689028 h 3867077"/>
                  <a:gd name="connsiteX5" fmla="*/ 599042 w 2464127"/>
                  <a:gd name="connsiteY5" fmla="*/ 1835667 h 3867077"/>
                  <a:gd name="connsiteX6" fmla="*/ 1038481 w 2464127"/>
                  <a:gd name="connsiteY6" fmla="*/ 1243508 h 3867077"/>
                  <a:gd name="connsiteX7" fmla="*/ 23887 w 2464127"/>
                  <a:gd name="connsiteY7" fmla="*/ 736054 h 3867077"/>
                  <a:gd name="connsiteX8" fmla="*/ 1494116 w 2464127"/>
                  <a:gd name="connsiteY8" fmla="*/ 189072 h 3867077"/>
                  <a:gd name="connsiteX9" fmla="*/ 1657550 w 2464127"/>
                  <a:gd name="connsiteY9" fmla="*/ 0 h 3867077"/>
                  <a:gd name="connsiteX10" fmla="*/ 2464127 w 2464127"/>
                  <a:gd name="connsiteY10" fmla="*/ 1834304 h 3867077"/>
                  <a:gd name="connsiteX0" fmla="*/ 2464127 w 2464127"/>
                  <a:gd name="connsiteY0" fmla="*/ 1834304 h 4142657"/>
                  <a:gd name="connsiteX1" fmla="*/ 2114165 w 2464127"/>
                  <a:gd name="connsiteY1" fmla="*/ 2225464 h 4142657"/>
                  <a:gd name="connsiteX2" fmla="*/ 921529 w 2464127"/>
                  <a:gd name="connsiteY2" fmla="*/ 4142657 h 4142657"/>
                  <a:gd name="connsiteX3" fmla="*/ 1326574 w 2464127"/>
                  <a:gd name="connsiteY3" fmla="*/ 2159208 h 4142657"/>
                  <a:gd name="connsiteX4" fmla="*/ 1326201 w 2464127"/>
                  <a:gd name="connsiteY4" fmla="*/ 1689028 h 4142657"/>
                  <a:gd name="connsiteX5" fmla="*/ 599042 w 2464127"/>
                  <a:gd name="connsiteY5" fmla="*/ 1835667 h 4142657"/>
                  <a:gd name="connsiteX6" fmla="*/ 1038481 w 2464127"/>
                  <a:gd name="connsiteY6" fmla="*/ 1243508 h 4142657"/>
                  <a:gd name="connsiteX7" fmla="*/ 23887 w 2464127"/>
                  <a:gd name="connsiteY7" fmla="*/ 736054 h 4142657"/>
                  <a:gd name="connsiteX8" fmla="*/ 1494116 w 2464127"/>
                  <a:gd name="connsiteY8" fmla="*/ 189072 h 4142657"/>
                  <a:gd name="connsiteX9" fmla="*/ 1657550 w 2464127"/>
                  <a:gd name="connsiteY9" fmla="*/ 0 h 4142657"/>
                  <a:gd name="connsiteX10" fmla="*/ 2464127 w 2464127"/>
                  <a:gd name="connsiteY10" fmla="*/ 1834304 h 4142657"/>
                  <a:gd name="connsiteX0" fmla="*/ 2464127 w 2464127"/>
                  <a:gd name="connsiteY0" fmla="*/ 1653633 h 3961986"/>
                  <a:gd name="connsiteX1" fmla="*/ 2114165 w 2464127"/>
                  <a:gd name="connsiteY1" fmla="*/ 2044793 h 3961986"/>
                  <a:gd name="connsiteX2" fmla="*/ 921529 w 2464127"/>
                  <a:gd name="connsiteY2" fmla="*/ 3961986 h 3961986"/>
                  <a:gd name="connsiteX3" fmla="*/ 1326574 w 2464127"/>
                  <a:gd name="connsiteY3" fmla="*/ 1978537 h 3961986"/>
                  <a:gd name="connsiteX4" fmla="*/ 1326201 w 2464127"/>
                  <a:gd name="connsiteY4" fmla="*/ 1508357 h 3961986"/>
                  <a:gd name="connsiteX5" fmla="*/ 599042 w 2464127"/>
                  <a:gd name="connsiteY5" fmla="*/ 1654996 h 3961986"/>
                  <a:gd name="connsiteX6" fmla="*/ 1038481 w 2464127"/>
                  <a:gd name="connsiteY6" fmla="*/ 1062837 h 3961986"/>
                  <a:gd name="connsiteX7" fmla="*/ 23887 w 2464127"/>
                  <a:gd name="connsiteY7" fmla="*/ 555383 h 3961986"/>
                  <a:gd name="connsiteX8" fmla="*/ 1494116 w 2464127"/>
                  <a:gd name="connsiteY8" fmla="*/ 8401 h 3961986"/>
                  <a:gd name="connsiteX9" fmla="*/ 1782894 w 2464127"/>
                  <a:gd name="connsiteY9" fmla="*/ 35503 h 3961986"/>
                  <a:gd name="connsiteX10" fmla="*/ 2464127 w 2464127"/>
                  <a:gd name="connsiteY10" fmla="*/ 1653633 h 3961986"/>
                  <a:gd name="connsiteX0" fmla="*/ 2464127 w 2464127"/>
                  <a:gd name="connsiteY0" fmla="*/ 1660269 h 3968622"/>
                  <a:gd name="connsiteX1" fmla="*/ 2114165 w 2464127"/>
                  <a:gd name="connsiteY1" fmla="*/ 2051429 h 3968622"/>
                  <a:gd name="connsiteX2" fmla="*/ 921529 w 2464127"/>
                  <a:gd name="connsiteY2" fmla="*/ 3968622 h 3968622"/>
                  <a:gd name="connsiteX3" fmla="*/ 1326574 w 2464127"/>
                  <a:gd name="connsiteY3" fmla="*/ 1985173 h 3968622"/>
                  <a:gd name="connsiteX4" fmla="*/ 1326201 w 2464127"/>
                  <a:gd name="connsiteY4" fmla="*/ 1514993 h 3968622"/>
                  <a:gd name="connsiteX5" fmla="*/ 599042 w 2464127"/>
                  <a:gd name="connsiteY5" fmla="*/ 1661632 h 3968622"/>
                  <a:gd name="connsiteX6" fmla="*/ 1038481 w 2464127"/>
                  <a:gd name="connsiteY6" fmla="*/ 1069473 h 3968622"/>
                  <a:gd name="connsiteX7" fmla="*/ 23887 w 2464127"/>
                  <a:gd name="connsiteY7" fmla="*/ 562019 h 3968622"/>
                  <a:gd name="connsiteX8" fmla="*/ 1494116 w 2464127"/>
                  <a:gd name="connsiteY8" fmla="*/ 15037 h 3968622"/>
                  <a:gd name="connsiteX9" fmla="*/ 1782894 w 2464127"/>
                  <a:gd name="connsiteY9" fmla="*/ 42139 h 3968622"/>
                  <a:gd name="connsiteX10" fmla="*/ 2464127 w 2464127"/>
                  <a:gd name="connsiteY10" fmla="*/ 1660269 h 3968622"/>
                  <a:gd name="connsiteX0" fmla="*/ 2464127 w 2464127"/>
                  <a:gd name="connsiteY0" fmla="*/ 1618195 h 3926548"/>
                  <a:gd name="connsiteX1" fmla="*/ 2114165 w 2464127"/>
                  <a:gd name="connsiteY1" fmla="*/ 2009355 h 3926548"/>
                  <a:gd name="connsiteX2" fmla="*/ 921529 w 2464127"/>
                  <a:gd name="connsiteY2" fmla="*/ 3926548 h 3926548"/>
                  <a:gd name="connsiteX3" fmla="*/ 1326574 w 2464127"/>
                  <a:gd name="connsiteY3" fmla="*/ 1943099 h 3926548"/>
                  <a:gd name="connsiteX4" fmla="*/ 1326201 w 2464127"/>
                  <a:gd name="connsiteY4" fmla="*/ 1472919 h 3926548"/>
                  <a:gd name="connsiteX5" fmla="*/ 599042 w 2464127"/>
                  <a:gd name="connsiteY5" fmla="*/ 1619558 h 3926548"/>
                  <a:gd name="connsiteX6" fmla="*/ 1038481 w 2464127"/>
                  <a:gd name="connsiteY6" fmla="*/ 1027399 h 3926548"/>
                  <a:gd name="connsiteX7" fmla="*/ 23887 w 2464127"/>
                  <a:gd name="connsiteY7" fmla="*/ 519945 h 3926548"/>
                  <a:gd name="connsiteX8" fmla="*/ 1432762 w 2464127"/>
                  <a:gd name="connsiteY8" fmla="*/ 261087 h 3926548"/>
                  <a:gd name="connsiteX9" fmla="*/ 1782894 w 2464127"/>
                  <a:gd name="connsiteY9" fmla="*/ 65 h 3926548"/>
                  <a:gd name="connsiteX10" fmla="*/ 2464127 w 2464127"/>
                  <a:gd name="connsiteY10" fmla="*/ 1618195 h 3926548"/>
                  <a:gd name="connsiteX0" fmla="*/ 2464127 w 2464127"/>
                  <a:gd name="connsiteY0" fmla="*/ 1618198 h 3926551"/>
                  <a:gd name="connsiteX1" fmla="*/ 2114165 w 2464127"/>
                  <a:gd name="connsiteY1" fmla="*/ 2009358 h 3926551"/>
                  <a:gd name="connsiteX2" fmla="*/ 921529 w 2464127"/>
                  <a:gd name="connsiteY2" fmla="*/ 3926551 h 3926551"/>
                  <a:gd name="connsiteX3" fmla="*/ 1326574 w 2464127"/>
                  <a:gd name="connsiteY3" fmla="*/ 1943102 h 3926551"/>
                  <a:gd name="connsiteX4" fmla="*/ 1326201 w 2464127"/>
                  <a:gd name="connsiteY4" fmla="*/ 1472922 h 3926551"/>
                  <a:gd name="connsiteX5" fmla="*/ 599042 w 2464127"/>
                  <a:gd name="connsiteY5" fmla="*/ 1619561 h 3926551"/>
                  <a:gd name="connsiteX6" fmla="*/ 1038481 w 2464127"/>
                  <a:gd name="connsiteY6" fmla="*/ 1027402 h 3926551"/>
                  <a:gd name="connsiteX7" fmla="*/ 23887 w 2464127"/>
                  <a:gd name="connsiteY7" fmla="*/ 519948 h 3926551"/>
                  <a:gd name="connsiteX8" fmla="*/ 1452954 w 2464127"/>
                  <a:gd name="connsiteY8" fmla="*/ 247598 h 3926551"/>
                  <a:gd name="connsiteX9" fmla="*/ 1782894 w 2464127"/>
                  <a:gd name="connsiteY9" fmla="*/ 68 h 3926551"/>
                  <a:gd name="connsiteX10" fmla="*/ 2464127 w 2464127"/>
                  <a:gd name="connsiteY10" fmla="*/ 1618198 h 3926551"/>
                  <a:gd name="connsiteX0" fmla="*/ 2512118 w 2512118"/>
                  <a:gd name="connsiteY0" fmla="*/ 1618198 h 3926551"/>
                  <a:gd name="connsiteX1" fmla="*/ 2162156 w 2512118"/>
                  <a:gd name="connsiteY1" fmla="*/ 2009358 h 3926551"/>
                  <a:gd name="connsiteX2" fmla="*/ 969520 w 2512118"/>
                  <a:gd name="connsiteY2" fmla="*/ 3926551 h 3926551"/>
                  <a:gd name="connsiteX3" fmla="*/ 1374565 w 2512118"/>
                  <a:gd name="connsiteY3" fmla="*/ 1943102 h 3926551"/>
                  <a:gd name="connsiteX4" fmla="*/ 1374192 w 2512118"/>
                  <a:gd name="connsiteY4" fmla="*/ 1472922 h 3926551"/>
                  <a:gd name="connsiteX5" fmla="*/ 647033 w 2512118"/>
                  <a:gd name="connsiteY5" fmla="*/ 1619561 h 3926551"/>
                  <a:gd name="connsiteX6" fmla="*/ 1086472 w 2512118"/>
                  <a:gd name="connsiteY6" fmla="*/ 1027402 h 3926551"/>
                  <a:gd name="connsiteX7" fmla="*/ 23093 w 2512118"/>
                  <a:gd name="connsiteY7" fmla="*/ 189715 h 3926551"/>
                  <a:gd name="connsiteX8" fmla="*/ 1500945 w 2512118"/>
                  <a:gd name="connsiteY8" fmla="*/ 247598 h 3926551"/>
                  <a:gd name="connsiteX9" fmla="*/ 1830885 w 2512118"/>
                  <a:gd name="connsiteY9" fmla="*/ 68 h 3926551"/>
                  <a:gd name="connsiteX10" fmla="*/ 2512118 w 2512118"/>
                  <a:gd name="connsiteY10" fmla="*/ 1618198 h 3926551"/>
                  <a:gd name="connsiteX0" fmla="*/ 2512118 w 2512118"/>
                  <a:gd name="connsiteY0" fmla="*/ 1618188 h 3926541"/>
                  <a:gd name="connsiteX1" fmla="*/ 2162156 w 2512118"/>
                  <a:gd name="connsiteY1" fmla="*/ 2009348 h 3926541"/>
                  <a:gd name="connsiteX2" fmla="*/ 969520 w 2512118"/>
                  <a:gd name="connsiteY2" fmla="*/ 3926541 h 3926541"/>
                  <a:gd name="connsiteX3" fmla="*/ 1374565 w 2512118"/>
                  <a:gd name="connsiteY3" fmla="*/ 1943092 h 3926541"/>
                  <a:gd name="connsiteX4" fmla="*/ 1374192 w 2512118"/>
                  <a:gd name="connsiteY4" fmla="*/ 1472912 h 3926541"/>
                  <a:gd name="connsiteX5" fmla="*/ 647033 w 2512118"/>
                  <a:gd name="connsiteY5" fmla="*/ 1619551 h 3926541"/>
                  <a:gd name="connsiteX6" fmla="*/ 1086472 w 2512118"/>
                  <a:gd name="connsiteY6" fmla="*/ 1027392 h 3926541"/>
                  <a:gd name="connsiteX7" fmla="*/ 23093 w 2512118"/>
                  <a:gd name="connsiteY7" fmla="*/ 189705 h 3926541"/>
                  <a:gd name="connsiteX8" fmla="*/ 1508502 w 2512118"/>
                  <a:gd name="connsiteY8" fmla="*/ 290840 h 3926541"/>
                  <a:gd name="connsiteX9" fmla="*/ 1830885 w 2512118"/>
                  <a:gd name="connsiteY9" fmla="*/ 58 h 3926541"/>
                  <a:gd name="connsiteX10" fmla="*/ 2512118 w 2512118"/>
                  <a:gd name="connsiteY10" fmla="*/ 1618188 h 3926541"/>
                  <a:gd name="connsiteX0" fmla="*/ 2512118 w 2512118"/>
                  <a:gd name="connsiteY0" fmla="*/ 1618200 h 3926553"/>
                  <a:gd name="connsiteX1" fmla="*/ 2162156 w 2512118"/>
                  <a:gd name="connsiteY1" fmla="*/ 2009360 h 3926553"/>
                  <a:gd name="connsiteX2" fmla="*/ 969520 w 2512118"/>
                  <a:gd name="connsiteY2" fmla="*/ 3926553 h 3926553"/>
                  <a:gd name="connsiteX3" fmla="*/ 1374565 w 2512118"/>
                  <a:gd name="connsiteY3" fmla="*/ 1943104 h 3926553"/>
                  <a:gd name="connsiteX4" fmla="*/ 1374192 w 2512118"/>
                  <a:gd name="connsiteY4" fmla="*/ 1472924 h 3926553"/>
                  <a:gd name="connsiteX5" fmla="*/ 647033 w 2512118"/>
                  <a:gd name="connsiteY5" fmla="*/ 1619563 h 3926553"/>
                  <a:gd name="connsiteX6" fmla="*/ 1086472 w 2512118"/>
                  <a:gd name="connsiteY6" fmla="*/ 1027404 h 3926553"/>
                  <a:gd name="connsiteX7" fmla="*/ 23093 w 2512118"/>
                  <a:gd name="connsiteY7" fmla="*/ 189717 h 3926553"/>
                  <a:gd name="connsiteX8" fmla="*/ 1426593 w 2512118"/>
                  <a:gd name="connsiteY8" fmla="*/ 242237 h 3926553"/>
                  <a:gd name="connsiteX9" fmla="*/ 1830885 w 2512118"/>
                  <a:gd name="connsiteY9" fmla="*/ 70 h 3926553"/>
                  <a:gd name="connsiteX10" fmla="*/ 2512118 w 2512118"/>
                  <a:gd name="connsiteY10" fmla="*/ 1618200 h 3926553"/>
                  <a:gd name="connsiteX0" fmla="*/ 2512118 w 2512118"/>
                  <a:gd name="connsiteY0" fmla="*/ 1624133 h 3932486"/>
                  <a:gd name="connsiteX1" fmla="*/ 2162156 w 2512118"/>
                  <a:gd name="connsiteY1" fmla="*/ 2015293 h 3932486"/>
                  <a:gd name="connsiteX2" fmla="*/ 969520 w 2512118"/>
                  <a:gd name="connsiteY2" fmla="*/ 3932486 h 3932486"/>
                  <a:gd name="connsiteX3" fmla="*/ 1374565 w 2512118"/>
                  <a:gd name="connsiteY3" fmla="*/ 1949037 h 3932486"/>
                  <a:gd name="connsiteX4" fmla="*/ 1374192 w 2512118"/>
                  <a:gd name="connsiteY4" fmla="*/ 1478857 h 3932486"/>
                  <a:gd name="connsiteX5" fmla="*/ 647033 w 2512118"/>
                  <a:gd name="connsiteY5" fmla="*/ 1625496 h 3932486"/>
                  <a:gd name="connsiteX6" fmla="*/ 1086472 w 2512118"/>
                  <a:gd name="connsiteY6" fmla="*/ 1033337 h 3932486"/>
                  <a:gd name="connsiteX7" fmla="*/ 23093 w 2512118"/>
                  <a:gd name="connsiteY7" fmla="*/ 195650 h 3932486"/>
                  <a:gd name="connsiteX8" fmla="*/ 1426593 w 2512118"/>
                  <a:gd name="connsiteY8" fmla="*/ 248170 h 3932486"/>
                  <a:gd name="connsiteX9" fmla="*/ 1807824 w 2512118"/>
                  <a:gd name="connsiteY9" fmla="*/ 68 h 3932486"/>
                  <a:gd name="connsiteX10" fmla="*/ 2512118 w 2512118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36987 w 1974913"/>
                  <a:gd name="connsiteY4" fmla="*/ 1478857 h 3932486"/>
                  <a:gd name="connsiteX5" fmla="*/ 109828 w 1974913"/>
                  <a:gd name="connsiteY5" fmla="*/ 1625496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68943 w 1974913"/>
                  <a:gd name="connsiteY4" fmla="*/ 1568712 h 3932486"/>
                  <a:gd name="connsiteX5" fmla="*/ 109828 w 1974913"/>
                  <a:gd name="connsiteY5" fmla="*/ 1625496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4913 w 1974913"/>
                  <a:gd name="connsiteY0" fmla="*/ 1624133 h 3932486"/>
                  <a:gd name="connsiteX1" fmla="*/ 1624951 w 1974913"/>
                  <a:gd name="connsiteY1" fmla="*/ 2015293 h 3932486"/>
                  <a:gd name="connsiteX2" fmla="*/ 432315 w 1974913"/>
                  <a:gd name="connsiteY2" fmla="*/ 3932486 h 3932486"/>
                  <a:gd name="connsiteX3" fmla="*/ 837360 w 1974913"/>
                  <a:gd name="connsiteY3" fmla="*/ 1949037 h 3932486"/>
                  <a:gd name="connsiteX4" fmla="*/ 868943 w 1974913"/>
                  <a:gd name="connsiteY4" fmla="*/ 1568712 h 3932486"/>
                  <a:gd name="connsiteX5" fmla="*/ 35580 w 1974913"/>
                  <a:gd name="connsiteY5" fmla="*/ 1470664 h 3932486"/>
                  <a:gd name="connsiteX6" fmla="*/ 549267 w 1974913"/>
                  <a:gd name="connsiteY6" fmla="*/ 1033337 h 3932486"/>
                  <a:gd name="connsiteX7" fmla="*/ 36969 w 1974913"/>
                  <a:gd name="connsiteY7" fmla="*/ 282376 h 3932486"/>
                  <a:gd name="connsiteX8" fmla="*/ 889388 w 1974913"/>
                  <a:gd name="connsiteY8" fmla="*/ 248170 h 3932486"/>
                  <a:gd name="connsiteX9" fmla="*/ 1270619 w 1974913"/>
                  <a:gd name="connsiteY9" fmla="*/ 68 h 3932486"/>
                  <a:gd name="connsiteX10" fmla="*/ 1974913 w 1974913"/>
                  <a:gd name="connsiteY10" fmla="*/ 1624133 h 3932486"/>
                  <a:gd name="connsiteX0" fmla="*/ 1976078 w 1976078"/>
                  <a:gd name="connsiteY0" fmla="*/ 1624133 h 3932486"/>
                  <a:gd name="connsiteX1" fmla="*/ 1626116 w 1976078"/>
                  <a:gd name="connsiteY1" fmla="*/ 2015293 h 3932486"/>
                  <a:gd name="connsiteX2" fmla="*/ 433480 w 1976078"/>
                  <a:gd name="connsiteY2" fmla="*/ 3932486 h 3932486"/>
                  <a:gd name="connsiteX3" fmla="*/ 838525 w 1976078"/>
                  <a:gd name="connsiteY3" fmla="*/ 1949037 h 3932486"/>
                  <a:gd name="connsiteX4" fmla="*/ 870108 w 1976078"/>
                  <a:gd name="connsiteY4" fmla="*/ 1568712 h 3932486"/>
                  <a:gd name="connsiteX5" fmla="*/ 36745 w 1976078"/>
                  <a:gd name="connsiteY5" fmla="*/ 1470664 h 3932486"/>
                  <a:gd name="connsiteX6" fmla="*/ 522397 w 1976078"/>
                  <a:gd name="connsiteY6" fmla="*/ 977931 h 3932486"/>
                  <a:gd name="connsiteX7" fmla="*/ 38134 w 1976078"/>
                  <a:gd name="connsiteY7" fmla="*/ 282376 h 3932486"/>
                  <a:gd name="connsiteX8" fmla="*/ 890553 w 1976078"/>
                  <a:gd name="connsiteY8" fmla="*/ 248170 h 3932486"/>
                  <a:gd name="connsiteX9" fmla="*/ 1271784 w 1976078"/>
                  <a:gd name="connsiteY9" fmla="*/ 68 h 3932486"/>
                  <a:gd name="connsiteX10" fmla="*/ 1976078 w 1976078"/>
                  <a:gd name="connsiteY10" fmla="*/ 1624133 h 3932486"/>
                  <a:gd name="connsiteX0" fmla="*/ 1973471 w 1973471"/>
                  <a:gd name="connsiteY0" fmla="*/ 1624133 h 3932486"/>
                  <a:gd name="connsiteX1" fmla="*/ 1623509 w 1973471"/>
                  <a:gd name="connsiteY1" fmla="*/ 2015293 h 3932486"/>
                  <a:gd name="connsiteX2" fmla="*/ 430873 w 1973471"/>
                  <a:gd name="connsiteY2" fmla="*/ 3932486 h 3932486"/>
                  <a:gd name="connsiteX3" fmla="*/ 835918 w 1973471"/>
                  <a:gd name="connsiteY3" fmla="*/ 1949037 h 3932486"/>
                  <a:gd name="connsiteX4" fmla="*/ 867501 w 1973471"/>
                  <a:gd name="connsiteY4" fmla="*/ 1568712 h 3932486"/>
                  <a:gd name="connsiteX5" fmla="*/ 34138 w 1973471"/>
                  <a:gd name="connsiteY5" fmla="*/ 1470664 h 3932486"/>
                  <a:gd name="connsiteX6" fmla="*/ 585052 w 1973471"/>
                  <a:gd name="connsiteY6" fmla="*/ 961285 h 3932486"/>
                  <a:gd name="connsiteX7" fmla="*/ 35527 w 1973471"/>
                  <a:gd name="connsiteY7" fmla="*/ 282376 h 3932486"/>
                  <a:gd name="connsiteX8" fmla="*/ 887946 w 1973471"/>
                  <a:gd name="connsiteY8" fmla="*/ 248170 h 3932486"/>
                  <a:gd name="connsiteX9" fmla="*/ 1269177 w 1973471"/>
                  <a:gd name="connsiteY9" fmla="*/ 68 h 3932486"/>
                  <a:gd name="connsiteX10" fmla="*/ 1973471 w 1973471"/>
                  <a:gd name="connsiteY10" fmla="*/ 1624133 h 3932486"/>
                  <a:gd name="connsiteX0" fmla="*/ 1973471 w 1973471"/>
                  <a:gd name="connsiteY0" fmla="*/ 1624133 h 3932486"/>
                  <a:gd name="connsiteX1" fmla="*/ 1623509 w 1973471"/>
                  <a:gd name="connsiteY1" fmla="*/ 2015293 h 3932486"/>
                  <a:gd name="connsiteX2" fmla="*/ 430873 w 1973471"/>
                  <a:gd name="connsiteY2" fmla="*/ 3932486 h 3932486"/>
                  <a:gd name="connsiteX3" fmla="*/ 835918 w 1973471"/>
                  <a:gd name="connsiteY3" fmla="*/ 1949037 h 3932486"/>
                  <a:gd name="connsiteX4" fmla="*/ 814964 w 1973471"/>
                  <a:gd name="connsiteY4" fmla="*/ 1616172 h 3932486"/>
                  <a:gd name="connsiteX5" fmla="*/ 34138 w 1973471"/>
                  <a:gd name="connsiteY5" fmla="*/ 1470664 h 3932486"/>
                  <a:gd name="connsiteX6" fmla="*/ 585052 w 1973471"/>
                  <a:gd name="connsiteY6" fmla="*/ 961285 h 3932486"/>
                  <a:gd name="connsiteX7" fmla="*/ 35527 w 1973471"/>
                  <a:gd name="connsiteY7" fmla="*/ 282376 h 3932486"/>
                  <a:gd name="connsiteX8" fmla="*/ 887946 w 1973471"/>
                  <a:gd name="connsiteY8" fmla="*/ 248170 h 3932486"/>
                  <a:gd name="connsiteX9" fmla="*/ 1269177 w 1973471"/>
                  <a:gd name="connsiteY9" fmla="*/ 68 h 3932486"/>
                  <a:gd name="connsiteX10" fmla="*/ 1973471 w 1973471"/>
                  <a:gd name="connsiteY10" fmla="*/ 1624133 h 3932486"/>
                  <a:gd name="connsiteX0" fmla="*/ 1973471 w 1973471"/>
                  <a:gd name="connsiteY0" fmla="*/ 1624108 h 3932461"/>
                  <a:gd name="connsiteX1" fmla="*/ 1623509 w 1973471"/>
                  <a:gd name="connsiteY1" fmla="*/ 2015268 h 3932461"/>
                  <a:gd name="connsiteX2" fmla="*/ 430873 w 1973471"/>
                  <a:gd name="connsiteY2" fmla="*/ 3932461 h 3932461"/>
                  <a:gd name="connsiteX3" fmla="*/ 835918 w 1973471"/>
                  <a:gd name="connsiteY3" fmla="*/ 1949012 h 3932461"/>
                  <a:gd name="connsiteX4" fmla="*/ 814964 w 1973471"/>
                  <a:gd name="connsiteY4" fmla="*/ 1616147 h 3932461"/>
                  <a:gd name="connsiteX5" fmla="*/ 34138 w 1973471"/>
                  <a:gd name="connsiteY5" fmla="*/ 1470639 h 3932461"/>
                  <a:gd name="connsiteX6" fmla="*/ 585052 w 1973471"/>
                  <a:gd name="connsiteY6" fmla="*/ 961260 h 3932461"/>
                  <a:gd name="connsiteX7" fmla="*/ 35527 w 1973471"/>
                  <a:gd name="connsiteY7" fmla="*/ 282351 h 3932461"/>
                  <a:gd name="connsiteX8" fmla="*/ 863730 w 1973471"/>
                  <a:gd name="connsiteY8" fmla="*/ 376657 h 3932461"/>
                  <a:gd name="connsiteX9" fmla="*/ 1269177 w 1973471"/>
                  <a:gd name="connsiteY9" fmla="*/ 43 h 3932461"/>
                  <a:gd name="connsiteX10" fmla="*/ 1973471 w 1973471"/>
                  <a:gd name="connsiteY10" fmla="*/ 1624108 h 3932461"/>
                  <a:gd name="connsiteX0" fmla="*/ 1973471 w 1973471"/>
                  <a:gd name="connsiteY0" fmla="*/ 1624119 h 3932472"/>
                  <a:gd name="connsiteX1" fmla="*/ 1623509 w 1973471"/>
                  <a:gd name="connsiteY1" fmla="*/ 2015279 h 3932472"/>
                  <a:gd name="connsiteX2" fmla="*/ 430873 w 1973471"/>
                  <a:gd name="connsiteY2" fmla="*/ 3932472 h 3932472"/>
                  <a:gd name="connsiteX3" fmla="*/ 835918 w 1973471"/>
                  <a:gd name="connsiteY3" fmla="*/ 1949023 h 3932472"/>
                  <a:gd name="connsiteX4" fmla="*/ 814964 w 1973471"/>
                  <a:gd name="connsiteY4" fmla="*/ 1616158 h 3932472"/>
                  <a:gd name="connsiteX5" fmla="*/ 34138 w 1973471"/>
                  <a:gd name="connsiteY5" fmla="*/ 1470650 h 3932472"/>
                  <a:gd name="connsiteX6" fmla="*/ 585052 w 1973471"/>
                  <a:gd name="connsiteY6" fmla="*/ 961271 h 3932472"/>
                  <a:gd name="connsiteX7" fmla="*/ 35527 w 1973471"/>
                  <a:gd name="connsiteY7" fmla="*/ 282362 h 3932472"/>
                  <a:gd name="connsiteX8" fmla="*/ 824022 w 1973471"/>
                  <a:gd name="connsiteY8" fmla="*/ 305472 h 3932472"/>
                  <a:gd name="connsiteX9" fmla="*/ 1269177 w 1973471"/>
                  <a:gd name="connsiteY9" fmla="*/ 54 h 3932472"/>
                  <a:gd name="connsiteX10" fmla="*/ 1973471 w 1973471"/>
                  <a:gd name="connsiteY10" fmla="*/ 1624119 h 3932472"/>
                  <a:gd name="connsiteX0" fmla="*/ 1992462 w 1992462"/>
                  <a:gd name="connsiteY0" fmla="*/ 1624119 h 3932472"/>
                  <a:gd name="connsiteX1" fmla="*/ 1642500 w 1992462"/>
                  <a:gd name="connsiteY1" fmla="*/ 2015279 h 3932472"/>
                  <a:gd name="connsiteX2" fmla="*/ 449864 w 1992462"/>
                  <a:gd name="connsiteY2" fmla="*/ 3932472 h 3932472"/>
                  <a:gd name="connsiteX3" fmla="*/ 854909 w 1992462"/>
                  <a:gd name="connsiteY3" fmla="*/ 1949023 h 3932472"/>
                  <a:gd name="connsiteX4" fmla="*/ 833955 w 1992462"/>
                  <a:gd name="connsiteY4" fmla="*/ 1616158 h 3932472"/>
                  <a:gd name="connsiteX5" fmla="*/ 53129 w 1992462"/>
                  <a:gd name="connsiteY5" fmla="*/ 1470650 h 3932472"/>
                  <a:gd name="connsiteX6" fmla="*/ 604043 w 1992462"/>
                  <a:gd name="connsiteY6" fmla="*/ 961271 h 3932472"/>
                  <a:gd name="connsiteX7" fmla="*/ 34807 w 1992462"/>
                  <a:gd name="connsiteY7" fmla="*/ 259586 h 3932472"/>
                  <a:gd name="connsiteX8" fmla="*/ 843013 w 1992462"/>
                  <a:gd name="connsiteY8" fmla="*/ 305472 h 3932472"/>
                  <a:gd name="connsiteX9" fmla="*/ 1288168 w 1992462"/>
                  <a:gd name="connsiteY9" fmla="*/ 54 h 3932472"/>
                  <a:gd name="connsiteX10" fmla="*/ 1992462 w 1992462"/>
                  <a:gd name="connsiteY10" fmla="*/ 1624119 h 3932472"/>
                  <a:gd name="connsiteX0" fmla="*/ 1968623 w 1968623"/>
                  <a:gd name="connsiteY0" fmla="*/ 1624119 h 3932472"/>
                  <a:gd name="connsiteX1" fmla="*/ 1618661 w 1968623"/>
                  <a:gd name="connsiteY1" fmla="*/ 2015279 h 3932472"/>
                  <a:gd name="connsiteX2" fmla="*/ 426025 w 1968623"/>
                  <a:gd name="connsiteY2" fmla="*/ 3932472 h 3932472"/>
                  <a:gd name="connsiteX3" fmla="*/ 831070 w 1968623"/>
                  <a:gd name="connsiteY3" fmla="*/ 1949023 h 3932472"/>
                  <a:gd name="connsiteX4" fmla="*/ 810116 w 1968623"/>
                  <a:gd name="connsiteY4" fmla="*/ 1616158 h 3932472"/>
                  <a:gd name="connsiteX5" fmla="*/ 29290 w 1968623"/>
                  <a:gd name="connsiteY5" fmla="*/ 1470650 h 3932472"/>
                  <a:gd name="connsiteX6" fmla="*/ 580204 w 1968623"/>
                  <a:gd name="connsiteY6" fmla="*/ 961271 h 3932472"/>
                  <a:gd name="connsiteX7" fmla="*/ 10968 w 1968623"/>
                  <a:gd name="connsiteY7" fmla="*/ 259586 h 3932472"/>
                  <a:gd name="connsiteX8" fmla="*/ 819174 w 1968623"/>
                  <a:gd name="connsiteY8" fmla="*/ 305472 h 3932472"/>
                  <a:gd name="connsiteX9" fmla="*/ 1264329 w 1968623"/>
                  <a:gd name="connsiteY9" fmla="*/ 54 h 3932472"/>
                  <a:gd name="connsiteX10" fmla="*/ 1968623 w 1968623"/>
                  <a:gd name="connsiteY10" fmla="*/ 1624119 h 3932472"/>
                  <a:gd name="connsiteX0" fmla="*/ 1968623 w 1968623"/>
                  <a:gd name="connsiteY0" fmla="*/ 1773477 h 4081830"/>
                  <a:gd name="connsiteX1" fmla="*/ 1618661 w 1968623"/>
                  <a:gd name="connsiteY1" fmla="*/ 2164637 h 4081830"/>
                  <a:gd name="connsiteX2" fmla="*/ 426025 w 1968623"/>
                  <a:gd name="connsiteY2" fmla="*/ 4081830 h 4081830"/>
                  <a:gd name="connsiteX3" fmla="*/ 831070 w 1968623"/>
                  <a:gd name="connsiteY3" fmla="*/ 2098381 h 4081830"/>
                  <a:gd name="connsiteX4" fmla="*/ 810116 w 1968623"/>
                  <a:gd name="connsiteY4" fmla="*/ 1765516 h 4081830"/>
                  <a:gd name="connsiteX5" fmla="*/ 29290 w 1968623"/>
                  <a:gd name="connsiteY5" fmla="*/ 1620008 h 4081830"/>
                  <a:gd name="connsiteX6" fmla="*/ 580204 w 1968623"/>
                  <a:gd name="connsiteY6" fmla="*/ 1110629 h 4081830"/>
                  <a:gd name="connsiteX7" fmla="*/ 10968 w 1968623"/>
                  <a:gd name="connsiteY7" fmla="*/ 408944 h 4081830"/>
                  <a:gd name="connsiteX8" fmla="*/ 819174 w 1968623"/>
                  <a:gd name="connsiteY8" fmla="*/ 454830 h 4081830"/>
                  <a:gd name="connsiteX9" fmla="*/ 1176875 w 1968623"/>
                  <a:gd name="connsiteY9" fmla="*/ 34 h 4081830"/>
                  <a:gd name="connsiteX10" fmla="*/ 1968623 w 1968623"/>
                  <a:gd name="connsiteY10" fmla="*/ 1773477 h 4081830"/>
                  <a:gd name="connsiteX0" fmla="*/ 1968623 w 1968623"/>
                  <a:gd name="connsiteY0" fmla="*/ 1773484 h 4081837"/>
                  <a:gd name="connsiteX1" fmla="*/ 1618661 w 1968623"/>
                  <a:gd name="connsiteY1" fmla="*/ 2164644 h 4081837"/>
                  <a:gd name="connsiteX2" fmla="*/ 426025 w 1968623"/>
                  <a:gd name="connsiteY2" fmla="*/ 4081837 h 4081837"/>
                  <a:gd name="connsiteX3" fmla="*/ 831070 w 1968623"/>
                  <a:gd name="connsiteY3" fmla="*/ 2098388 h 4081837"/>
                  <a:gd name="connsiteX4" fmla="*/ 810116 w 1968623"/>
                  <a:gd name="connsiteY4" fmla="*/ 1765523 h 4081837"/>
                  <a:gd name="connsiteX5" fmla="*/ 29290 w 1968623"/>
                  <a:gd name="connsiteY5" fmla="*/ 1620015 h 4081837"/>
                  <a:gd name="connsiteX6" fmla="*/ 580204 w 1968623"/>
                  <a:gd name="connsiteY6" fmla="*/ 1110636 h 4081837"/>
                  <a:gd name="connsiteX7" fmla="*/ 10968 w 1968623"/>
                  <a:gd name="connsiteY7" fmla="*/ 408951 h 4081837"/>
                  <a:gd name="connsiteX8" fmla="*/ 655642 w 1968623"/>
                  <a:gd name="connsiteY8" fmla="*/ 383252 h 4081837"/>
                  <a:gd name="connsiteX9" fmla="*/ 1176875 w 1968623"/>
                  <a:gd name="connsiteY9" fmla="*/ 41 h 4081837"/>
                  <a:gd name="connsiteX10" fmla="*/ 1968623 w 1968623"/>
                  <a:gd name="connsiteY10" fmla="*/ 1773484 h 4081837"/>
                  <a:gd name="connsiteX0" fmla="*/ 1992978 w 1992978"/>
                  <a:gd name="connsiteY0" fmla="*/ 1773484 h 4081837"/>
                  <a:gd name="connsiteX1" fmla="*/ 1643016 w 1992978"/>
                  <a:gd name="connsiteY1" fmla="*/ 2164644 h 4081837"/>
                  <a:gd name="connsiteX2" fmla="*/ 450380 w 1992978"/>
                  <a:gd name="connsiteY2" fmla="*/ 4081837 h 4081837"/>
                  <a:gd name="connsiteX3" fmla="*/ 855425 w 1992978"/>
                  <a:gd name="connsiteY3" fmla="*/ 2098388 h 4081837"/>
                  <a:gd name="connsiteX4" fmla="*/ 834471 w 1992978"/>
                  <a:gd name="connsiteY4" fmla="*/ 1765523 h 4081837"/>
                  <a:gd name="connsiteX5" fmla="*/ 53645 w 1992978"/>
                  <a:gd name="connsiteY5" fmla="*/ 1620015 h 4081837"/>
                  <a:gd name="connsiteX6" fmla="*/ 604559 w 1992978"/>
                  <a:gd name="connsiteY6" fmla="*/ 1110636 h 4081837"/>
                  <a:gd name="connsiteX7" fmla="*/ 10638 w 1992978"/>
                  <a:gd name="connsiteY7" fmla="*/ 336703 h 4081837"/>
                  <a:gd name="connsiteX8" fmla="*/ 679997 w 1992978"/>
                  <a:gd name="connsiteY8" fmla="*/ 383252 h 4081837"/>
                  <a:gd name="connsiteX9" fmla="*/ 1201230 w 1992978"/>
                  <a:gd name="connsiteY9" fmla="*/ 41 h 4081837"/>
                  <a:gd name="connsiteX10" fmla="*/ 1992978 w 1992978"/>
                  <a:gd name="connsiteY10" fmla="*/ 1773484 h 4081837"/>
                  <a:gd name="connsiteX0" fmla="*/ 1992978 w 1992978"/>
                  <a:gd name="connsiteY0" fmla="*/ 1587213 h 3895566"/>
                  <a:gd name="connsiteX1" fmla="*/ 1643016 w 1992978"/>
                  <a:gd name="connsiteY1" fmla="*/ 1978373 h 3895566"/>
                  <a:gd name="connsiteX2" fmla="*/ 450380 w 1992978"/>
                  <a:gd name="connsiteY2" fmla="*/ 3895566 h 3895566"/>
                  <a:gd name="connsiteX3" fmla="*/ 855425 w 1992978"/>
                  <a:gd name="connsiteY3" fmla="*/ 1912117 h 3895566"/>
                  <a:gd name="connsiteX4" fmla="*/ 834471 w 1992978"/>
                  <a:gd name="connsiteY4" fmla="*/ 1579252 h 3895566"/>
                  <a:gd name="connsiteX5" fmla="*/ 53645 w 1992978"/>
                  <a:gd name="connsiteY5" fmla="*/ 1433744 h 3895566"/>
                  <a:gd name="connsiteX6" fmla="*/ 604559 w 1992978"/>
                  <a:gd name="connsiteY6" fmla="*/ 924365 h 3895566"/>
                  <a:gd name="connsiteX7" fmla="*/ 10638 w 1992978"/>
                  <a:gd name="connsiteY7" fmla="*/ 150432 h 3895566"/>
                  <a:gd name="connsiteX8" fmla="*/ 679997 w 1992978"/>
                  <a:gd name="connsiteY8" fmla="*/ 196981 h 3895566"/>
                  <a:gd name="connsiteX9" fmla="*/ 1325809 w 1992978"/>
                  <a:gd name="connsiteY9" fmla="*/ 40565 h 3895566"/>
                  <a:gd name="connsiteX10" fmla="*/ 1992978 w 1992978"/>
                  <a:gd name="connsiteY10" fmla="*/ 1587213 h 3895566"/>
                  <a:gd name="connsiteX0" fmla="*/ 1992978 w 1992978"/>
                  <a:gd name="connsiteY0" fmla="*/ 1723344 h 4031697"/>
                  <a:gd name="connsiteX1" fmla="*/ 1643016 w 1992978"/>
                  <a:gd name="connsiteY1" fmla="*/ 2114504 h 4031697"/>
                  <a:gd name="connsiteX2" fmla="*/ 450380 w 1992978"/>
                  <a:gd name="connsiteY2" fmla="*/ 4031697 h 4031697"/>
                  <a:gd name="connsiteX3" fmla="*/ 855425 w 1992978"/>
                  <a:gd name="connsiteY3" fmla="*/ 2048248 h 4031697"/>
                  <a:gd name="connsiteX4" fmla="*/ 834471 w 1992978"/>
                  <a:gd name="connsiteY4" fmla="*/ 1715383 h 4031697"/>
                  <a:gd name="connsiteX5" fmla="*/ 53645 w 1992978"/>
                  <a:gd name="connsiteY5" fmla="*/ 1569875 h 4031697"/>
                  <a:gd name="connsiteX6" fmla="*/ 604559 w 1992978"/>
                  <a:gd name="connsiteY6" fmla="*/ 1060496 h 4031697"/>
                  <a:gd name="connsiteX7" fmla="*/ 10638 w 1992978"/>
                  <a:gd name="connsiteY7" fmla="*/ 286563 h 4031697"/>
                  <a:gd name="connsiteX8" fmla="*/ 679997 w 1992978"/>
                  <a:gd name="connsiteY8" fmla="*/ 333112 h 4031697"/>
                  <a:gd name="connsiteX9" fmla="*/ 1304383 w 1992978"/>
                  <a:gd name="connsiteY9" fmla="*/ 49 h 4031697"/>
                  <a:gd name="connsiteX10" fmla="*/ 1992978 w 1992978"/>
                  <a:gd name="connsiteY10" fmla="*/ 1723344 h 4031697"/>
                  <a:gd name="connsiteX0" fmla="*/ 1992978 w 1992978"/>
                  <a:gd name="connsiteY0" fmla="*/ 1723354 h 4031707"/>
                  <a:gd name="connsiteX1" fmla="*/ 1643016 w 1992978"/>
                  <a:gd name="connsiteY1" fmla="*/ 2114514 h 4031707"/>
                  <a:gd name="connsiteX2" fmla="*/ 450380 w 1992978"/>
                  <a:gd name="connsiteY2" fmla="*/ 4031707 h 4031707"/>
                  <a:gd name="connsiteX3" fmla="*/ 855425 w 1992978"/>
                  <a:gd name="connsiteY3" fmla="*/ 2048258 h 4031707"/>
                  <a:gd name="connsiteX4" fmla="*/ 834471 w 1992978"/>
                  <a:gd name="connsiteY4" fmla="*/ 1715393 h 4031707"/>
                  <a:gd name="connsiteX5" fmla="*/ 53645 w 1992978"/>
                  <a:gd name="connsiteY5" fmla="*/ 1569885 h 4031707"/>
                  <a:gd name="connsiteX6" fmla="*/ 604559 w 1992978"/>
                  <a:gd name="connsiteY6" fmla="*/ 1060506 h 4031707"/>
                  <a:gd name="connsiteX7" fmla="*/ 10638 w 1992978"/>
                  <a:gd name="connsiteY7" fmla="*/ 286573 h 4031707"/>
                  <a:gd name="connsiteX8" fmla="*/ 720095 w 1992978"/>
                  <a:gd name="connsiteY8" fmla="*/ 280494 h 4031707"/>
                  <a:gd name="connsiteX9" fmla="*/ 1304383 w 1992978"/>
                  <a:gd name="connsiteY9" fmla="*/ 59 h 4031707"/>
                  <a:gd name="connsiteX10" fmla="*/ 1992978 w 1992978"/>
                  <a:gd name="connsiteY10" fmla="*/ 1723354 h 4031707"/>
                  <a:gd name="connsiteX0" fmla="*/ 2016879 w 2016879"/>
                  <a:gd name="connsiteY0" fmla="*/ 1723354 h 4031707"/>
                  <a:gd name="connsiteX1" fmla="*/ 1666917 w 2016879"/>
                  <a:gd name="connsiteY1" fmla="*/ 2114514 h 4031707"/>
                  <a:gd name="connsiteX2" fmla="*/ 474281 w 2016879"/>
                  <a:gd name="connsiteY2" fmla="*/ 4031707 h 4031707"/>
                  <a:gd name="connsiteX3" fmla="*/ 879326 w 2016879"/>
                  <a:gd name="connsiteY3" fmla="*/ 2048258 h 4031707"/>
                  <a:gd name="connsiteX4" fmla="*/ 858372 w 2016879"/>
                  <a:gd name="connsiteY4" fmla="*/ 1715393 h 4031707"/>
                  <a:gd name="connsiteX5" fmla="*/ 77546 w 2016879"/>
                  <a:gd name="connsiteY5" fmla="*/ 1569885 h 4031707"/>
                  <a:gd name="connsiteX6" fmla="*/ 628460 w 2016879"/>
                  <a:gd name="connsiteY6" fmla="*/ 1060506 h 4031707"/>
                  <a:gd name="connsiteX7" fmla="*/ 10335 w 2016879"/>
                  <a:gd name="connsiteY7" fmla="*/ 178059 h 4031707"/>
                  <a:gd name="connsiteX8" fmla="*/ 743996 w 2016879"/>
                  <a:gd name="connsiteY8" fmla="*/ 280494 h 4031707"/>
                  <a:gd name="connsiteX9" fmla="*/ 1328284 w 2016879"/>
                  <a:gd name="connsiteY9" fmla="*/ 59 h 4031707"/>
                  <a:gd name="connsiteX10" fmla="*/ 2016879 w 2016879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117934 w 2057267"/>
                  <a:gd name="connsiteY5" fmla="*/ 1569885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117934 w 2057267"/>
                  <a:gd name="connsiteY5" fmla="*/ 1569885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98760 w 2057267"/>
                  <a:gd name="connsiteY4" fmla="*/ 1715393 h 4031707"/>
                  <a:gd name="connsiteX5" fmla="*/ 30948 w 2057267"/>
                  <a:gd name="connsiteY5" fmla="*/ 1621268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057267 w 2057267"/>
                  <a:gd name="connsiteY0" fmla="*/ 1723354 h 4031707"/>
                  <a:gd name="connsiteX1" fmla="*/ 1707305 w 2057267"/>
                  <a:gd name="connsiteY1" fmla="*/ 2114514 h 4031707"/>
                  <a:gd name="connsiteX2" fmla="*/ 514669 w 2057267"/>
                  <a:gd name="connsiteY2" fmla="*/ 4031707 h 4031707"/>
                  <a:gd name="connsiteX3" fmla="*/ 919714 w 2057267"/>
                  <a:gd name="connsiteY3" fmla="*/ 2048258 h 4031707"/>
                  <a:gd name="connsiteX4" fmla="*/ 854170 w 2057267"/>
                  <a:gd name="connsiteY4" fmla="*/ 1682281 h 4031707"/>
                  <a:gd name="connsiteX5" fmla="*/ 30948 w 2057267"/>
                  <a:gd name="connsiteY5" fmla="*/ 1621268 h 4031707"/>
                  <a:gd name="connsiteX6" fmla="*/ 668848 w 2057267"/>
                  <a:gd name="connsiteY6" fmla="*/ 1060506 h 4031707"/>
                  <a:gd name="connsiteX7" fmla="*/ 9860 w 2057267"/>
                  <a:gd name="connsiteY7" fmla="*/ 241310 h 4031707"/>
                  <a:gd name="connsiteX8" fmla="*/ 784384 w 2057267"/>
                  <a:gd name="connsiteY8" fmla="*/ 280494 h 4031707"/>
                  <a:gd name="connsiteX9" fmla="*/ 1368672 w 2057267"/>
                  <a:gd name="connsiteY9" fmla="*/ 59 h 4031707"/>
                  <a:gd name="connsiteX10" fmla="*/ 2057267 w 2057267"/>
                  <a:gd name="connsiteY10" fmla="*/ 1723354 h 4031707"/>
                  <a:gd name="connsiteX0" fmla="*/ 2244969 w 2244969"/>
                  <a:gd name="connsiteY0" fmla="*/ 1723354 h 4031707"/>
                  <a:gd name="connsiteX1" fmla="*/ 1895007 w 2244969"/>
                  <a:gd name="connsiteY1" fmla="*/ 2114514 h 4031707"/>
                  <a:gd name="connsiteX2" fmla="*/ 702371 w 2244969"/>
                  <a:gd name="connsiteY2" fmla="*/ 4031707 h 4031707"/>
                  <a:gd name="connsiteX3" fmla="*/ 1107416 w 2244969"/>
                  <a:gd name="connsiteY3" fmla="*/ 2048258 h 4031707"/>
                  <a:gd name="connsiteX4" fmla="*/ 1041872 w 2244969"/>
                  <a:gd name="connsiteY4" fmla="*/ 1682281 h 4031707"/>
                  <a:gd name="connsiteX5" fmla="*/ 854 w 2244969"/>
                  <a:gd name="connsiteY5" fmla="*/ 1680298 h 4031707"/>
                  <a:gd name="connsiteX6" fmla="*/ 856550 w 2244969"/>
                  <a:gd name="connsiteY6" fmla="*/ 1060506 h 4031707"/>
                  <a:gd name="connsiteX7" fmla="*/ 197562 w 2244969"/>
                  <a:gd name="connsiteY7" fmla="*/ 241310 h 4031707"/>
                  <a:gd name="connsiteX8" fmla="*/ 972086 w 2244969"/>
                  <a:gd name="connsiteY8" fmla="*/ 280494 h 4031707"/>
                  <a:gd name="connsiteX9" fmla="*/ 1556374 w 2244969"/>
                  <a:gd name="connsiteY9" fmla="*/ 59 h 4031707"/>
                  <a:gd name="connsiteX10" fmla="*/ 2244969 w 2244969"/>
                  <a:gd name="connsiteY10" fmla="*/ 1723354 h 4031707"/>
                  <a:gd name="connsiteX0" fmla="*/ 2244969 w 2244969"/>
                  <a:gd name="connsiteY0" fmla="*/ 1783217 h 4091570"/>
                  <a:gd name="connsiteX1" fmla="*/ 1895007 w 2244969"/>
                  <a:gd name="connsiteY1" fmla="*/ 2174377 h 4091570"/>
                  <a:gd name="connsiteX2" fmla="*/ 702371 w 2244969"/>
                  <a:gd name="connsiteY2" fmla="*/ 4091570 h 4091570"/>
                  <a:gd name="connsiteX3" fmla="*/ 1107416 w 2244969"/>
                  <a:gd name="connsiteY3" fmla="*/ 2108121 h 4091570"/>
                  <a:gd name="connsiteX4" fmla="*/ 1041872 w 2244969"/>
                  <a:gd name="connsiteY4" fmla="*/ 1742144 h 4091570"/>
                  <a:gd name="connsiteX5" fmla="*/ 854 w 2244969"/>
                  <a:gd name="connsiteY5" fmla="*/ 1740161 h 4091570"/>
                  <a:gd name="connsiteX6" fmla="*/ 856550 w 2244969"/>
                  <a:gd name="connsiteY6" fmla="*/ 1120369 h 4091570"/>
                  <a:gd name="connsiteX7" fmla="*/ 251500 w 2244969"/>
                  <a:gd name="connsiteY7" fmla="*/ 121772 h 4091570"/>
                  <a:gd name="connsiteX8" fmla="*/ 972086 w 2244969"/>
                  <a:gd name="connsiteY8" fmla="*/ 340357 h 4091570"/>
                  <a:gd name="connsiteX9" fmla="*/ 1556374 w 2244969"/>
                  <a:gd name="connsiteY9" fmla="*/ 59922 h 4091570"/>
                  <a:gd name="connsiteX10" fmla="*/ 2244969 w 2244969"/>
                  <a:gd name="connsiteY10" fmla="*/ 1783217 h 4091570"/>
                  <a:gd name="connsiteX0" fmla="*/ 2244969 w 2244969"/>
                  <a:gd name="connsiteY0" fmla="*/ 1798579 h 4106932"/>
                  <a:gd name="connsiteX1" fmla="*/ 1895007 w 2244969"/>
                  <a:gd name="connsiteY1" fmla="*/ 2189739 h 4106932"/>
                  <a:gd name="connsiteX2" fmla="*/ 702371 w 2244969"/>
                  <a:gd name="connsiteY2" fmla="*/ 4106932 h 4106932"/>
                  <a:gd name="connsiteX3" fmla="*/ 1107416 w 2244969"/>
                  <a:gd name="connsiteY3" fmla="*/ 2123483 h 4106932"/>
                  <a:gd name="connsiteX4" fmla="*/ 1041872 w 2244969"/>
                  <a:gd name="connsiteY4" fmla="*/ 1757506 h 4106932"/>
                  <a:gd name="connsiteX5" fmla="*/ 854 w 2244969"/>
                  <a:gd name="connsiteY5" fmla="*/ 1755523 h 4106932"/>
                  <a:gd name="connsiteX6" fmla="*/ 856550 w 2244969"/>
                  <a:gd name="connsiteY6" fmla="*/ 1135731 h 4106932"/>
                  <a:gd name="connsiteX7" fmla="*/ 251500 w 2244969"/>
                  <a:gd name="connsiteY7" fmla="*/ 137134 h 4106932"/>
                  <a:gd name="connsiteX8" fmla="*/ 1174732 w 2244969"/>
                  <a:gd name="connsiteY8" fmla="*/ 254571 h 4106932"/>
                  <a:gd name="connsiteX9" fmla="*/ 1556374 w 2244969"/>
                  <a:gd name="connsiteY9" fmla="*/ 75284 h 4106932"/>
                  <a:gd name="connsiteX10" fmla="*/ 2244969 w 2244969"/>
                  <a:gd name="connsiteY10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558296 w 2245012"/>
                  <a:gd name="connsiteY7" fmla="*/ 682589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798579 h 4106932"/>
                  <a:gd name="connsiteX1" fmla="*/ 1895050 w 2245012"/>
                  <a:gd name="connsiteY1" fmla="*/ 2189739 h 4106932"/>
                  <a:gd name="connsiteX2" fmla="*/ 702414 w 2245012"/>
                  <a:gd name="connsiteY2" fmla="*/ 4106932 h 4106932"/>
                  <a:gd name="connsiteX3" fmla="*/ 1107459 w 2245012"/>
                  <a:gd name="connsiteY3" fmla="*/ 2123483 h 4106932"/>
                  <a:gd name="connsiteX4" fmla="*/ 1041915 w 2245012"/>
                  <a:gd name="connsiteY4" fmla="*/ 1757506 h 4106932"/>
                  <a:gd name="connsiteX5" fmla="*/ 897 w 2245012"/>
                  <a:gd name="connsiteY5" fmla="*/ 1755523 h 4106932"/>
                  <a:gd name="connsiteX6" fmla="*/ 856593 w 2245012"/>
                  <a:gd name="connsiteY6" fmla="*/ 1135731 h 4106932"/>
                  <a:gd name="connsiteX7" fmla="*/ 754342 w 2245012"/>
                  <a:gd name="connsiteY7" fmla="*/ 706377 h 4106932"/>
                  <a:gd name="connsiteX8" fmla="*/ 251543 w 2245012"/>
                  <a:gd name="connsiteY8" fmla="*/ 137134 h 4106932"/>
                  <a:gd name="connsiteX9" fmla="*/ 1174775 w 2245012"/>
                  <a:gd name="connsiteY9" fmla="*/ 254571 h 4106932"/>
                  <a:gd name="connsiteX10" fmla="*/ 1556417 w 2245012"/>
                  <a:gd name="connsiteY10" fmla="*/ 75284 h 4106932"/>
                  <a:gd name="connsiteX11" fmla="*/ 2245012 w 2245012"/>
                  <a:gd name="connsiteY11" fmla="*/ 1798579 h 4106932"/>
                  <a:gd name="connsiteX0" fmla="*/ 2245012 w 2245012"/>
                  <a:gd name="connsiteY0" fmla="*/ 1857315 h 4165668"/>
                  <a:gd name="connsiteX1" fmla="*/ 1895050 w 2245012"/>
                  <a:gd name="connsiteY1" fmla="*/ 2248475 h 4165668"/>
                  <a:gd name="connsiteX2" fmla="*/ 702414 w 2245012"/>
                  <a:gd name="connsiteY2" fmla="*/ 4165668 h 4165668"/>
                  <a:gd name="connsiteX3" fmla="*/ 1107459 w 2245012"/>
                  <a:gd name="connsiteY3" fmla="*/ 2182219 h 4165668"/>
                  <a:gd name="connsiteX4" fmla="*/ 1041915 w 2245012"/>
                  <a:gd name="connsiteY4" fmla="*/ 1816242 h 4165668"/>
                  <a:gd name="connsiteX5" fmla="*/ 897 w 2245012"/>
                  <a:gd name="connsiteY5" fmla="*/ 1814259 h 4165668"/>
                  <a:gd name="connsiteX6" fmla="*/ 856593 w 2245012"/>
                  <a:gd name="connsiteY6" fmla="*/ 1194467 h 4165668"/>
                  <a:gd name="connsiteX7" fmla="*/ 754342 w 2245012"/>
                  <a:gd name="connsiteY7" fmla="*/ 765113 h 4165668"/>
                  <a:gd name="connsiteX8" fmla="*/ 321687 w 2245012"/>
                  <a:gd name="connsiteY8" fmla="*/ 126166 h 4165668"/>
                  <a:gd name="connsiteX9" fmla="*/ 1174775 w 2245012"/>
                  <a:gd name="connsiteY9" fmla="*/ 313307 h 4165668"/>
                  <a:gd name="connsiteX10" fmla="*/ 1556417 w 2245012"/>
                  <a:gd name="connsiteY10" fmla="*/ 134020 h 4165668"/>
                  <a:gd name="connsiteX11" fmla="*/ 2245012 w 2245012"/>
                  <a:gd name="connsiteY11" fmla="*/ 1857315 h 4165668"/>
                  <a:gd name="connsiteX0" fmla="*/ 2309886 w 2309886"/>
                  <a:gd name="connsiteY0" fmla="*/ 1857315 h 4165668"/>
                  <a:gd name="connsiteX1" fmla="*/ 1959924 w 2309886"/>
                  <a:gd name="connsiteY1" fmla="*/ 2248475 h 4165668"/>
                  <a:gd name="connsiteX2" fmla="*/ 767288 w 2309886"/>
                  <a:gd name="connsiteY2" fmla="*/ 4165668 h 4165668"/>
                  <a:gd name="connsiteX3" fmla="*/ 1172333 w 2309886"/>
                  <a:gd name="connsiteY3" fmla="*/ 2182219 h 4165668"/>
                  <a:gd name="connsiteX4" fmla="*/ 1106789 w 2309886"/>
                  <a:gd name="connsiteY4" fmla="*/ 1816242 h 4165668"/>
                  <a:gd name="connsiteX5" fmla="*/ 65771 w 2309886"/>
                  <a:gd name="connsiteY5" fmla="*/ 1814259 h 4165668"/>
                  <a:gd name="connsiteX6" fmla="*/ 921467 w 2309886"/>
                  <a:gd name="connsiteY6" fmla="*/ 1194467 h 4165668"/>
                  <a:gd name="connsiteX7" fmla="*/ 819216 w 2309886"/>
                  <a:gd name="connsiteY7" fmla="*/ 765113 h 4165668"/>
                  <a:gd name="connsiteX8" fmla="*/ 386561 w 2309886"/>
                  <a:gd name="connsiteY8" fmla="*/ 126166 h 4165668"/>
                  <a:gd name="connsiteX9" fmla="*/ 1239649 w 2309886"/>
                  <a:gd name="connsiteY9" fmla="*/ 313307 h 4165668"/>
                  <a:gd name="connsiteX10" fmla="*/ 1621291 w 2309886"/>
                  <a:gd name="connsiteY10" fmla="*/ 134020 h 4165668"/>
                  <a:gd name="connsiteX11" fmla="*/ 2309886 w 2309886"/>
                  <a:gd name="connsiteY11" fmla="*/ 1857315 h 4165668"/>
                  <a:gd name="connsiteX0" fmla="*/ 2284314 w 2284314"/>
                  <a:gd name="connsiteY0" fmla="*/ 1857315 h 4165668"/>
                  <a:gd name="connsiteX1" fmla="*/ 1934352 w 2284314"/>
                  <a:gd name="connsiteY1" fmla="*/ 2248475 h 4165668"/>
                  <a:gd name="connsiteX2" fmla="*/ 741716 w 2284314"/>
                  <a:gd name="connsiteY2" fmla="*/ 4165668 h 4165668"/>
                  <a:gd name="connsiteX3" fmla="*/ 1146761 w 2284314"/>
                  <a:gd name="connsiteY3" fmla="*/ 2182219 h 4165668"/>
                  <a:gd name="connsiteX4" fmla="*/ 1081217 w 2284314"/>
                  <a:gd name="connsiteY4" fmla="*/ 1816242 h 4165668"/>
                  <a:gd name="connsiteX5" fmla="*/ 67110 w 2284314"/>
                  <a:gd name="connsiteY5" fmla="*/ 1808965 h 4165668"/>
                  <a:gd name="connsiteX6" fmla="*/ 895895 w 2284314"/>
                  <a:gd name="connsiteY6" fmla="*/ 1194467 h 4165668"/>
                  <a:gd name="connsiteX7" fmla="*/ 793644 w 2284314"/>
                  <a:gd name="connsiteY7" fmla="*/ 765113 h 4165668"/>
                  <a:gd name="connsiteX8" fmla="*/ 360989 w 2284314"/>
                  <a:gd name="connsiteY8" fmla="*/ 126166 h 4165668"/>
                  <a:gd name="connsiteX9" fmla="*/ 1214077 w 2284314"/>
                  <a:gd name="connsiteY9" fmla="*/ 313307 h 4165668"/>
                  <a:gd name="connsiteX10" fmla="*/ 1595719 w 2284314"/>
                  <a:gd name="connsiteY10" fmla="*/ 134020 h 4165668"/>
                  <a:gd name="connsiteX11" fmla="*/ 2284314 w 2284314"/>
                  <a:gd name="connsiteY11" fmla="*/ 1857315 h 4165668"/>
                  <a:gd name="connsiteX0" fmla="*/ 2284314 w 2284314"/>
                  <a:gd name="connsiteY0" fmla="*/ 1857315 h 4165668"/>
                  <a:gd name="connsiteX1" fmla="*/ 1934352 w 2284314"/>
                  <a:gd name="connsiteY1" fmla="*/ 2248475 h 4165668"/>
                  <a:gd name="connsiteX2" fmla="*/ 741716 w 2284314"/>
                  <a:gd name="connsiteY2" fmla="*/ 4165668 h 4165668"/>
                  <a:gd name="connsiteX3" fmla="*/ 1146761 w 2284314"/>
                  <a:gd name="connsiteY3" fmla="*/ 2182219 h 4165668"/>
                  <a:gd name="connsiteX4" fmla="*/ 1081217 w 2284314"/>
                  <a:gd name="connsiteY4" fmla="*/ 1816242 h 4165668"/>
                  <a:gd name="connsiteX5" fmla="*/ 67110 w 2284314"/>
                  <a:gd name="connsiteY5" fmla="*/ 1808965 h 4165668"/>
                  <a:gd name="connsiteX6" fmla="*/ 895895 w 2284314"/>
                  <a:gd name="connsiteY6" fmla="*/ 1194467 h 4165668"/>
                  <a:gd name="connsiteX7" fmla="*/ 793644 w 2284314"/>
                  <a:gd name="connsiteY7" fmla="*/ 765113 h 4165668"/>
                  <a:gd name="connsiteX8" fmla="*/ 360989 w 2284314"/>
                  <a:gd name="connsiteY8" fmla="*/ 126166 h 4165668"/>
                  <a:gd name="connsiteX9" fmla="*/ 1214077 w 2284314"/>
                  <a:gd name="connsiteY9" fmla="*/ 313307 h 4165668"/>
                  <a:gd name="connsiteX10" fmla="*/ 1595719 w 2284314"/>
                  <a:gd name="connsiteY10" fmla="*/ 134020 h 4165668"/>
                  <a:gd name="connsiteX11" fmla="*/ 2284314 w 2284314"/>
                  <a:gd name="connsiteY11" fmla="*/ 1857315 h 4165668"/>
                  <a:gd name="connsiteX0" fmla="*/ 2240394 w 2240394"/>
                  <a:gd name="connsiteY0" fmla="*/ 1857315 h 4165668"/>
                  <a:gd name="connsiteX1" fmla="*/ 1890432 w 2240394"/>
                  <a:gd name="connsiteY1" fmla="*/ 2248475 h 4165668"/>
                  <a:gd name="connsiteX2" fmla="*/ 697796 w 2240394"/>
                  <a:gd name="connsiteY2" fmla="*/ 4165668 h 4165668"/>
                  <a:gd name="connsiteX3" fmla="*/ 1102841 w 2240394"/>
                  <a:gd name="connsiteY3" fmla="*/ 2182219 h 4165668"/>
                  <a:gd name="connsiteX4" fmla="*/ 1037297 w 2240394"/>
                  <a:gd name="connsiteY4" fmla="*/ 1816242 h 4165668"/>
                  <a:gd name="connsiteX5" fmla="*/ 23190 w 2240394"/>
                  <a:gd name="connsiteY5" fmla="*/ 1808965 h 4165668"/>
                  <a:gd name="connsiteX6" fmla="*/ 851975 w 2240394"/>
                  <a:gd name="connsiteY6" fmla="*/ 1194467 h 4165668"/>
                  <a:gd name="connsiteX7" fmla="*/ 749724 w 2240394"/>
                  <a:gd name="connsiteY7" fmla="*/ 765113 h 4165668"/>
                  <a:gd name="connsiteX8" fmla="*/ 317069 w 2240394"/>
                  <a:gd name="connsiteY8" fmla="*/ 126166 h 4165668"/>
                  <a:gd name="connsiteX9" fmla="*/ 1170157 w 2240394"/>
                  <a:gd name="connsiteY9" fmla="*/ 313307 h 4165668"/>
                  <a:gd name="connsiteX10" fmla="*/ 1551799 w 2240394"/>
                  <a:gd name="connsiteY10" fmla="*/ 134020 h 4165668"/>
                  <a:gd name="connsiteX11" fmla="*/ 2240394 w 2240394"/>
                  <a:gd name="connsiteY11" fmla="*/ 1857315 h 4165668"/>
                  <a:gd name="connsiteX0" fmla="*/ 2240394 w 2240394"/>
                  <a:gd name="connsiteY0" fmla="*/ 1857315 h 4165668"/>
                  <a:gd name="connsiteX1" fmla="*/ 1890432 w 2240394"/>
                  <a:gd name="connsiteY1" fmla="*/ 2248475 h 4165668"/>
                  <a:gd name="connsiteX2" fmla="*/ 697796 w 2240394"/>
                  <a:gd name="connsiteY2" fmla="*/ 4165668 h 4165668"/>
                  <a:gd name="connsiteX3" fmla="*/ 1102841 w 2240394"/>
                  <a:gd name="connsiteY3" fmla="*/ 2182219 h 4165668"/>
                  <a:gd name="connsiteX4" fmla="*/ 1037297 w 2240394"/>
                  <a:gd name="connsiteY4" fmla="*/ 1816242 h 4165668"/>
                  <a:gd name="connsiteX5" fmla="*/ 23190 w 2240394"/>
                  <a:gd name="connsiteY5" fmla="*/ 1808965 h 4165668"/>
                  <a:gd name="connsiteX6" fmla="*/ 851975 w 2240394"/>
                  <a:gd name="connsiteY6" fmla="*/ 1194467 h 4165668"/>
                  <a:gd name="connsiteX7" fmla="*/ 749724 w 2240394"/>
                  <a:gd name="connsiteY7" fmla="*/ 765113 h 4165668"/>
                  <a:gd name="connsiteX8" fmla="*/ 317069 w 2240394"/>
                  <a:gd name="connsiteY8" fmla="*/ 126166 h 4165668"/>
                  <a:gd name="connsiteX9" fmla="*/ 1170157 w 2240394"/>
                  <a:gd name="connsiteY9" fmla="*/ 313307 h 4165668"/>
                  <a:gd name="connsiteX10" fmla="*/ 1551799 w 2240394"/>
                  <a:gd name="connsiteY10" fmla="*/ 134020 h 4165668"/>
                  <a:gd name="connsiteX11" fmla="*/ 2240394 w 2240394"/>
                  <a:gd name="connsiteY11" fmla="*/ 1857315 h 4165668"/>
                  <a:gd name="connsiteX0" fmla="*/ 2218423 w 2218423"/>
                  <a:gd name="connsiteY0" fmla="*/ 1857315 h 4165668"/>
                  <a:gd name="connsiteX1" fmla="*/ 1868461 w 2218423"/>
                  <a:gd name="connsiteY1" fmla="*/ 2248475 h 4165668"/>
                  <a:gd name="connsiteX2" fmla="*/ 675825 w 2218423"/>
                  <a:gd name="connsiteY2" fmla="*/ 4165668 h 4165668"/>
                  <a:gd name="connsiteX3" fmla="*/ 1080870 w 2218423"/>
                  <a:gd name="connsiteY3" fmla="*/ 2182219 h 4165668"/>
                  <a:gd name="connsiteX4" fmla="*/ 1015326 w 2218423"/>
                  <a:gd name="connsiteY4" fmla="*/ 1816242 h 4165668"/>
                  <a:gd name="connsiteX5" fmla="*/ 23701 w 2218423"/>
                  <a:gd name="connsiteY5" fmla="*/ 1764764 h 4165668"/>
                  <a:gd name="connsiteX6" fmla="*/ 830004 w 2218423"/>
                  <a:gd name="connsiteY6" fmla="*/ 1194467 h 4165668"/>
                  <a:gd name="connsiteX7" fmla="*/ 727753 w 2218423"/>
                  <a:gd name="connsiteY7" fmla="*/ 765113 h 4165668"/>
                  <a:gd name="connsiteX8" fmla="*/ 295098 w 2218423"/>
                  <a:gd name="connsiteY8" fmla="*/ 126166 h 4165668"/>
                  <a:gd name="connsiteX9" fmla="*/ 1148186 w 2218423"/>
                  <a:gd name="connsiteY9" fmla="*/ 313307 h 4165668"/>
                  <a:gd name="connsiteX10" fmla="*/ 1529828 w 2218423"/>
                  <a:gd name="connsiteY10" fmla="*/ 134020 h 4165668"/>
                  <a:gd name="connsiteX11" fmla="*/ 2218423 w 2218423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27321 w 2217991"/>
                  <a:gd name="connsiteY7" fmla="*/ 765113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27321 w 2217991"/>
                  <a:gd name="connsiteY7" fmla="*/ 765113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857315 h 4165668"/>
                  <a:gd name="connsiteX1" fmla="*/ 1868029 w 2217991"/>
                  <a:gd name="connsiteY1" fmla="*/ 2248475 h 4165668"/>
                  <a:gd name="connsiteX2" fmla="*/ 675393 w 2217991"/>
                  <a:gd name="connsiteY2" fmla="*/ 4165668 h 4165668"/>
                  <a:gd name="connsiteX3" fmla="*/ 1080438 w 2217991"/>
                  <a:gd name="connsiteY3" fmla="*/ 2182219 h 4165668"/>
                  <a:gd name="connsiteX4" fmla="*/ 1014894 w 2217991"/>
                  <a:gd name="connsiteY4" fmla="*/ 1816242 h 4165668"/>
                  <a:gd name="connsiteX5" fmla="*/ 23269 w 2217991"/>
                  <a:gd name="connsiteY5" fmla="*/ 1764764 h 4165668"/>
                  <a:gd name="connsiteX6" fmla="*/ 848490 w 2217991"/>
                  <a:gd name="connsiteY6" fmla="*/ 1099362 h 4165668"/>
                  <a:gd name="connsiteX7" fmla="*/ 788490 w 2217991"/>
                  <a:gd name="connsiteY7" fmla="*/ 786408 h 4165668"/>
                  <a:gd name="connsiteX8" fmla="*/ 294666 w 2217991"/>
                  <a:gd name="connsiteY8" fmla="*/ 126166 h 4165668"/>
                  <a:gd name="connsiteX9" fmla="*/ 1147754 w 2217991"/>
                  <a:gd name="connsiteY9" fmla="*/ 313307 h 4165668"/>
                  <a:gd name="connsiteX10" fmla="*/ 1529396 w 2217991"/>
                  <a:gd name="connsiteY10" fmla="*/ 134020 h 4165668"/>
                  <a:gd name="connsiteX11" fmla="*/ 2217991 w 2217991"/>
                  <a:gd name="connsiteY11" fmla="*/ 1857315 h 4165668"/>
                  <a:gd name="connsiteX0" fmla="*/ 2217991 w 2217991"/>
                  <a:gd name="connsiteY0" fmla="*/ 1758613 h 4066966"/>
                  <a:gd name="connsiteX1" fmla="*/ 1868029 w 2217991"/>
                  <a:gd name="connsiteY1" fmla="*/ 2149773 h 4066966"/>
                  <a:gd name="connsiteX2" fmla="*/ 675393 w 2217991"/>
                  <a:gd name="connsiteY2" fmla="*/ 4066966 h 4066966"/>
                  <a:gd name="connsiteX3" fmla="*/ 1080438 w 2217991"/>
                  <a:gd name="connsiteY3" fmla="*/ 2083517 h 4066966"/>
                  <a:gd name="connsiteX4" fmla="*/ 1014894 w 2217991"/>
                  <a:gd name="connsiteY4" fmla="*/ 1717540 h 4066966"/>
                  <a:gd name="connsiteX5" fmla="*/ 23269 w 2217991"/>
                  <a:gd name="connsiteY5" fmla="*/ 1666062 h 4066966"/>
                  <a:gd name="connsiteX6" fmla="*/ 848490 w 2217991"/>
                  <a:gd name="connsiteY6" fmla="*/ 1000660 h 4066966"/>
                  <a:gd name="connsiteX7" fmla="*/ 788490 w 2217991"/>
                  <a:gd name="connsiteY7" fmla="*/ 687706 h 4066966"/>
                  <a:gd name="connsiteX8" fmla="*/ 500758 w 2217991"/>
                  <a:gd name="connsiteY8" fmla="*/ 146033 h 4066966"/>
                  <a:gd name="connsiteX9" fmla="*/ 1147754 w 2217991"/>
                  <a:gd name="connsiteY9" fmla="*/ 214605 h 4066966"/>
                  <a:gd name="connsiteX10" fmla="*/ 1529396 w 2217991"/>
                  <a:gd name="connsiteY10" fmla="*/ 35318 h 4066966"/>
                  <a:gd name="connsiteX11" fmla="*/ 2217991 w 2217991"/>
                  <a:gd name="connsiteY11" fmla="*/ 1758613 h 4066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17991" h="4066966">
                    <a:moveTo>
                      <a:pt x="2217991" y="1758613"/>
                    </a:moveTo>
                    <a:cubicBezTo>
                      <a:pt x="2077704" y="1922733"/>
                      <a:pt x="2220187" y="1760435"/>
                      <a:pt x="1868029" y="2149773"/>
                    </a:cubicBezTo>
                    <a:cubicBezTo>
                      <a:pt x="1681851" y="2432623"/>
                      <a:pt x="1024612" y="3950621"/>
                      <a:pt x="675393" y="4066966"/>
                    </a:cubicBezTo>
                    <a:cubicBezTo>
                      <a:pt x="503393" y="3720297"/>
                      <a:pt x="1023855" y="2475088"/>
                      <a:pt x="1080438" y="2083517"/>
                    </a:cubicBezTo>
                    <a:cubicBezTo>
                      <a:pt x="1137021" y="1691946"/>
                      <a:pt x="1137323" y="1903230"/>
                      <a:pt x="1014894" y="1717540"/>
                    </a:cubicBezTo>
                    <a:cubicBezTo>
                      <a:pt x="845564" y="1767630"/>
                      <a:pt x="136525" y="1953681"/>
                      <a:pt x="23269" y="1666062"/>
                    </a:cubicBezTo>
                    <a:cubicBezTo>
                      <a:pt x="-155909" y="1289277"/>
                      <a:pt x="755590" y="1179482"/>
                      <a:pt x="848490" y="1000660"/>
                    </a:cubicBezTo>
                    <a:cubicBezTo>
                      <a:pt x="805325" y="802377"/>
                      <a:pt x="865765" y="980261"/>
                      <a:pt x="788490" y="687706"/>
                    </a:cubicBezTo>
                    <a:cubicBezTo>
                      <a:pt x="532562" y="498029"/>
                      <a:pt x="363960" y="388559"/>
                      <a:pt x="500758" y="146033"/>
                    </a:cubicBezTo>
                    <a:cubicBezTo>
                      <a:pt x="822395" y="-236623"/>
                      <a:pt x="1061518" y="258813"/>
                      <a:pt x="1147754" y="214605"/>
                    </a:cubicBezTo>
                    <a:cubicBezTo>
                      <a:pt x="1233990" y="170397"/>
                      <a:pt x="1322605" y="30917"/>
                      <a:pt x="1529396" y="35318"/>
                    </a:cubicBezTo>
                    <a:lnTo>
                      <a:pt x="2217991" y="1758613"/>
                    </a:lnTo>
                    <a:close/>
                  </a:path>
                </a:pathLst>
              </a:custGeom>
              <a:noFill/>
              <a:ln w="38100">
                <a:solidFill>
                  <a:srgbClr val="FFC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7315221" y="543072"/>
                <a:ext cx="3533643" cy="1717460"/>
                <a:chOff x="1130811" y="2275730"/>
                <a:chExt cx="2906228" cy="1412516"/>
              </a:xfrm>
              <a:solidFill>
                <a:schemeClr val="bg1"/>
              </a:solidFill>
            </p:grpSpPr>
            <p:sp>
              <p:nvSpPr>
                <p:cNvPr id="31" name="Oval 3"/>
                <p:cNvSpPr/>
                <p:nvPr/>
              </p:nvSpPr>
              <p:spPr>
                <a:xfrm rot="2467886">
                  <a:off x="1130811" y="2645707"/>
                  <a:ext cx="2354999" cy="440545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"/>
                <p:cNvSpPr/>
                <p:nvPr/>
              </p:nvSpPr>
              <p:spPr>
                <a:xfrm rot="5400000">
                  <a:off x="2436902" y="2824704"/>
                  <a:ext cx="141251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"/>
                <p:cNvSpPr/>
                <p:nvPr/>
              </p:nvSpPr>
              <p:spPr>
                <a:xfrm rot="8684305">
                  <a:off x="3017233" y="3214064"/>
                  <a:ext cx="101980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9" name="TextBox 48"/>
            <p:cNvSpPr txBox="1"/>
            <p:nvPr/>
          </p:nvSpPr>
          <p:spPr>
            <a:xfrm>
              <a:off x="895350" y="3234665"/>
              <a:ext cx="245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solidFill>
                    <a:schemeClr val="bg1"/>
                  </a:solidFill>
                </a:rPr>
                <a:t>Illum. Fit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895350" y="4000500"/>
            <a:ext cx="2457450" cy="1405925"/>
            <a:chOff x="895350" y="4080475"/>
            <a:chExt cx="2457450" cy="1405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ounded Rectangle 34"/>
            <p:cNvSpPr/>
            <p:nvPr/>
          </p:nvSpPr>
          <p:spPr>
            <a:xfrm>
              <a:off x="952500" y="4080475"/>
              <a:ext cx="2286000" cy="1405925"/>
            </a:xfrm>
            <a:prstGeom prst="roundRect">
              <a:avLst/>
            </a:prstGeom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430538" y="4457700"/>
              <a:ext cx="1522212" cy="603692"/>
              <a:chOff x="4267200" y="2866877"/>
              <a:chExt cx="3867164" cy="1533673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4267200" y="3942422"/>
                <a:ext cx="3657600" cy="0"/>
              </a:xfrm>
              <a:prstGeom prst="line">
                <a:avLst/>
              </a:prstGeom>
              <a:ln w="381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007100" y="3856697"/>
                <a:ext cx="171450" cy="17145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8" name="Picture 37" descr="C:\Users\Jirka\projects\import\presentations\main\images\ground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69000" contrast="-100000"/>
                        </a14:imgEffect>
                      </a14:imgLayer>
                    </a14:imgProps>
                  </a:ext>
                </a:extLst>
              </a:blip>
              <a:srcRect l="20187" r="19261"/>
              <a:stretch/>
            </p:blipFill>
            <p:spPr bwMode="auto">
              <a:xfrm>
                <a:off x="4267200" y="3949700"/>
                <a:ext cx="3657600" cy="450850"/>
              </a:xfrm>
              <a:prstGeom prst="rect">
                <a:avLst/>
              </a:prstGeom>
              <a:noFill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grpSp>
            <p:nvGrpSpPr>
              <p:cNvPr id="40" name="Group 39"/>
              <p:cNvGrpSpPr/>
              <p:nvPr/>
            </p:nvGrpSpPr>
            <p:grpSpPr>
              <a:xfrm>
                <a:off x="5514273" y="3034478"/>
                <a:ext cx="2384410" cy="867054"/>
                <a:chOff x="2605244" y="2863712"/>
                <a:chExt cx="2194829" cy="798115"/>
              </a:xfrm>
              <a:solidFill>
                <a:schemeClr val="bg1"/>
              </a:solidFill>
            </p:grpSpPr>
            <p:sp>
              <p:nvSpPr>
                <p:cNvPr id="44" name="Oval 3"/>
                <p:cNvSpPr/>
                <p:nvPr/>
              </p:nvSpPr>
              <p:spPr>
                <a:xfrm rot="8684305">
                  <a:off x="2991416" y="2863712"/>
                  <a:ext cx="1808657" cy="53323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" name="Chord 12"/>
              <p:cNvSpPr/>
              <p:nvPr/>
            </p:nvSpPr>
            <p:spPr>
              <a:xfrm rot="9546313">
                <a:off x="5272319" y="2866877"/>
                <a:ext cx="2862045" cy="1021146"/>
              </a:xfrm>
              <a:custGeom>
                <a:avLst/>
                <a:gdLst>
                  <a:gd name="connsiteX0" fmla="*/ 1132660 w 1633016"/>
                  <a:gd name="connsiteY0" fmla="*/ 659052 h 685800"/>
                  <a:gd name="connsiteX1" fmla="*/ 624109 w 1633016"/>
                  <a:gd name="connsiteY1" fmla="*/ 676144 h 685800"/>
                  <a:gd name="connsiteX2" fmla="*/ 128173 w 1633016"/>
                  <a:gd name="connsiteY2" fmla="*/ 158461 h 685800"/>
                  <a:gd name="connsiteX3" fmla="*/ 816507 w 1633016"/>
                  <a:gd name="connsiteY3" fmla="*/ 0 h 685800"/>
                  <a:gd name="connsiteX4" fmla="*/ 1132660 w 1633016"/>
                  <a:gd name="connsiteY4" fmla="*/ 659052 h 685800"/>
                  <a:gd name="connsiteX0" fmla="*/ 1168267 w 1168267"/>
                  <a:gd name="connsiteY0" fmla="*/ 533065 h 689380"/>
                  <a:gd name="connsiteX1" fmla="*/ 577599 w 1168267"/>
                  <a:gd name="connsiteY1" fmla="*/ 676144 h 689380"/>
                  <a:gd name="connsiteX2" fmla="*/ 81663 w 1168267"/>
                  <a:gd name="connsiteY2" fmla="*/ 158461 h 689380"/>
                  <a:gd name="connsiteX3" fmla="*/ 769997 w 1168267"/>
                  <a:gd name="connsiteY3" fmla="*/ 0 h 689380"/>
                  <a:gd name="connsiteX4" fmla="*/ 1168267 w 1168267"/>
                  <a:gd name="connsiteY4" fmla="*/ 533065 h 689380"/>
                  <a:gd name="connsiteX0" fmla="*/ 1168267 w 1168267"/>
                  <a:gd name="connsiteY0" fmla="*/ 532854 h 689169"/>
                  <a:gd name="connsiteX1" fmla="*/ 577599 w 1168267"/>
                  <a:gd name="connsiteY1" fmla="*/ 675933 h 689169"/>
                  <a:gd name="connsiteX2" fmla="*/ 81663 w 1168267"/>
                  <a:gd name="connsiteY2" fmla="*/ 158250 h 689169"/>
                  <a:gd name="connsiteX3" fmla="*/ 1059547 w 1168267"/>
                  <a:gd name="connsiteY3" fmla="*/ 0 h 689169"/>
                  <a:gd name="connsiteX4" fmla="*/ 1168267 w 1168267"/>
                  <a:gd name="connsiteY4" fmla="*/ 532854 h 689169"/>
                  <a:gd name="connsiteX0" fmla="*/ 1220708 w 1220708"/>
                  <a:gd name="connsiteY0" fmla="*/ 532854 h 575136"/>
                  <a:gd name="connsiteX1" fmla="*/ 289183 w 1220708"/>
                  <a:gd name="connsiteY1" fmla="*/ 543624 h 575136"/>
                  <a:gd name="connsiteX2" fmla="*/ 134104 w 1220708"/>
                  <a:gd name="connsiteY2" fmla="*/ 158250 h 575136"/>
                  <a:gd name="connsiteX3" fmla="*/ 1111988 w 1220708"/>
                  <a:gd name="connsiteY3" fmla="*/ 0 h 575136"/>
                  <a:gd name="connsiteX4" fmla="*/ 1220708 w 1220708"/>
                  <a:gd name="connsiteY4" fmla="*/ 532854 h 575136"/>
                  <a:gd name="connsiteX0" fmla="*/ 1206080 w 1206080"/>
                  <a:gd name="connsiteY0" fmla="*/ 418281 h 551865"/>
                  <a:gd name="connsiteX1" fmla="*/ 288690 w 1206080"/>
                  <a:gd name="connsiteY1" fmla="*/ 543624 h 551865"/>
                  <a:gd name="connsiteX2" fmla="*/ 133611 w 1206080"/>
                  <a:gd name="connsiteY2" fmla="*/ 158250 h 551865"/>
                  <a:gd name="connsiteX3" fmla="*/ 1111495 w 1206080"/>
                  <a:gd name="connsiteY3" fmla="*/ 0 h 551865"/>
                  <a:gd name="connsiteX4" fmla="*/ 1206080 w 1206080"/>
                  <a:gd name="connsiteY4" fmla="*/ 418281 h 551865"/>
                  <a:gd name="connsiteX0" fmla="*/ 1506210 w 1506210"/>
                  <a:gd name="connsiteY0" fmla="*/ 117457 h 543797"/>
                  <a:gd name="connsiteX1" fmla="*/ 299325 w 1506210"/>
                  <a:gd name="connsiteY1" fmla="*/ 543624 h 543797"/>
                  <a:gd name="connsiteX2" fmla="*/ 144246 w 1506210"/>
                  <a:gd name="connsiteY2" fmla="*/ 158250 h 543797"/>
                  <a:gd name="connsiteX3" fmla="*/ 1122130 w 1506210"/>
                  <a:gd name="connsiteY3" fmla="*/ 0 h 543797"/>
                  <a:gd name="connsiteX4" fmla="*/ 1506210 w 1506210"/>
                  <a:gd name="connsiteY4" fmla="*/ 117457 h 543797"/>
                  <a:gd name="connsiteX0" fmla="*/ 1506210 w 1536155"/>
                  <a:gd name="connsiteY0" fmla="*/ 66758 h 493098"/>
                  <a:gd name="connsiteX1" fmla="*/ 299325 w 1536155"/>
                  <a:gd name="connsiteY1" fmla="*/ 492925 h 493098"/>
                  <a:gd name="connsiteX2" fmla="*/ 144246 w 1536155"/>
                  <a:gd name="connsiteY2" fmla="*/ 107551 h 493098"/>
                  <a:gd name="connsiteX3" fmla="*/ 1505672 w 1536155"/>
                  <a:gd name="connsiteY3" fmla="*/ 39260 h 493098"/>
                  <a:gd name="connsiteX4" fmla="*/ 1506210 w 1536155"/>
                  <a:gd name="connsiteY4" fmla="*/ 66758 h 493098"/>
                  <a:gd name="connsiteX0" fmla="*/ 1485479 w 1515424"/>
                  <a:gd name="connsiteY0" fmla="*/ 66758 h 585249"/>
                  <a:gd name="connsiteX1" fmla="*/ 365747 w 1515424"/>
                  <a:gd name="connsiteY1" fmla="*/ 585131 h 585249"/>
                  <a:gd name="connsiteX2" fmla="*/ 123515 w 1515424"/>
                  <a:gd name="connsiteY2" fmla="*/ 107551 h 585249"/>
                  <a:gd name="connsiteX3" fmla="*/ 1484941 w 1515424"/>
                  <a:gd name="connsiteY3" fmla="*/ 39260 h 585249"/>
                  <a:gd name="connsiteX4" fmla="*/ 1485479 w 1515424"/>
                  <a:gd name="connsiteY4" fmla="*/ 66758 h 585249"/>
                  <a:gd name="connsiteX0" fmla="*/ 1471559 w 1501504"/>
                  <a:gd name="connsiteY0" fmla="*/ 66758 h 585146"/>
                  <a:gd name="connsiteX1" fmla="*/ 351827 w 1501504"/>
                  <a:gd name="connsiteY1" fmla="*/ 585131 h 585146"/>
                  <a:gd name="connsiteX2" fmla="*/ 126590 w 1501504"/>
                  <a:gd name="connsiteY2" fmla="*/ 47411 h 585146"/>
                  <a:gd name="connsiteX3" fmla="*/ 1471021 w 1501504"/>
                  <a:gd name="connsiteY3" fmla="*/ 39260 h 585146"/>
                  <a:gd name="connsiteX4" fmla="*/ 1471559 w 1501504"/>
                  <a:gd name="connsiteY4" fmla="*/ 66758 h 585146"/>
                  <a:gd name="connsiteX0" fmla="*/ 1068579 w 1471937"/>
                  <a:gd name="connsiteY0" fmla="*/ 329549 h 589286"/>
                  <a:gd name="connsiteX1" fmla="*/ 340301 w 1471937"/>
                  <a:gd name="connsiteY1" fmla="*/ 583810 h 589286"/>
                  <a:gd name="connsiteX2" fmla="*/ 115064 w 1471937"/>
                  <a:gd name="connsiteY2" fmla="*/ 46090 h 589286"/>
                  <a:gd name="connsiteX3" fmla="*/ 1459495 w 1471937"/>
                  <a:gd name="connsiteY3" fmla="*/ 37939 h 589286"/>
                  <a:gd name="connsiteX4" fmla="*/ 1068579 w 1471937"/>
                  <a:gd name="connsiteY4" fmla="*/ 329549 h 589286"/>
                  <a:gd name="connsiteX0" fmla="*/ 1068579 w 1076325"/>
                  <a:gd name="connsiteY0" fmla="*/ 346182 h 605919"/>
                  <a:gd name="connsiteX1" fmla="*/ 340301 w 1076325"/>
                  <a:gd name="connsiteY1" fmla="*/ 600443 h 605919"/>
                  <a:gd name="connsiteX2" fmla="*/ 115064 w 1076325"/>
                  <a:gd name="connsiteY2" fmla="*/ 62723 h 605919"/>
                  <a:gd name="connsiteX3" fmla="*/ 1042562 w 1076325"/>
                  <a:gd name="connsiteY3" fmla="*/ 11342 h 605919"/>
                  <a:gd name="connsiteX4" fmla="*/ 1068579 w 1076325"/>
                  <a:gd name="connsiteY4" fmla="*/ 346182 h 605919"/>
                  <a:gd name="connsiteX0" fmla="*/ 1092834 w 1100580"/>
                  <a:gd name="connsiteY0" fmla="*/ 346182 h 527662"/>
                  <a:gd name="connsiteX1" fmla="*/ 254700 w 1100580"/>
                  <a:gd name="connsiteY1" fmla="*/ 520251 h 527662"/>
                  <a:gd name="connsiteX2" fmla="*/ 139319 w 1100580"/>
                  <a:gd name="connsiteY2" fmla="*/ 62723 h 527662"/>
                  <a:gd name="connsiteX3" fmla="*/ 1066817 w 1100580"/>
                  <a:gd name="connsiteY3" fmla="*/ 11342 h 527662"/>
                  <a:gd name="connsiteX4" fmla="*/ 1092834 w 1100580"/>
                  <a:gd name="connsiteY4" fmla="*/ 346182 h 527662"/>
                  <a:gd name="connsiteX0" fmla="*/ 1091204 w 1100298"/>
                  <a:gd name="connsiteY0" fmla="*/ 290140 h 524304"/>
                  <a:gd name="connsiteX1" fmla="*/ 254642 w 1100298"/>
                  <a:gd name="connsiteY1" fmla="*/ 520251 h 524304"/>
                  <a:gd name="connsiteX2" fmla="*/ 139261 w 1100298"/>
                  <a:gd name="connsiteY2" fmla="*/ 62723 h 524304"/>
                  <a:gd name="connsiteX3" fmla="*/ 1066759 w 1100298"/>
                  <a:gd name="connsiteY3" fmla="*/ 11342 h 524304"/>
                  <a:gd name="connsiteX4" fmla="*/ 1091204 w 1100298"/>
                  <a:gd name="connsiteY4" fmla="*/ 290140 h 524304"/>
                  <a:gd name="connsiteX0" fmla="*/ 1091204 w 1107305"/>
                  <a:gd name="connsiteY0" fmla="*/ 291399 h 525563"/>
                  <a:gd name="connsiteX1" fmla="*/ 254642 w 1107305"/>
                  <a:gd name="connsiteY1" fmla="*/ 521510 h 525563"/>
                  <a:gd name="connsiteX2" fmla="*/ 139261 w 1107305"/>
                  <a:gd name="connsiteY2" fmla="*/ 63982 h 525563"/>
                  <a:gd name="connsiteX3" fmla="*/ 1074873 w 1107305"/>
                  <a:gd name="connsiteY3" fmla="*/ 10204 h 525563"/>
                  <a:gd name="connsiteX4" fmla="*/ 1091204 w 1107305"/>
                  <a:gd name="connsiteY4" fmla="*/ 291399 h 525563"/>
                  <a:gd name="connsiteX0" fmla="*/ 1091204 w 1091204"/>
                  <a:gd name="connsiteY0" fmla="*/ 291399 h 525563"/>
                  <a:gd name="connsiteX1" fmla="*/ 254642 w 1091204"/>
                  <a:gd name="connsiteY1" fmla="*/ 521510 h 525563"/>
                  <a:gd name="connsiteX2" fmla="*/ 139261 w 1091204"/>
                  <a:gd name="connsiteY2" fmla="*/ 63982 h 525563"/>
                  <a:gd name="connsiteX3" fmla="*/ 1074873 w 1091204"/>
                  <a:gd name="connsiteY3" fmla="*/ 10204 h 525563"/>
                  <a:gd name="connsiteX4" fmla="*/ 1091204 w 1091204"/>
                  <a:gd name="connsiteY4" fmla="*/ 291399 h 525563"/>
                  <a:gd name="connsiteX0" fmla="*/ 1091204 w 1091204"/>
                  <a:gd name="connsiteY0" fmla="*/ 291399 h 525563"/>
                  <a:gd name="connsiteX1" fmla="*/ 254642 w 1091204"/>
                  <a:gd name="connsiteY1" fmla="*/ 521510 h 525563"/>
                  <a:gd name="connsiteX2" fmla="*/ 139261 w 1091204"/>
                  <a:gd name="connsiteY2" fmla="*/ 63982 h 525563"/>
                  <a:gd name="connsiteX3" fmla="*/ 1074873 w 1091204"/>
                  <a:gd name="connsiteY3" fmla="*/ 10204 h 525563"/>
                  <a:gd name="connsiteX4" fmla="*/ 1091204 w 1091204"/>
                  <a:gd name="connsiteY4" fmla="*/ 291399 h 525563"/>
                  <a:gd name="connsiteX0" fmla="*/ 1091204 w 1096302"/>
                  <a:gd name="connsiteY0" fmla="*/ 291399 h 525563"/>
                  <a:gd name="connsiteX1" fmla="*/ 254642 w 1096302"/>
                  <a:gd name="connsiteY1" fmla="*/ 521510 h 525563"/>
                  <a:gd name="connsiteX2" fmla="*/ 139261 w 1096302"/>
                  <a:gd name="connsiteY2" fmla="*/ 63982 h 525563"/>
                  <a:gd name="connsiteX3" fmla="*/ 1074873 w 1096302"/>
                  <a:gd name="connsiteY3" fmla="*/ 10204 h 525563"/>
                  <a:gd name="connsiteX4" fmla="*/ 1091204 w 1096302"/>
                  <a:gd name="connsiteY4" fmla="*/ 291399 h 525563"/>
                  <a:gd name="connsiteX0" fmla="*/ 1091204 w 1200477"/>
                  <a:gd name="connsiteY0" fmla="*/ 291399 h 525563"/>
                  <a:gd name="connsiteX1" fmla="*/ 254642 w 1200477"/>
                  <a:gd name="connsiteY1" fmla="*/ 521510 h 525563"/>
                  <a:gd name="connsiteX2" fmla="*/ 139261 w 1200477"/>
                  <a:gd name="connsiteY2" fmla="*/ 63982 h 525563"/>
                  <a:gd name="connsiteX3" fmla="*/ 1074873 w 1200477"/>
                  <a:gd name="connsiteY3" fmla="*/ 10204 h 525563"/>
                  <a:gd name="connsiteX4" fmla="*/ 1200477 w 1200477"/>
                  <a:gd name="connsiteY4" fmla="*/ 381279 h 525563"/>
                  <a:gd name="connsiteX0" fmla="*/ 1091204 w 1127701"/>
                  <a:gd name="connsiteY0" fmla="*/ 291399 h 525563"/>
                  <a:gd name="connsiteX1" fmla="*/ 254642 w 1127701"/>
                  <a:gd name="connsiteY1" fmla="*/ 521510 h 525563"/>
                  <a:gd name="connsiteX2" fmla="*/ 139261 w 1127701"/>
                  <a:gd name="connsiteY2" fmla="*/ 63982 h 525563"/>
                  <a:gd name="connsiteX3" fmla="*/ 1074873 w 1127701"/>
                  <a:gd name="connsiteY3" fmla="*/ 10204 h 525563"/>
                  <a:gd name="connsiteX4" fmla="*/ 1127701 w 1127701"/>
                  <a:gd name="connsiteY4" fmla="*/ 227807 h 525563"/>
                  <a:gd name="connsiteX0" fmla="*/ 1091204 w 1127701"/>
                  <a:gd name="connsiteY0" fmla="*/ 235851 h 470015"/>
                  <a:gd name="connsiteX1" fmla="*/ 254642 w 1127701"/>
                  <a:gd name="connsiteY1" fmla="*/ 465962 h 470015"/>
                  <a:gd name="connsiteX2" fmla="*/ 139261 w 1127701"/>
                  <a:gd name="connsiteY2" fmla="*/ 8434 h 470015"/>
                  <a:gd name="connsiteX3" fmla="*/ 1127701 w 1127701"/>
                  <a:gd name="connsiteY3" fmla="*/ 172259 h 470015"/>
                  <a:gd name="connsiteX0" fmla="*/ 1091204 w 1091204"/>
                  <a:gd name="connsiteY0" fmla="*/ 241024 h 475188"/>
                  <a:gd name="connsiteX1" fmla="*/ 254642 w 1091204"/>
                  <a:gd name="connsiteY1" fmla="*/ 471135 h 475188"/>
                  <a:gd name="connsiteX2" fmla="*/ 139261 w 1091204"/>
                  <a:gd name="connsiteY2" fmla="*/ 13607 h 475188"/>
                  <a:gd name="connsiteX3" fmla="*/ 1059529 w 1091204"/>
                  <a:gd name="connsiteY3" fmla="*/ 95057 h 475188"/>
                  <a:gd name="connsiteX0" fmla="*/ 1099151 w 1099151"/>
                  <a:gd name="connsiteY0" fmla="*/ 241073 h 475190"/>
                  <a:gd name="connsiteX1" fmla="*/ 254928 w 1099151"/>
                  <a:gd name="connsiteY1" fmla="*/ 471135 h 475190"/>
                  <a:gd name="connsiteX2" fmla="*/ 139547 w 1099151"/>
                  <a:gd name="connsiteY2" fmla="*/ 13607 h 475190"/>
                  <a:gd name="connsiteX3" fmla="*/ 1059815 w 1099151"/>
                  <a:gd name="connsiteY3" fmla="*/ 95057 h 475190"/>
                  <a:gd name="connsiteX0" fmla="*/ 1218234 w 1218235"/>
                  <a:gd name="connsiteY0" fmla="*/ 267027 h 476546"/>
                  <a:gd name="connsiteX1" fmla="*/ 259324 w 1218235"/>
                  <a:gd name="connsiteY1" fmla="*/ 471135 h 476546"/>
                  <a:gd name="connsiteX2" fmla="*/ 143943 w 1218235"/>
                  <a:gd name="connsiteY2" fmla="*/ 13607 h 476546"/>
                  <a:gd name="connsiteX3" fmla="*/ 1064211 w 1218235"/>
                  <a:gd name="connsiteY3" fmla="*/ 95057 h 476546"/>
                  <a:gd name="connsiteX0" fmla="*/ 1218234 w 1218234"/>
                  <a:gd name="connsiteY0" fmla="*/ 274844 h 484363"/>
                  <a:gd name="connsiteX1" fmla="*/ 259324 w 1218234"/>
                  <a:gd name="connsiteY1" fmla="*/ 478952 h 484363"/>
                  <a:gd name="connsiteX2" fmla="*/ 143943 w 1218234"/>
                  <a:gd name="connsiteY2" fmla="*/ 21424 h 484363"/>
                  <a:gd name="connsiteX3" fmla="*/ 1127843 w 1218234"/>
                  <a:gd name="connsiteY3" fmla="*/ 52215 h 484363"/>
                  <a:gd name="connsiteX0" fmla="*/ 1176697 w 1176696"/>
                  <a:gd name="connsiteY0" fmla="*/ 206101 h 481349"/>
                  <a:gd name="connsiteX1" fmla="*/ 257772 w 1176696"/>
                  <a:gd name="connsiteY1" fmla="*/ 478952 h 481349"/>
                  <a:gd name="connsiteX2" fmla="*/ 142391 w 1176696"/>
                  <a:gd name="connsiteY2" fmla="*/ 21424 h 481349"/>
                  <a:gd name="connsiteX3" fmla="*/ 1126291 w 1176696"/>
                  <a:gd name="connsiteY3" fmla="*/ 52215 h 481349"/>
                  <a:gd name="connsiteX0" fmla="*/ 1301468 w 1301468"/>
                  <a:gd name="connsiteY0" fmla="*/ 206101 h 400068"/>
                  <a:gd name="connsiteX1" fmla="*/ 103746 w 1301468"/>
                  <a:gd name="connsiteY1" fmla="*/ 396755 h 400068"/>
                  <a:gd name="connsiteX2" fmla="*/ 267162 w 1301468"/>
                  <a:gd name="connsiteY2" fmla="*/ 21424 h 400068"/>
                  <a:gd name="connsiteX3" fmla="*/ 1251062 w 1301468"/>
                  <a:gd name="connsiteY3" fmla="*/ 52215 h 400068"/>
                  <a:gd name="connsiteX0" fmla="*/ 1438536 w 1438536"/>
                  <a:gd name="connsiteY0" fmla="*/ 270566 h 467156"/>
                  <a:gd name="connsiteX1" fmla="*/ 240814 w 1438536"/>
                  <a:gd name="connsiteY1" fmla="*/ 461220 h 467156"/>
                  <a:gd name="connsiteX2" fmla="*/ 164516 w 1438536"/>
                  <a:gd name="connsiteY2" fmla="*/ 11582 h 467156"/>
                  <a:gd name="connsiteX3" fmla="*/ 1388130 w 1438536"/>
                  <a:gd name="connsiteY3" fmla="*/ 116680 h 467156"/>
                  <a:gd name="connsiteX0" fmla="*/ 1441178 w 1441178"/>
                  <a:gd name="connsiteY0" fmla="*/ 270566 h 568781"/>
                  <a:gd name="connsiteX1" fmla="*/ 235794 w 1441178"/>
                  <a:gd name="connsiteY1" fmla="*/ 564653 h 568781"/>
                  <a:gd name="connsiteX2" fmla="*/ 167158 w 1441178"/>
                  <a:gd name="connsiteY2" fmla="*/ 11582 h 568781"/>
                  <a:gd name="connsiteX3" fmla="*/ 1390772 w 1441178"/>
                  <a:gd name="connsiteY3" fmla="*/ 116680 h 568781"/>
                  <a:gd name="connsiteX0" fmla="*/ 1424413 w 1424413"/>
                  <a:gd name="connsiteY0" fmla="*/ 305684 h 605012"/>
                  <a:gd name="connsiteX1" fmla="*/ 219029 w 1424413"/>
                  <a:gd name="connsiteY1" fmla="*/ 599771 h 605012"/>
                  <a:gd name="connsiteX2" fmla="*/ 174796 w 1424413"/>
                  <a:gd name="connsiteY2" fmla="*/ 9363 h 605012"/>
                  <a:gd name="connsiteX3" fmla="*/ 1374007 w 1424413"/>
                  <a:gd name="connsiteY3" fmla="*/ 151798 h 605012"/>
                  <a:gd name="connsiteX0" fmla="*/ 1431330 w 1431330"/>
                  <a:gd name="connsiteY0" fmla="*/ 305684 h 579326"/>
                  <a:gd name="connsiteX1" fmla="*/ 208047 w 1431330"/>
                  <a:gd name="connsiteY1" fmla="*/ 573662 h 579326"/>
                  <a:gd name="connsiteX2" fmla="*/ 181713 w 1431330"/>
                  <a:gd name="connsiteY2" fmla="*/ 9363 h 579326"/>
                  <a:gd name="connsiteX3" fmla="*/ 1380924 w 1431330"/>
                  <a:gd name="connsiteY3" fmla="*/ 151798 h 579326"/>
                  <a:gd name="connsiteX0" fmla="*/ 1447277 w 1447278"/>
                  <a:gd name="connsiteY0" fmla="*/ 400237 h 586118"/>
                  <a:gd name="connsiteX1" fmla="*/ 208851 w 1447278"/>
                  <a:gd name="connsiteY1" fmla="*/ 573662 h 586118"/>
                  <a:gd name="connsiteX2" fmla="*/ 182517 w 1447278"/>
                  <a:gd name="connsiteY2" fmla="*/ 9363 h 586118"/>
                  <a:gd name="connsiteX3" fmla="*/ 1381728 w 1447278"/>
                  <a:gd name="connsiteY3" fmla="*/ 151798 h 586118"/>
                  <a:gd name="connsiteX0" fmla="*/ 1447277 w 1447277"/>
                  <a:gd name="connsiteY0" fmla="*/ 412945 h 598826"/>
                  <a:gd name="connsiteX1" fmla="*/ 208851 w 1447277"/>
                  <a:gd name="connsiteY1" fmla="*/ 586370 h 598826"/>
                  <a:gd name="connsiteX2" fmla="*/ 182517 w 1447277"/>
                  <a:gd name="connsiteY2" fmla="*/ 22071 h 598826"/>
                  <a:gd name="connsiteX3" fmla="*/ 1362306 w 1447277"/>
                  <a:gd name="connsiteY3" fmla="*/ 50168 h 598826"/>
                  <a:gd name="connsiteX0" fmla="*/ 1447277 w 1447277"/>
                  <a:gd name="connsiteY0" fmla="*/ 409195 h 595076"/>
                  <a:gd name="connsiteX1" fmla="*/ 208851 w 1447277"/>
                  <a:gd name="connsiteY1" fmla="*/ 582620 h 595076"/>
                  <a:gd name="connsiteX2" fmla="*/ 182517 w 1447277"/>
                  <a:gd name="connsiteY2" fmla="*/ 18321 h 595076"/>
                  <a:gd name="connsiteX3" fmla="*/ 1362306 w 1447277"/>
                  <a:gd name="connsiteY3" fmla="*/ 46418 h 595076"/>
                  <a:gd name="connsiteX0" fmla="*/ 1238587 w 1238587"/>
                  <a:gd name="connsiteY0" fmla="*/ 362777 h 547275"/>
                  <a:gd name="connsiteX1" fmla="*/ 161 w 1238587"/>
                  <a:gd name="connsiteY1" fmla="*/ 536202 h 547275"/>
                  <a:gd name="connsiteX2" fmla="*/ 1153616 w 1238587"/>
                  <a:gd name="connsiteY2" fmla="*/ 0 h 547275"/>
                  <a:gd name="connsiteX0" fmla="*/ 1435503 w 1435503"/>
                  <a:gd name="connsiteY0" fmla="*/ 362777 h 370069"/>
                  <a:gd name="connsiteX1" fmla="*/ 132 w 1435503"/>
                  <a:gd name="connsiteY1" fmla="*/ 271267 h 370069"/>
                  <a:gd name="connsiteX2" fmla="*/ 1350532 w 1435503"/>
                  <a:gd name="connsiteY2" fmla="*/ 0 h 370069"/>
                  <a:gd name="connsiteX0" fmla="*/ 1435378 w 1435378"/>
                  <a:gd name="connsiteY0" fmla="*/ 362777 h 442286"/>
                  <a:gd name="connsiteX1" fmla="*/ 7 w 1435378"/>
                  <a:gd name="connsiteY1" fmla="*/ 271267 h 442286"/>
                  <a:gd name="connsiteX2" fmla="*/ 1350407 w 1435378"/>
                  <a:gd name="connsiteY2" fmla="*/ 0 h 442286"/>
                  <a:gd name="connsiteX0" fmla="*/ 1435489 w 1435489"/>
                  <a:gd name="connsiteY0" fmla="*/ 362777 h 396265"/>
                  <a:gd name="connsiteX1" fmla="*/ 118 w 1435489"/>
                  <a:gd name="connsiteY1" fmla="*/ 271267 h 396265"/>
                  <a:gd name="connsiteX2" fmla="*/ 1350518 w 1435489"/>
                  <a:gd name="connsiteY2" fmla="*/ 0 h 396265"/>
                  <a:gd name="connsiteX0" fmla="*/ 1435462 w 1435462"/>
                  <a:gd name="connsiteY0" fmla="*/ 392415 h 400106"/>
                  <a:gd name="connsiteX1" fmla="*/ 91 w 1435462"/>
                  <a:gd name="connsiteY1" fmla="*/ 300905 h 400106"/>
                  <a:gd name="connsiteX2" fmla="*/ 1364993 w 1435462"/>
                  <a:gd name="connsiteY2" fmla="*/ 0 h 400106"/>
                  <a:gd name="connsiteX0" fmla="*/ 1435462 w 1539585"/>
                  <a:gd name="connsiteY0" fmla="*/ 392415 h 409779"/>
                  <a:gd name="connsiteX1" fmla="*/ 1432629 w 1539585"/>
                  <a:gd name="connsiteY1" fmla="*/ 404970 h 409779"/>
                  <a:gd name="connsiteX2" fmla="*/ 91 w 1539585"/>
                  <a:gd name="connsiteY2" fmla="*/ 300905 h 409779"/>
                  <a:gd name="connsiteX3" fmla="*/ 1364993 w 1539585"/>
                  <a:gd name="connsiteY3" fmla="*/ 0 h 409779"/>
                  <a:gd name="connsiteX0" fmla="*/ 1436500 w 1693973"/>
                  <a:gd name="connsiteY0" fmla="*/ 392415 h 559672"/>
                  <a:gd name="connsiteX1" fmla="*/ 1620802 w 1693973"/>
                  <a:gd name="connsiteY1" fmla="*/ 558753 h 559672"/>
                  <a:gd name="connsiteX2" fmla="*/ 1129 w 1693973"/>
                  <a:gd name="connsiteY2" fmla="*/ 300905 h 559672"/>
                  <a:gd name="connsiteX3" fmla="*/ 1366031 w 1693973"/>
                  <a:gd name="connsiteY3" fmla="*/ 0 h 559672"/>
                  <a:gd name="connsiteX0" fmla="*/ 1808835 w 1813225"/>
                  <a:gd name="connsiteY0" fmla="*/ 515668 h 561372"/>
                  <a:gd name="connsiteX1" fmla="*/ 1620802 w 1813225"/>
                  <a:gd name="connsiteY1" fmla="*/ 558753 h 561372"/>
                  <a:gd name="connsiteX2" fmla="*/ 1129 w 1813225"/>
                  <a:gd name="connsiteY2" fmla="*/ 300905 h 561372"/>
                  <a:gd name="connsiteX3" fmla="*/ 1366031 w 1813225"/>
                  <a:gd name="connsiteY3" fmla="*/ 0 h 561372"/>
                  <a:gd name="connsiteX0" fmla="*/ 1807771 w 1807771"/>
                  <a:gd name="connsiteY0" fmla="*/ 515668 h 515697"/>
                  <a:gd name="connsiteX1" fmla="*/ 1424463 w 1807771"/>
                  <a:gd name="connsiteY1" fmla="*/ 393094 h 515697"/>
                  <a:gd name="connsiteX2" fmla="*/ 65 w 1807771"/>
                  <a:gd name="connsiteY2" fmla="*/ 300905 h 515697"/>
                  <a:gd name="connsiteX3" fmla="*/ 1364967 w 1807771"/>
                  <a:gd name="connsiteY3" fmla="*/ 0 h 515697"/>
                  <a:gd name="connsiteX0" fmla="*/ 1807853 w 1807853"/>
                  <a:gd name="connsiteY0" fmla="*/ 449670 h 449699"/>
                  <a:gd name="connsiteX1" fmla="*/ 1424545 w 1807853"/>
                  <a:gd name="connsiteY1" fmla="*/ 327096 h 449699"/>
                  <a:gd name="connsiteX2" fmla="*/ 147 w 1807853"/>
                  <a:gd name="connsiteY2" fmla="*/ 234907 h 449699"/>
                  <a:gd name="connsiteX3" fmla="*/ 1335548 w 1807853"/>
                  <a:gd name="connsiteY3" fmla="*/ 0 h 449699"/>
                  <a:gd name="connsiteX0" fmla="*/ 1807853 w 1807853"/>
                  <a:gd name="connsiteY0" fmla="*/ 470232 h 470261"/>
                  <a:gd name="connsiteX1" fmla="*/ 1424545 w 1807853"/>
                  <a:gd name="connsiteY1" fmla="*/ 347658 h 470261"/>
                  <a:gd name="connsiteX2" fmla="*/ 147 w 1807853"/>
                  <a:gd name="connsiteY2" fmla="*/ 255469 h 470261"/>
                  <a:gd name="connsiteX3" fmla="*/ 1335548 w 1807853"/>
                  <a:gd name="connsiteY3" fmla="*/ 20562 h 470261"/>
                  <a:gd name="connsiteX4" fmla="*/ 1363378 w 1807853"/>
                  <a:gd name="connsiteY4" fmla="*/ 10576 h 470261"/>
                  <a:gd name="connsiteX0" fmla="*/ 1807853 w 1807853"/>
                  <a:gd name="connsiteY0" fmla="*/ 456195 h 456224"/>
                  <a:gd name="connsiteX1" fmla="*/ 1424545 w 1807853"/>
                  <a:gd name="connsiteY1" fmla="*/ 333621 h 456224"/>
                  <a:gd name="connsiteX2" fmla="*/ 147 w 1807853"/>
                  <a:gd name="connsiteY2" fmla="*/ 241432 h 456224"/>
                  <a:gd name="connsiteX3" fmla="*/ 1335548 w 1807853"/>
                  <a:gd name="connsiteY3" fmla="*/ 6525 h 456224"/>
                  <a:gd name="connsiteX4" fmla="*/ 1301976 w 1807853"/>
                  <a:gd name="connsiteY4" fmla="*/ 127741 h 456224"/>
                  <a:gd name="connsiteX0" fmla="*/ 1807846 w 1807846"/>
                  <a:gd name="connsiteY0" fmla="*/ 444376 h 444405"/>
                  <a:gd name="connsiteX1" fmla="*/ 1424538 w 1807846"/>
                  <a:gd name="connsiteY1" fmla="*/ 321802 h 444405"/>
                  <a:gd name="connsiteX2" fmla="*/ 140 w 1807846"/>
                  <a:gd name="connsiteY2" fmla="*/ 229613 h 444405"/>
                  <a:gd name="connsiteX3" fmla="*/ 1337913 w 1807846"/>
                  <a:gd name="connsiteY3" fmla="*/ 6971 h 444405"/>
                  <a:gd name="connsiteX4" fmla="*/ 1301969 w 1807846"/>
                  <a:gd name="connsiteY4" fmla="*/ 115922 h 444405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46 w 1807846"/>
                  <a:gd name="connsiteY0" fmla="*/ 541124 h 541153"/>
                  <a:gd name="connsiteX1" fmla="*/ 1424538 w 1807846"/>
                  <a:gd name="connsiteY1" fmla="*/ 418550 h 541153"/>
                  <a:gd name="connsiteX2" fmla="*/ 140 w 1807846"/>
                  <a:gd name="connsiteY2" fmla="*/ 326361 h 541153"/>
                  <a:gd name="connsiteX3" fmla="*/ 1337913 w 1807846"/>
                  <a:gd name="connsiteY3" fmla="*/ 103719 h 541153"/>
                  <a:gd name="connsiteX4" fmla="*/ 1366948 w 1807846"/>
                  <a:gd name="connsiteY4" fmla="*/ 0 h 541153"/>
                  <a:gd name="connsiteX0" fmla="*/ 1807856 w 1807856"/>
                  <a:gd name="connsiteY0" fmla="*/ 541124 h 541153"/>
                  <a:gd name="connsiteX1" fmla="*/ 1424548 w 1807856"/>
                  <a:gd name="connsiteY1" fmla="*/ 418550 h 541153"/>
                  <a:gd name="connsiteX2" fmla="*/ 150 w 1807856"/>
                  <a:gd name="connsiteY2" fmla="*/ 326361 h 541153"/>
                  <a:gd name="connsiteX3" fmla="*/ 1337923 w 1807856"/>
                  <a:gd name="connsiteY3" fmla="*/ 103719 h 541153"/>
                  <a:gd name="connsiteX4" fmla="*/ 1366958 w 1807856"/>
                  <a:gd name="connsiteY4" fmla="*/ 0 h 541153"/>
                  <a:gd name="connsiteX0" fmla="*/ 1807856 w 1807856"/>
                  <a:gd name="connsiteY0" fmla="*/ 763438 h 763467"/>
                  <a:gd name="connsiteX1" fmla="*/ 1424548 w 1807856"/>
                  <a:gd name="connsiteY1" fmla="*/ 640864 h 763467"/>
                  <a:gd name="connsiteX2" fmla="*/ 150 w 1807856"/>
                  <a:gd name="connsiteY2" fmla="*/ 548675 h 763467"/>
                  <a:gd name="connsiteX3" fmla="*/ 1337923 w 1807856"/>
                  <a:gd name="connsiteY3" fmla="*/ 326033 h 763467"/>
                  <a:gd name="connsiteX4" fmla="*/ 660691 w 1807856"/>
                  <a:gd name="connsiteY4" fmla="*/ 0 h 763467"/>
                  <a:gd name="connsiteX0" fmla="*/ 1807856 w 1807856"/>
                  <a:gd name="connsiteY0" fmla="*/ 763438 h 763467"/>
                  <a:gd name="connsiteX1" fmla="*/ 1424548 w 1807856"/>
                  <a:gd name="connsiteY1" fmla="*/ 640864 h 763467"/>
                  <a:gd name="connsiteX2" fmla="*/ 150 w 1807856"/>
                  <a:gd name="connsiteY2" fmla="*/ 548675 h 763467"/>
                  <a:gd name="connsiteX3" fmla="*/ 1337923 w 1807856"/>
                  <a:gd name="connsiteY3" fmla="*/ 326033 h 763467"/>
                  <a:gd name="connsiteX4" fmla="*/ 660691 w 1807856"/>
                  <a:gd name="connsiteY4" fmla="*/ 0 h 763467"/>
                  <a:gd name="connsiteX0" fmla="*/ 1807856 w 1807856"/>
                  <a:gd name="connsiteY0" fmla="*/ 605919 h 605948"/>
                  <a:gd name="connsiteX1" fmla="*/ 1424548 w 1807856"/>
                  <a:gd name="connsiteY1" fmla="*/ 483345 h 605948"/>
                  <a:gd name="connsiteX2" fmla="*/ 150 w 1807856"/>
                  <a:gd name="connsiteY2" fmla="*/ 391156 h 605948"/>
                  <a:gd name="connsiteX3" fmla="*/ 1337923 w 1807856"/>
                  <a:gd name="connsiteY3" fmla="*/ 168514 h 605948"/>
                  <a:gd name="connsiteX4" fmla="*/ 1178154 w 1807856"/>
                  <a:gd name="connsiteY4" fmla="*/ 0 h 605948"/>
                  <a:gd name="connsiteX0" fmla="*/ 1807856 w 1807856"/>
                  <a:gd name="connsiteY0" fmla="*/ 607439 h 607468"/>
                  <a:gd name="connsiteX1" fmla="*/ 1424548 w 1807856"/>
                  <a:gd name="connsiteY1" fmla="*/ 484865 h 607468"/>
                  <a:gd name="connsiteX2" fmla="*/ 150 w 1807856"/>
                  <a:gd name="connsiteY2" fmla="*/ 392676 h 607468"/>
                  <a:gd name="connsiteX3" fmla="*/ 1337923 w 1807856"/>
                  <a:gd name="connsiteY3" fmla="*/ 170034 h 607468"/>
                  <a:gd name="connsiteX4" fmla="*/ 1178154 w 1807856"/>
                  <a:gd name="connsiteY4" fmla="*/ 1520 h 607468"/>
                  <a:gd name="connsiteX0" fmla="*/ 1807856 w 1807856"/>
                  <a:gd name="connsiteY0" fmla="*/ 542994 h 543023"/>
                  <a:gd name="connsiteX1" fmla="*/ 1424548 w 1807856"/>
                  <a:gd name="connsiteY1" fmla="*/ 420420 h 543023"/>
                  <a:gd name="connsiteX2" fmla="*/ 150 w 1807856"/>
                  <a:gd name="connsiteY2" fmla="*/ 328231 h 543023"/>
                  <a:gd name="connsiteX3" fmla="*/ 1337923 w 1807856"/>
                  <a:gd name="connsiteY3" fmla="*/ 105589 h 543023"/>
                  <a:gd name="connsiteX4" fmla="*/ 1370766 w 1807856"/>
                  <a:gd name="connsiteY4" fmla="*/ 16906 h 543023"/>
                  <a:gd name="connsiteX0" fmla="*/ 1807856 w 1807856"/>
                  <a:gd name="connsiteY0" fmla="*/ 526648 h 526677"/>
                  <a:gd name="connsiteX1" fmla="*/ 1424548 w 1807856"/>
                  <a:gd name="connsiteY1" fmla="*/ 404074 h 526677"/>
                  <a:gd name="connsiteX2" fmla="*/ 150 w 1807856"/>
                  <a:gd name="connsiteY2" fmla="*/ 311885 h 526677"/>
                  <a:gd name="connsiteX3" fmla="*/ 1337923 w 1807856"/>
                  <a:gd name="connsiteY3" fmla="*/ 89243 h 526677"/>
                  <a:gd name="connsiteX4" fmla="*/ 1370766 w 1807856"/>
                  <a:gd name="connsiteY4" fmla="*/ 560 h 526677"/>
                  <a:gd name="connsiteX0" fmla="*/ 1807856 w 1807856"/>
                  <a:gd name="connsiteY0" fmla="*/ 526651 h 526680"/>
                  <a:gd name="connsiteX1" fmla="*/ 1424548 w 1807856"/>
                  <a:gd name="connsiteY1" fmla="*/ 404077 h 526680"/>
                  <a:gd name="connsiteX2" fmla="*/ 150 w 1807856"/>
                  <a:gd name="connsiteY2" fmla="*/ 311888 h 526680"/>
                  <a:gd name="connsiteX3" fmla="*/ 1337923 w 1807856"/>
                  <a:gd name="connsiteY3" fmla="*/ 89246 h 526680"/>
                  <a:gd name="connsiteX4" fmla="*/ 1370766 w 1807856"/>
                  <a:gd name="connsiteY4" fmla="*/ 563 h 526680"/>
                  <a:gd name="connsiteX0" fmla="*/ 1807856 w 1807856"/>
                  <a:gd name="connsiteY0" fmla="*/ 514466 h 514495"/>
                  <a:gd name="connsiteX1" fmla="*/ 1424548 w 1807856"/>
                  <a:gd name="connsiteY1" fmla="*/ 391892 h 514495"/>
                  <a:gd name="connsiteX2" fmla="*/ 150 w 1807856"/>
                  <a:gd name="connsiteY2" fmla="*/ 299703 h 514495"/>
                  <a:gd name="connsiteX3" fmla="*/ 1337923 w 1807856"/>
                  <a:gd name="connsiteY3" fmla="*/ 77061 h 514495"/>
                  <a:gd name="connsiteX4" fmla="*/ 1373139 w 1807856"/>
                  <a:gd name="connsiteY4" fmla="*/ 645 h 514495"/>
                  <a:gd name="connsiteX0" fmla="*/ 1808121 w 1808121"/>
                  <a:gd name="connsiteY0" fmla="*/ 514402 h 514431"/>
                  <a:gd name="connsiteX1" fmla="*/ 1424813 w 1808121"/>
                  <a:gd name="connsiteY1" fmla="*/ 391828 h 514431"/>
                  <a:gd name="connsiteX2" fmla="*/ 415 w 1808121"/>
                  <a:gd name="connsiteY2" fmla="*/ 299639 h 514431"/>
                  <a:gd name="connsiteX3" fmla="*/ 1283349 w 1808121"/>
                  <a:gd name="connsiteY3" fmla="*/ 86395 h 514431"/>
                  <a:gd name="connsiteX4" fmla="*/ 1373404 w 1808121"/>
                  <a:gd name="connsiteY4" fmla="*/ 581 h 514431"/>
                  <a:gd name="connsiteX0" fmla="*/ 1808000 w 1808000"/>
                  <a:gd name="connsiteY0" fmla="*/ 514429 h 514458"/>
                  <a:gd name="connsiteX1" fmla="*/ 1424692 w 1808000"/>
                  <a:gd name="connsiteY1" fmla="*/ 391855 h 514458"/>
                  <a:gd name="connsiteX2" fmla="*/ 294 w 1808000"/>
                  <a:gd name="connsiteY2" fmla="*/ 299666 h 514458"/>
                  <a:gd name="connsiteX3" fmla="*/ 1304876 w 1808000"/>
                  <a:gd name="connsiteY3" fmla="*/ 82108 h 514458"/>
                  <a:gd name="connsiteX4" fmla="*/ 1373283 w 1808000"/>
                  <a:gd name="connsiteY4" fmla="*/ 608 h 514458"/>
                  <a:gd name="connsiteX0" fmla="*/ 1807965 w 1807965"/>
                  <a:gd name="connsiteY0" fmla="*/ 514429 h 514458"/>
                  <a:gd name="connsiteX1" fmla="*/ 1424657 w 1807965"/>
                  <a:gd name="connsiteY1" fmla="*/ 391855 h 514458"/>
                  <a:gd name="connsiteX2" fmla="*/ 259 w 1807965"/>
                  <a:gd name="connsiteY2" fmla="*/ 299666 h 514458"/>
                  <a:gd name="connsiteX3" fmla="*/ 1304841 w 1807965"/>
                  <a:gd name="connsiteY3" fmla="*/ 82108 h 514458"/>
                  <a:gd name="connsiteX4" fmla="*/ 1373248 w 1807965"/>
                  <a:gd name="connsiteY4" fmla="*/ 608 h 514458"/>
                  <a:gd name="connsiteX0" fmla="*/ 1807965 w 1807965"/>
                  <a:gd name="connsiteY0" fmla="*/ 514429 h 518745"/>
                  <a:gd name="connsiteX1" fmla="*/ 1424657 w 1807965"/>
                  <a:gd name="connsiteY1" fmla="*/ 391855 h 518745"/>
                  <a:gd name="connsiteX2" fmla="*/ 259 w 1807965"/>
                  <a:gd name="connsiteY2" fmla="*/ 299666 h 518745"/>
                  <a:gd name="connsiteX3" fmla="*/ 1304841 w 1807965"/>
                  <a:gd name="connsiteY3" fmla="*/ 82108 h 518745"/>
                  <a:gd name="connsiteX4" fmla="*/ 1373248 w 1807965"/>
                  <a:gd name="connsiteY4" fmla="*/ 608 h 518745"/>
                  <a:gd name="connsiteX0" fmla="*/ 1827652 w 1827652"/>
                  <a:gd name="connsiteY0" fmla="*/ 525538 h 527750"/>
                  <a:gd name="connsiteX1" fmla="*/ 1424657 w 1827652"/>
                  <a:gd name="connsiteY1" fmla="*/ 391855 h 527750"/>
                  <a:gd name="connsiteX2" fmla="*/ 259 w 1827652"/>
                  <a:gd name="connsiteY2" fmla="*/ 299666 h 527750"/>
                  <a:gd name="connsiteX3" fmla="*/ 1304841 w 1827652"/>
                  <a:gd name="connsiteY3" fmla="*/ 82108 h 527750"/>
                  <a:gd name="connsiteX4" fmla="*/ 1373248 w 1827652"/>
                  <a:gd name="connsiteY4" fmla="*/ 608 h 527750"/>
                  <a:gd name="connsiteX0" fmla="*/ 1827652 w 1849903"/>
                  <a:gd name="connsiteY0" fmla="*/ 525538 h 534436"/>
                  <a:gd name="connsiteX1" fmla="*/ 1817644 w 1849903"/>
                  <a:gd name="connsiteY1" fmla="*/ 524236 h 534436"/>
                  <a:gd name="connsiteX2" fmla="*/ 1424657 w 1849903"/>
                  <a:gd name="connsiteY2" fmla="*/ 391855 h 534436"/>
                  <a:gd name="connsiteX3" fmla="*/ 259 w 1849903"/>
                  <a:gd name="connsiteY3" fmla="*/ 299666 h 534436"/>
                  <a:gd name="connsiteX4" fmla="*/ 1304841 w 1849903"/>
                  <a:gd name="connsiteY4" fmla="*/ 82108 h 534436"/>
                  <a:gd name="connsiteX5" fmla="*/ 1373248 w 1849903"/>
                  <a:gd name="connsiteY5" fmla="*/ 608 h 534436"/>
                  <a:gd name="connsiteX0" fmla="*/ 1827652 w 1827652"/>
                  <a:gd name="connsiteY0" fmla="*/ 525538 h 536331"/>
                  <a:gd name="connsiteX1" fmla="*/ 1693581 w 1827652"/>
                  <a:gd name="connsiteY1" fmla="*/ 526789 h 536331"/>
                  <a:gd name="connsiteX2" fmla="*/ 1424657 w 1827652"/>
                  <a:gd name="connsiteY2" fmla="*/ 391855 h 536331"/>
                  <a:gd name="connsiteX3" fmla="*/ 259 w 1827652"/>
                  <a:gd name="connsiteY3" fmla="*/ 299666 h 536331"/>
                  <a:gd name="connsiteX4" fmla="*/ 1304841 w 1827652"/>
                  <a:gd name="connsiteY4" fmla="*/ 82108 h 536331"/>
                  <a:gd name="connsiteX5" fmla="*/ 1373248 w 1827652"/>
                  <a:gd name="connsiteY5" fmla="*/ 608 h 536331"/>
                  <a:gd name="connsiteX0" fmla="*/ 2095144 w 2095144"/>
                  <a:gd name="connsiteY0" fmla="*/ 469445 h 530714"/>
                  <a:gd name="connsiteX1" fmla="*/ 1693581 w 2095144"/>
                  <a:gd name="connsiteY1" fmla="*/ 526789 h 530714"/>
                  <a:gd name="connsiteX2" fmla="*/ 1424657 w 2095144"/>
                  <a:gd name="connsiteY2" fmla="*/ 391855 h 530714"/>
                  <a:gd name="connsiteX3" fmla="*/ 259 w 2095144"/>
                  <a:gd name="connsiteY3" fmla="*/ 299666 h 530714"/>
                  <a:gd name="connsiteX4" fmla="*/ 1304841 w 2095144"/>
                  <a:gd name="connsiteY4" fmla="*/ 82108 h 530714"/>
                  <a:gd name="connsiteX5" fmla="*/ 1373248 w 2095144"/>
                  <a:gd name="connsiteY5" fmla="*/ 608 h 530714"/>
                  <a:gd name="connsiteX0" fmla="*/ 2095144 w 2095144"/>
                  <a:gd name="connsiteY0" fmla="*/ 469445 h 530714"/>
                  <a:gd name="connsiteX1" fmla="*/ 1693581 w 2095144"/>
                  <a:gd name="connsiteY1" fmla="*/ 526789 h 530714"/>
                  <a:gd name="connsiteX2" fmla="*/ 1424657 w 2095144"/>
                  <a:gd name="connsiteY2" fmla="*/ 391855 h 530714"/>
                  <a:gd name="connsiteX3" fmla="*/ 259 w 2095144"/>
                  <a:gd name="connsiteY3" fmla="*/ 299666 h 530714"/>
                  <a:gd name="connsiteX4" fmla="*/ 1304841 w 2095144"/>
                  <a:gd name="connsiteY4" fmla="*/ 82108 h 530714"/>
                  <a:gd name="connsiteX5" fmla="*/ 1373248 w 2095144"/>
                  <a:gd name="connsiteY5" fmla="*/ 608 h 530714"/>
                  <a:gd name="connsiteX0" fmla="*/ 2095144 w 2095144"/>
                  <a:gd name="connsiteY0" fmla="*/ 469445 h 541117"/>
                  <a:gd name="connsiteX1" fmla="*/ 1693581 w 2095144"/>
                  <a:gd name="connsiteY1" fmla="*/ 526789 h 541117"/>
                  <a:gd name="connsiteX2" fmla="*/ 1424657 w 2095144"/>
                  <a:gd name="connsiteY2" fmla="*/ 391855 h 541117"/>
                  <a:gd name="connsiteX3" fmla="*/ 259 w 2095144"/>
                  <a:gd name="connsiteY3" fmla="*/ 299666 h 541117"/>
                  <a:gd name="connsiteX4" fmla="*/ 1304841 w 2095144"/>
                  <a:gd name="connsiteY4" fmla="*/ 82108 h 541117"/>
                  <a:gd name="connsiteX5" fmla="*/ 1373248 w 2095144"/>
                  <a:gd name="connsiteY5" fmla="*/ 608 h 541117"/>
                  <a:gd name="connsiteX0" fmla="*/ 2095144 w 2095144"/>
                  <a:gd name="connsiteY0" fmla="*/ 469445 h 541117"/>
                  <a:gd name="connsiteX1" fmla="*/ 1693581 w 2095144"/>
                  <a:gd name="connsiteY1" fmla="*/ 526789 h 541117"/>
                  <a:gd name="connsiteX2" fmla="*/ 1424657 w 2095144"/>
                  <a:gd name="connsiteY2" fmla="*/ 391855 h 541117"/>
                  <a:gd name="connsiteX3" fmla="*/ 259 w 2095144"/>
                  <a:gd name="connsiteY3" fmla="*/ 299666 h 541117"/>
                  <a:gd name="connsiteX4" fmla="*/ 1304841 w 2095144"/>
                  <a:gd name="connsiteY4" fmla="*/ 82108 h 541117"/>
                  <a:gd name="connsiteX5" fmla="*/ 1373248 w 2095144"/>
                  <a:gd name="connsiteY5" fmla="*/ 608 h 541117"/>
                  <a:gd name="connsiteX0" fmla="*/ 2095144 w 2095144"/>
                  <a:gd name="connsiteY0" fmla="*/ 469445 h 541719"/>
                  <a:gd name="connsiteX1" fmla="*/ 1693581 w 2095144"/>
                  <a:gd name="connsiteY1" fmla="*/ 526789 h 541719"/>
                  <a:gd name="connsiteX2" fmla="*/ 1424657 w 2095144"/>
                  <a:gd name="connsiteY2" fmla="*/ 391855 h 541719"/>
                  <a:gd name="connsiteX3" fmla="*/ 259 w 2095144"/>
                  <a:gd name="connsiteY3" fmla="*/ 299666 h 541719"/>
                  <a:gd name="connsiteX4" fmla="*/ 1304841 w 2095144"/>
                  <a:gd name="connsiteY4" fmla="*/ 82108 h 541719"/>
                  <a:gd name="connsiteX5" fmla="*/ 1373248 w 2095144"/>
                  <a:gd name="connsiteY5" fmla="*/ 608 h 541719"/>
                  <a:gd name="connsiteX0" fmla="*/ 2095143 w 2095143"/>
                  <a:gd name="connsiteY0" fmla="*/ 469445 h 541719"/>
                  <a:gd name="connsiteX1" fmla="*/ 1693581 w 2095143"/>
                  <a:gd name="connsiteY1" fmla="*/ 526789 h 541719"/>
                  <a:gd name="connsiteX2" fmla="*/ 1424657 w 2095143"/>
                  <a:gd name="connsiteY2" fmla="*/ 391855 h 541719"/>
                  <a:gd name="connsiteX3" fmla="*/ 259 w 2095143"/>
                  <a:gd name="connsiteY3" fmla="*/ 299666 h 541719"/>
                  <a:gd name="connsiteX4" fmla="*/ 1304841 w 2095143"/>
                  <a:gd name="connsiteY4" fmla="*/ 82108 h 541719"/>
                  <a:gd name="connsiteX5" fmla="*/ 1373248 w 2095143"/>
                  <a:gd name="connsiteY5" fmla="*/ 608 h 541719"/>
                  <a:gd name="connsiteX0" fmla="*/ 2095143 w 2115889"/>
                  <a:gd name="connsiteY0" fmla="*/ 469445 h 528084"/>
                  <a:gd name="connsiteX1" fmla="*/ 2083230 w 2115889"/>
                  <a:gd name="connsiteY1" fmla="*/ 460623 h 528084"/>
                  <a:gd name="connsiteX2" fmla="*/ 1693581 w 2115889"/>
                  <a:gd name="connsiteY2" fmla="*/ 526789 h 528084"/>
                  <a:gd name="connsiteX3" fmla="*/ 1424657 w 2115889"/>
                  <a:gd name="connsiteY3" fmla="*/ 391855 h 528084"/>
                  <a:gd name="connsiteX4" fmla="*/ 259 w 2115889"/>
                  <a:gd name="connsiteY4" fmla="*/ 299666 h 528084"/>
                  <a:gd name="connsiteX5" fmla="*/ 1304841 w 2115889"/>
                  <a:gd name="connsiteY5" fmla="*/ 82108 h 528084"/>
                  <a:gd name="connsiteX6" fmla="*/ 1373248 w 2115889"/>
                  <a:gd name="connsiteY6" fmla="*/ 608 h 528084"/>
                  <a:gd name="connsiteX0" fmla="*/ 2095143 w 2095143"/>
                  <a:gd name="connsiteY0" fmla="*/ 469445 h 529858"/>
                  <a:gd name="connsiteX1" fmla="*/ 1933094 w 2095143"/>
                  <a:gd name="connsiteY1" fmla="*/ 505054 h 529858"/>
                  <a:gd name="connsiteX2" fmla="*/ 1693581 w 2095143"/>
                  <a:gd name="connsiteY2" fmla="*/ 526789 h 529858"/>
                  <a:gd name="connsiteX3" fmla="*/ 1424657 w 2095143"/>
                  <a:gd name="connsiteY3" fmla="*/ 391855 h 529858"/>
                  <a:gd name="connsiteX4" fmla="*/ 259 w 2095143"/>
                  <a:gd name="connsiteY4" fmla="*/ 299666 h 529858"/>
                  <a:gd name="connsiteX5" fmla="*/ 1304841 w 2095143"/>
                  <a:gd name="connsiteY5" fmla="*/ 82108 h 529858"/>
                  <a:gd name="connsiteX6" fmla="*/ 1373248 w 2095143"/>
                  <a:gd name="connsiteY6" fmla="*/ 608 h 529858"/>
                  <a:gd name="connsiteX0" fmla="*/ 2273051 w 2273051"/>
                  <a:gd name="connsiteY0" fmla="*/ 282680 h 529858"/>
                  <a:gd name="connsiteX1" fmla="*/ 1933094 w 2273051"/>
                  <a:gd name="connsiteY1" fmla="*/ 505054 h 529858"/>
                  <a:gd name="connsiteX2" fmla="*/ 1693581 w 2273051"/>
                  <a:gd name="connsiteY2" fmla="*/ 526789 h 529858"/>
                  <a:gd name="connsiteX3" fmla="*/ 1424657 w 2273051"/>
                  <a:gd name="connsiteY3" fmla="*/ 391855 h 529858"/>
                  <a:gd name="connsiteX4" fmla="*/ 259 w 2273051"/>
                  <a:gd name="connsiteY4" fmla="*/ 299666 h 529858"/>
                  <a:gd name="connsiteX5" fmla="*/ 1304841 w 2273051"/>
                  <a:gd name="connsiteY5" fmla="*/ 82108 h 529858"/>
                  <a:gd name="connsiteX6" fmla="*/ 1373248 w 2273051"/>
                  <a:gd name="connsiteY6" fmla="*/ 608 h 529858"/>
                  <a:gd name="connsiteX0" fmla="*/ 2273051 w 2273051"/>
                  <a:gd name="connsiteY0" fmla="*/ 282680 h 529538"/>
                  <a:gd name="connsiteX1" fmla="*/ 2004749 w 2273051"/>
                  <a:gd name="connsiteY1" fmla="*/ 501224 h 529538"/>
                  <a:gd name="connsiteX2" fmla="*/ 1693581 w 2273051"/>
                  <a:gd name="connsiteY2" fmla="*/ 526789 h 529538"/>
                  <a:gd name="connsiteX3" fmla="*/ 1424657 w 2273051"/>
                  <a:gd name="connsiteY3" fmla="*/ 391855 h 529538"/>
                  <a:gd name="connsiteX4" fmla="*/ 259 w 2273051"/>
                  <a:gd name="connsiteY4" fmla="*/ 299666 h 529538"/>
                  <a:gd name="connsiteX5" fmla="*/ 1304841 w 2273051"/>
                  <a:gd name="connsiteY5" fmla="*/ 82108 h 529538"/>
                  <a:gd name="connsiteX6" fmla="*/ 1373248 w 2273051"/>
                  <a:gd name="connsiteY6" fmla="*/ 608 h 529538"/>
                  <a:gd name="connsiteX0" fmla="*/ 2273051 w 2273051"/>
                  <a:gd name="connsiteY0" fmla="*/ 282680 h 531079"/>
                  <a:gd name="connsiteX1" fmla="*/ 2004749 w 2273051"/>
                  <a:gd name="connsiteY1" fmla="*/ 501224 h 531079"/>
                  <a:gd name="connsiteX2" fmla="*/ 1693581 w 2273051"/>
                  <a:gd name="connsiteY2" fmla="*/ 526789 h 531079"/>
                  <a:gd name="connsiteX3" fmla="*/ 1424657 w 2273051"/>
                  <a:gd name="connsiteY3" fmla="*/ 391855 h 531079"/>
                  <a:gd name="connsiteX4" fmla="*/ 259 w 2273051"/>
                  <a:gd name="connsiteY4" fmla="*/ 299666 h 531079"/>
                  <a:gd name="connsiteX5" fmla="*/ 1304841 w 2273051"/>
                  <a:gd name="connsiteY5" fmla="*/ 82108 h 531079"/>
                  <a:gd name="connsiteX6" fmla="*/ 1373248 w 2273051"/>
                  <a:gd name="connsiteY6" fmla="*/ 608 h 531079"/>
                  <a:gd name="connsiteX0" fmla="*/ 2273051 w 2273051"/>
                  <a:gd name="connsiteY0" fmla="*/ 282680 h 531079"/>
                  <a:gd name="connsiteX1" fmla="*/ 2004749 w 2273051"/>
                  <a:gd name="connsiteY1" fmla="*/ 501224 h 531079"/>
                  <a:gd name="connsiteX2" fmla="*/ 1693581 w 2273051"/>
                  <a:gd name="connsiteY2" fmla="*/ 526789 h 531079"/>
                  <a:gd name="connsiteX3" fmla="*/ 1424657 w 2273051"/>
                  <a:gd name="connsiteY3" fmla="*/ 391855 h 531079"/>
                  <a:gd name="connsiteX4" fmla="*/ 259 w 2273051"/>
                  <a:gd name="connsiteY4" fmla="*/ 299666 h 531079"/>
                  <a:gd name="connsiteX5" fmla="*/ 1304841 w 2273051"/>
                  <a:gd name="connsiteY5" fmla="*/ 82108 h 531079"/>
                  <a:gd name="connsiteX6" fmla="*/ 1373248 w 2273051"/>
                  <a:gd name="connsiteY6" fmla="*/ 608 h 531079"/>
                  <a:gd name="connsiteX0" fmla="*/ 2273051 w 2273051"/>
                  <a:gd name="connsiteY0" fmla="*/ 282680 h 530372"/>
                  <a:gd name="connsiteX1" fmla="*/ 2037940 w 2273051"/>
                  <a:gd name="connsiteY1" fmla="*/ 496139 h 530372"/>
                  <a:gd name="connsiteX2" fmla="*/ 1693581 w 2273051"/>
                  <a:gd name="connsiteY2" fmla="*/ 526789 h 530372"/>
                  <a:gd name="connsiteX3" fmla="*/ 1424657 w 2273051"/>
                  <a:gd name="connsiteY3" fmla="*/ 391855 h 530372"/>
                  <a:gd name="connsiteX4" fmla="*/ 259 w 2273051"/>
                  <a:gd name="connsiteY4" fmla="*/ 299666 h 530372"/>
                  <a:gd name="connsiteX5" fmla="*/ 1304841 w 2273051"/>
                  <a:gd name="connsiteY5" fmla="*/ 82108 h 530372"/>
                  <a:gd name="connsiteX6" fmla="*/ 1373248 w 2273051"/>
                  <a:gd name="connsiteY6" fmla="*/ 608 h 530372"/>
                  <a:gd name="connsiteX0" fmla="*/ 2262476 w 2262476"/>
                  <a:gd name="connsiteY0" fmla="*/ 281476 h 530372"/>
                  <a:gd name="connsiteX1" fmla="*/ 2037940 w 2262476"/>
                  <a:gd name="connsiteY1" fmla="*/ 496139 h 530372"/>
                  <a:gd name="connsiteX2" fmla="*/ 1693581 w 2262476"/>
                  <a:gd name="connsiteY2" fmla="*/ 526789 h 530372"/>
                  <a:gd name="connsiteX3" fmla="*/ 1424657 w 2262476"/>
                  <a:gd name="connsiteY3" fmla="*/ 391855 h 530372"/>
                  <a:gd name="connsiteX4" fmla="*/ 259 w 2262476"/>
                  <a:gd name="connsiteY4" fmla="*/ 299666 h 530372"/>
                  <a:gd name="connsiteX5" fmla="*/ 1304841 w 2262476"/>
                  <a:gd name="connsiteY5" fmla="*/ 82108 h 530372"/>
                  <a:gd name="connsiteX6" fmla="*/ 1373248 w 2262476"/>
                  <a:gd name="connsiteY6" fmla="*/ 608 h 530372"/>
                  <a:gd name="connsiteX0" fmla="*/ 2262476 w 2262476"/>
                  <a:gd name="connsiteY0" fmla="*/ 281476 h 530372"/>
                  <a:gd name="connsiteX1" fmla="*/ 2037940 w 2262476"/>
                  <a:gd name="connsiteY1" fmla="*/ 496139 h 530372"/>
                  <a:gd name="connsiteX2" fmla="*/ 1693581 w 2262476"/>
                  <a:gd name="connsiteY2" fmla="*/ 526789 h 530372"/>
                  <a:gd name="connsiteX3" fmla="*/ 1424657 w 2262476"/>
                  <a:gd name="connsiteY3" fmla="*/ 391855 h 530372"/>
                  <a:gd name="connsiteX4" fmla="*/ 259 w 2262476"/>
                  <a:gd name="connsiteY4" fmla="*/ 299666 h 530372"/>
                  <a:gd name="connsiteX5" fmla="*/ 1304841 w 2262476"/>
                  <a:gd name="connsiteY5" fmla="*/ 82108 h 530372"/>
                  <a:gd name="connsiteX6" fmla="*/ 1373248 w 2262476"/>
                  <a:gd name="connsiteY6" fmla="*/ 608 h 530372"/>
                  <a:gd name="connsiteX7" fmla="*/ 2262476 w 2262476"/>
                  <a:gd name="connsiteY7" fmla="*/ 281476 h 530372"/>
                  <a:gd name="connsiteX0" fmla="*/ 2263405 w 2263405"/>
                  <a:gd name="connsiteY0" fmla="*/ 281717 h 530613"/>
                  <a:gd name="connsiteX1" fmla="*/ 2038869 w 2263405"/>
                  <a:gd name="connsiteY1" fmla="*/ 496380 h 530613"/>
                  <a:gd name="connsiteX2" fmla="*/ 1694510 w 2263405"/>
                  <a:gd name="connsiteY2" fmla="*/ 527030 h 530613"/>
                  <a:gd name="connsiteX3" fmla="*/ 1425586 w 2263405"/>
                  <a:gd name="connsiteY3" fmla="*/ 392096 h 530613"/>
                  <a:gd name="connsiteX4" fmla="*/ 1188 w 2263405"/>
                  <a:gd name="connsiteY4" fmla="*/ 299907 h 530613"/>
                  <a:gd name="connsiteX5" fmla="*/ 1178895 w 2263405"/>
                  <a:gd name="connsiteY5" fmla="*/ 56422 h 530613"/>
                  <a:gd name="connsiteX6" fmla="*/ 1374177 w 2263405"/>
                  <a:gd name="connsiteY6" fmla="*/ 849 h 530613"/>
                  <a:gd name="connsiteX7" fmla="*/ 2263405 w 2263405"/>
                  <a:gd name="connsiteY7" fmla="*/ 281717 h 530613"/>
                  <a:gd name="connsiteX0" fmla="*/ 2263405 w 2263405"/>
                  <a:gd name="connsiteY0" fmla="*/ 282103 h 530999"/>
                  <a:gd name="connsiteX1" fmla="*/ 2038869 w 2263405"/>
                  <a:gd name="connsiteY1" fmla="*/ 496766 h 530999"/>
                  <a:gd name="connsiteX2" fmla="*/ 1694510 w 2263405"/>
                  <a:gd name="connsiteY2" fmla="*/ 527416 h 530999"/>
                  <a:gd name="connsiteX3" fmla="*/ 1425586 w 2263405"/>
                  <a:gd name="connsiteY3" fmla="*/ 392482 h 530999"/>
                  <a:gd name="connsiteX4" fmla="*/ 1188 w 2263405"/>
                  <a:gd name="connsiteY4" fmla="*/ 300293 h 530999"/>
                  <a:gd name="connsiteX5" fmla="*/ 1178895 w 2263405"/>
                  <a:gd name="connsiteY5" fmla="*/ 56808 h 530999"/>
                  <a:gd name="connsiteX6" fmla="*/ 1374177 w 2263405"/>
                  <a:gd name="connsiteY6" fmla="*/ 1235 h 530999"/>
                  <a:gd name="connsiteX7" fmla="*/ 2263405 w 2263405"/>
                  <a:gd name="connsiteY7" fmla="*/ 282103 h 530999"/>
                  <a:gd name="connsiteX0" fmla="*/ 2267242 w 2267242"/>
                  <a:gd name="connsiteY0" fmla="*/ 285668 h 530999"/>
                  <a:gd name="connsiteX1" fmla="*/ 2038869 w 2267242"/>
                  <a:gd name="connsiteY1" fmla="*/ 496766 h 530999"/>
                  <a:gd name="connsiteX2" fmla="*/ 1694510 w 2267242"/>
                  <a:gd name="connsiteY2" fmla="*/ 527416 h 530999"/>
                  <a:gd name="connsiteX3" fmla="*/ 1425586 w 2267242"/>
                  <a:gd name="connsiteY3" fmla="*/ 392482 h 530999"/>
                  <a:gd name="connsiteX4" fmla="*/ 1188 w 2267242"/>
                  <a:gd name="connsiteY4" fmla="*/ 300293 h 530999"/>
                  <a:gd name="connsiteX5" fmla="*/ 1178895 w 2267242"/>
                  <a:gd name="connsiteY5" fmla="*/ 56808 h 530999"/>
                  <a:gd name="connsiteX6" fmla="*/ 1374177 w 2267242"/>
                  <a:gd name="connsiteY6" fmla="*/ 1235 h 530999"/>
                  <a:gd name="connsiteX7" fmla="*/ 2267242 w 2267242"/>
                  <a:gd name="connsiteY7" fmla="*/ 285668 h 530999"/>
                  <a:gd name="connsiteX0" fmla="*/ 2195937 w 2195937"/>
                  <a:gd name="connsiteY0" fmla="*/ 340125 h 530999"/>
                  <a:gd name="connsiteX1" fmla="*/ 2038869 w 2195937"/>
                  <a:gd name="connsiteY1" fmla="*/ 496766 h 530999"/>
                  <a:gd name="connsiteX2" fmla="*/ 1694510 w 2195937"/>
                  <a:gd name="connsiteY2" fmla="*/ 527416 h 530999"/>
                  <a:gd name="connsiteX3" fmla="*/ 1425586 w 2195937"/>
                  <a:gd name="connsiteY3" fmla="*/ 392482 h 530999"/>
                  <a:gd name="connsiteX4" fmla="*/ 1188 w 2195937"/>
                  <a:gd name="connsiteY4" fmla="*/ 300293 h 530999"/>
                  <a:gd name="connsiteX5" fmla="*/ 1178895 w 2195937"/>
                  <a:gd name="connsiteY5" fmla="*/ 56808 h 530999"/>
                  <a:gd name="connsiteX6" fmla="*/ 1374177 w 2195937"/>
                  <a:gd name="connsiteY6" fmla="*/ 1235 h 530999"/>
                  <a:gd name="connsiteX7" fmla="*/ 2195937 w 2195937"/>
                  <a:gd name="connsiteY7" fmla="*/ 340125 h 530999"/>
                  <a:gd name="connsiteX0" fmla="*/ 2203789 w 2203789"/>
                  <a:gd name="connsiteY0" fmla="*/ 278440 h 530999"/>
                  <a:gd name="connsiteX1" fmla="*/ 2038869 w 2203789"/>
                  <a:gd name="connsiteY1" fmla="*/ 496766 h 530999"/>
                  <a:gd name="connsiteX2" fmla="*/ 1694510 w 2203789"/>
                  <a:gd name="connsiteY2" fmla="*/ 527416 h 530999"/>
                  <a:gd name="connsiteX3" fmla="*/ 1425586 w 2203789"/>
                  <a:gd name="connsiteY3" fmla="*/ 392482 h 530999"/>
                  <a:gd name="connsiteX4" fmla="*/ 1188 w 2203789"/>
                  <a:gd name="connsiteY4" fmla="*/ 300293 h 530999"/>
                  <a:gd name="connsiteX5" fmla="*/ 1178895 w 2203789"/>
                  <a:gd name="connsiteY5" fmla="*/ 56808 h 530999"/>
                  <a:gd name="connsiteX6" fmla="*/ 1374177 w 2203789"/>
                  <a:gd name="connsiteY6" fmla="*/ 1235 h 530999"/>
                  <a:gd name="connsiteX7" fmla="*/ 2203789 w 2203789"/>
                  <a:gd name="connsiteY7" fmla="*/ 278440 h 530999"/>
                  <a:gd name="connsiteX0" fmla="*/ 2125954 w 2132024"/>
                  <a:gd name="connsiteY0" fmla="*/ 254970 h 530999"/>
                  <a:gd name="connsiteX1" fmla="*/ 2038869 w 2132024"/>
                  <a:gd name="connsiteY1" fmla="*/ 496766 h 530999"/>
                  <a:gd name="connsiteX2" fmla="*/ 1694510 w 2132024"/>
                  <a:gd name="connsiteY2" fmla="*/ 527416 h 530999"/>
                  <a:gd name="connsiteX3" fmla="*/ 1425586 w 2132024"/>
                  <a:gd name="connsiteY3" fmla="*/ 392482 h 530999"/>
                  <a:gd name="connsiteX4" fmla="*/ 1188 w 2132024"/>
                  <a:gd name="connsiteY4" fmla="*/ 300293 h 530999"/>
                  <a:gd name="connsiteX5" fmla="*/ 1178895 w 2132024"/>
                  <a:gd name="connsiteY5" fmla="*/ 56808 h 530999"/>
                  <a:gd name="connsiteX6" fmla="*/ 1374177 w 2132024"/>
                  <a:gd name="connsiteY6" fmla="*/ 1235 h 530999"/>
                  <a:gd name="connsiteX7" fmla="*/ 2125954 w 2132024"/>
                  <a:gd name="connsiteY7" fmla="*/ 254970 h 530999"/>
                  <a:gd name="connsiteX0" fmla="*/ 2224882 w 2224882"/>
                  <a:gd name="connsiteY0" fmla="*/ 303789 h 530999"/>
                  <a:gd name="connsiteX1" fmla="*/ 2038869 w 2224882"/>
                  <a:gd name="connsiteY1" fmla="*/ 496766 h 530999"/>
                  <a:gd name="connsiteX2" fmla="*/ 1694510 w 2224882"/>
                  <a:gd name="connsiteY2" fmla="*/ 527416 h 530999"/>
                  <a:gd name="connsiteX3" fmla="*/ 1425586 w 2224882"/>
                  <a:gd name="connsiteY3" fmla="*/ 392482 h 530999"/>
                  <a:gd name="connsiteX4" fmla="*/ 1188 w 2224882"/>
                  <a:gd name="connsiteY4" fmla="*/ 300293 h 530999"/>
                  <a:gd name="connsiteX5" fmla="*/ 1178895 w 2224882"/>
                  <a:gd name="connsiteY5" fmla="*/ 56808 h 530999"/>
                  <a:gd name="connsiteX6" fmla="*/ 1374177 w 2224882"/>
                  <a:gd name="connsiteY6" fmla="*/ 1235 h 530999"/>
                  <a:gd name="connsiteX7" fmla="*/ 2224882 w 2224882"/>
                  <a:gd name="connsiteY7" fmla="*/ 303789 h 530999"/>
                  <a:gd name="connsiteX0" fmla="*/ 2217120 w 2217120"/>
                  <a:gd name="connsiteY0" fmla="*/ 331066 h 530999"/>
                  <a:gd name="connsiteX1" fmla="*/ 2038869 w 2217120"/>
                  <a:gd name="connsiteY1" fmla="*/ 496766 h 530999"/>
                  <a:gd name="connsiteX2" fmla="*/ 1694510 w 2217120"/>
                  <a:gd name="connsiteY2" fmla="*/ 527416 h 530999"/>
                  <a:gd name="connsiteX3" fmla="*/ 1425586 w 2217120"/>
                  <a:gd name="connsiteY3" fmla="*/ 392482 h 530999"/>
                  <a:gd name="connsiteX4" fmla="*/ 1188 w 2217120"/>
                  <a:gd name="connsiteY4" fmla="*/ 300293 h 530999"/>
                  <a:gd name="connsiteX5" fmla="*/ 1178895 w 2217120"/>
                  <a:gd name="connsiteY5" fmla="*/ 56808 h 530999"/>
                  <a:gd name="connsiteX6" fmla="*/ 1374177 w 2217120"/>
                  <a:gd name="connsiteY6" fmla="*/ 1235 h 530999"/>
                  <a:gd name="connsiteX7" fmla="*/ 2217120 w 2217120"/>
                  <a:gd name="connsiteY7" fmla="*/ 331066 h 530999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0410"/>
                  <a:gd name="connsiteX1" fmla="*/ 2038869 w 2217120"/>
                  <a:gd name="connsiteY1" fmla="*/ 496766 h 530410"/>
                  <a:gd name="connsiteX2" fmla="*/ 1694510 w 2217120"/>
                  <a:gd name="connsiteY2" fmla="*/ 527416 h 530410"/>
                  <a:gd name="connsiteX3" fmla="*/ 1425586 w 2217120"/>
                  <a:gd name="connsiteY3" fmla="*/ 392482 h 530410"/>
                  <a:gd name="connsiteX4" fmla="*/ 1188 w 2217120"/>
                  <a:gd name="connsiteY4" fmla="*/ 300293 h 530410"/>
                  <a:gd name="connsiteX5" fmla="*/ 1178895 w 2217120"/>
                  <a:gd name="connsiteY5" fmla="*/ 56808 h 530410"/>
                  <a:gd name="connsiteX6" fmla="*/ 1374177 w 2217120"/>
                  <a:gd name="connsiteY6" fmla="*/ 1235 h 530410"/>
                  <a:gd name="connsiteX7" fmla="*/ 2217120 w 2217120"/>
                  <a:gd name="connsiteY7" fmla="*/ 331066 h 530410"/>
                  <a:gd name="connsiteX0" fmla="*/ 2217120 w 2217120"/>
                  <a:gd name="connsiteY0" fmla="*/ 331066 h 534340"/>
                  <a:gd name="connsiteX1" fmla="*/ 2038869 w 2217120"/>
                  <a:gd name="connsiteY1" fmla="*/ 496766 h 534340"/>
                  <a:gd name="connsiteX2" fmla="*/ 1694510 w 2217120"/>
                  <a:gd name="connsiteY2" fmla="*/ 527416 h 534340"/>
                  <a:gd name="connsiteX3" fmla="*/ 1425586 w 2217120"/>
                  <a:gd name="connsiteY3" fmla="*/ 392482 h 534340"/>
                  <a:gd name="connsiteX4" fmla="*/ 1188 w 2217120"/>
                  <a:gd name="connsiteY4" fmla="*/ 300293 h 534340"/>
                  <a:gd name="connsiteX5" fmla="*/ 1178895 w 2217120"/>
                  <a:gd name="connsiteY5" fmla="*/ 56808 h 534340"/>
                  <a:gd name="connsiteX6" fmla="*/ 1374177 w 2217120"/>
                  <a:gd name="connsiteY6" fmla="*/ 1235 h 534340"/>
                  <a:gd name="connsiteX7" fmla="*/ 2217120 w 2217120"/>
                  <a:gd name="connsiteY7" fmla="*/ 331066 h 534340"/>
                  <a:gd name="connsiteX0" fmla="*/ 2217120 w 2217120"/>
                  <a:gd name="connsiteY0" fmla="*/ 331066 h 551752"/>
                  <a:gd name="connsiteX1" fmla="*/ 2036379 w 2217120"/>
                  <a:gd name="connsiteY1" fmla="*/ 530380 h 551752"/>
                  <a:gd name="connsiteX2" fmla="*/ 1694510 w 2217120"/>
                  <a:gd name="connsiteY2" fmla="*/ 527416 h 551752"/>
                  <a:gd name="connsiteX3" fmla="*/ 1425586 w 2217120"/>
                  <a:gd name="connsiteY3" fmla="*/ 392482 h 551752"/>
                  <a:gd name="connsiteX4" fmla="*/ 1188 w 2217120"/>
                  <a:gd name="connsiteY4" fmla="*/ 300293 h 551752"/>
                  <a:gd name="connsiteX5" fmla="*/ 1178895 w 2217120"/>
                  <a:gd name="connsiteY5" fmla="*/ 56808 h 551752"/>
                  <a:gd name="connsiteX6" fmla="*/ 1374177 w 2217120"/>
                  <a:gd name="connsiteY6" fmla="*/ 1235 h 551752"/>
                  <a:gd name="connsiteX7" fmla="*/ 2217120 w 2217120"/>
                  <a:gd name="connsiteY7" fmla="*/ 331066 h 551752"/>
                  <a:gd name="connsiteX0" fmla="*/ 2127742 w 2135685"/>
                  <a:gd name="connsiteY0" fmla="*/ 308367 h 551752"/>
                  <a:gd name="connsiteX1" fmla="*/ 2036379 w 2135685"/>
                  <a:gd name="connsiteY1" fmla="*/ 530380 h 551752"/>
                  <a:gd name="connsiteX2" fmla="*/ 1694510 w 2135685"/>
                  <a:gd name="connsiteY2" fmla="*/ 527416 h 551752"/>
                  <a:gd name="connsiteX3" fmla="*/ 1425586 w 2135685"/>
                  <a:gd name="connsiteY3" fmla="*/ 392482 h 551752"/>
                  <a:gd name="connsiteX4" fmla="*/ 1188 w 2135685"/>
                  <a:gd name="connsiteY4" fmla="*/ 300293 h 551752"/>
                  <a:gd name="connsiteX5" fmla="*/ 1178895 w 2135685"/>
                  <a:gd name="connsiteY5" fmla="*/ 56808 h 551752"/>
                  <a:gd name="connsiteX6" fmla="*/ 1374177 w 2135685"/>
                  <a:gd name="connsiteY6" fmla="*/ 1235 h 551752"/>
                  <a:gd name="connsiteX7" fmla="*/ 2127742 w 2135685"/>
                  <a:gd name="connsiteY7" fmla="*/ 308367 h 551752"/>
                  <a:gd name="connsiteX0" fmla="*/ 2127742 w 2132536"/>
                  <a:gd name="connsiteY0" fmla="*/ 308367 h 551752"/>
                  <a:gd name="connsiteX1" fmla="*/ 2036379 w 2132536"/>
                  <a:gd name="connsiteY1" fmla="*/ 530380 h 551752"/>
                  <a:gd name="connsiteX2" fmla="*/ 1694510 w 2132536"/>
                  <a:gd name="connsiteY2" fmla="*/ 527416 h 551752"/>
                  <a:gd name="connsiteX3" fmla="*/ 1425586 w 2132536"/>
                  <a:gd name="connsiteY3" fmla="*/ 392482 h 551752"/>
                  <a:gd name="connsiteX4" fmla="*/ 1188 w 2132536"/>
                  <a:gd name="connsiteY4" fmla="*/ 300293 h 551752"/>
                  <a:gd name="connsiteX5" fmla="*/ 1178895 w 2132536"/>
                  <a:gd name="connsiteY5" fmla="*/ 56808 h 551752"/>
                  <a:gd name="connsiteX6" fmla="*/ 1374177 w 2132536"/>
                  <a:gd name="connsiteY6" fmla="*/ 1235 h 551752"/>
                  <a:gd name="connsiteX7" fmla="*/ 2127742 w 2132536"/>
                  <a:gd name="connsiteY7" fmla="*/ 308367 h 551752"/>
                  <a:gd name="connsiteX0" fmla="*/ 2250948 w 2250948"/>
                  <a:gd name="connsiteY0" fmla="*/ 275982 h 551752"/>
                  <a:gd name="connsiteX1" fmla="*/ 2036379 w 2250948"/>
                  <a:gd name="connsiteY1" fmla="*/ 530380 h 551752"/>
                  <a:gd name="connsiteX2" fmla="*/ 1694510 w 2250948"/>
                  <a:gd name="connsiteY2" fmla="*/ 527416 h 551752"/>
                  <a:gd name="connsiteX3" fmla="*/ 1425586 w 2250948"/>
                  <a:gd name="connsiteY3" fmla="*/ 392482 h 551752"/>
                  <a:gd name="connsiteX4" fmla="*/ 1188 w 2250948"/>
                  <a:gd name="connsiteY4" fmla="*/ 300293 h 551752"/>
                  <a:gd name="connsiteX5" fmla="*/ 1178895 w 2250948"/>
                  <a:gd name="connsiteY5" fmla="*/ 56808 h 551752"/>
                  <a:gd name="connsiteX6" fmla="*/ 1374177 w 2250948"/>
                  <a:gd name="connsiteY6" fmla="*/ 1235 h 551752"/>
                  <a:gd name="connsiteX7" fmla="*/ 2250948 w 2250948"/>
                  <a:gd name="connsiteY7" fmla="*/ 275982 h 551752"/>
                  <a:gd name="connsiteX0" fmla="*/ 2250948 w 2250948"/>
                  <a:gd name="connsiteY0" fmla="*/ 275982 h 551752"/>
                  <a:gd name="connsiteX1" fmla="*/ 2036379 w 2250948"/>
                  <a:gd name="connsiteY1" fmla="*/ 530380 h 551752"/>
                  <a:gd name="connsiteX2" fmla="*/ 1694510 w 2250948"/>
                  <a:gd name="connsiteY2" fmla="*/ 527416 h 551752"/>
                  <a:gd name="connsiteX3" fmla="*/ 1425586 w 2250948"/>
                  <a:gd name="connsiteY3" fmla="*/ 392482 h 551752"/>
                  <a:gd name="connsiteX4" fmla="*/ 1188 w 2250948"/>
                  <a:gd name="connsiteY4" fmla="*/ 300293 h 551752"/>
                  <a:gd name="connsiteX5" fmla="*/ 1178895 w 2250948"/>
                  <a:gd name="connsiteY5" fmla="*/ 56808 h 551752"/>
                  <a:gd name="connsiteX6" fmla="*/ 1374177 w 2250948"/>
                  <a:gd name="connsiteY6" fmla="*/ 1235 h 551752"/>
                  <a:gd name="connsiteX7" fmla="*/ 2250948 w 2250948"/>
                  <a:gd name="connsiteY7" fmla="*/ 275982 h 551752"/>
                  <a:gd name="connsiteX0" fmla="*/ 2250948 w 2250948"/>
                  <a:gd name="connsiteY0" fmla="*/ 275982 h 534702"/>
                  <a:gd name="connsiteX1" fmla="*/ 2026157 w 2250948"/>
                  <a:gd name="connsiteY1" fmla="*/ 497981 h 534702"/>
                  <a:gd name="connsiteX2" fmla="*/ 1694510 w 2250948"/>
                  <a:gd name="connsiteY2" fmla="*/ 527416 h 534702"/>
                  <a:gd name="connsiteX3" fmla="*/ 1425586 w 2250948"/>
                  <a:gd name="connsiteY3" fmla="*/ 392482 h 534702"/>
                  <a:gd name="connsiteX4" fmla="*/ 1188 w 2250948"/>
                  <a:gd name="connsiteY4" fmla="*/ 300293 h 534702"/>
                  <a:gd name="connsiteX5" fmla="*/ 1178895 w 2250948"/>
                  <a:gd name="connsiteY5" fmla="*/ 56808 h 534702"/>
                  <a:gd name="connsiteX6" fmla="*/ 1374177 w 2250948"/>
                  <a:gd name="connsiteY6" fmla="*/ 1235 h 534702"/>
                  <a:gd name="connsiteX7" fmla="*/ 2250948 w 2250948"/>
                  <a:gd name="connsiteY7" fmla="*/ 275982 h 534702"/>
                  <a:gd name="connsiteX0" fmla="*/ 2250948 w 2250948"/>
                  <a:gd name="connsiteY0" fmla="*/ 275982 h 534702"/>
                  <a:gd name="connsiteX1" fmla="*/ 2026157 w 2250948"/>
                  <a:gd name="connsiteY1" fmla="*/ 497981 h 534702"/>
                  <a:gd name="connsiteX2" fmla="*/ 1694510 w 2250948"/>
                  <a:gd name="connsiteY2" fmla="*/ 527416 h 534702"/>
                  <a:gd name="connsiteX3" fmla="*/ 1425586 w 2250948"/>
                  <a:gd name="connsiteY3" fmla="*/ 392482 h 534702"/>
                  <a:gd name="connsiteX4" fmla="*/ 1188 w 2250948"/>
                  <a:gd name="connsiteY4" fmla="*/ 300293 h 534702"/>
                  <a:gd name="connsiteX5" fmla="*/ 1178895 w 2250948"/>
                  <a:gd name="connsiteY5" fmla="*/ 56808 h 534702"/>
                  <a:gd name="connsiteX6" fmla="*/ 1374177 w 2250948"/>
                  <a:gd name="connsiteY6" fmla="*/ 1235 h 534702"/>
                  <a:gd name="connsiteX7" fmla="*/ 2250948 w 2250948"/>
                  <a:gd name="connsiteY7" fmla="*/ 275982 h 534702"/>
                  <a:gd name="connsiteX0" fmla="*/ 2250948 w 2250948"/>
                  <a:gd name="connsiteY0" fmla="*/ 275982 h 535948"/>
                  <a:gd name="connsiteX1" fmla="*/ 2026157 w 2250948"/>
                  <a:gd name="connsiteY1" fmla="*/ 497981 h 535948"/>
                  <a:gd name="connsiteX2" fmla="*/ 1694510 w 2250948"/>
                  <a:gd name="connsiteY2" fmla="*/ 527416 h 535948"/>
                  <a:gd name="connsiteX3" fmla="*/ 1425586 w 2250948"/>
                  <a:gd name="connsiteY3" fmla="*/ 392482 h 535948"/>
                  <a:gd name="connsiteX4" fmla="*/ 1188 w 2250948"/>
                  <a:gd name="connsiteY4" fmla="*/ 300293 h 535948"/>
                  <a:gd name="connsiteX5" fmla="*/ 1178895 w 2250948"/>
                  <a:gd name="connsiteY5" fmla="*/ 56808 h 535948"/>
                  <a:gd name="connsiteX6" fmla="*/ 1374177 w 2250948"/>
                  <a:gd name="connsiteY6" fmla="*/ 1235 h 535948"/>
                  <a:gd name="connsiteX7" fmla="*/ 2250948 w 2250948"/>
                  <a:gd name="connsiteY7" fmla="*/ 275982 h 535948"/>
                  <a:gd name="connsiteX0" fmla="*/ 2250948 w 2250948"/>
                  <a:gd name="connsiteY0" fmla="*/ 275982 h 500645"/>
                  <a:gd name="connsiteX1" fmla="*/ 2026157 w 2250948"/>
                  <a:gd name="connsiteY1" fmla="*/ 497981 h 500645"/>
                  <a:gd name="connsiteX2" fmla="*/ 1425586 w 2250948"/>
                  <a:gd name="connsiteY2" fmla="*/ 392482 h 500645"/>
                  <a:gd name="connsiteX3" fmla="*/ 1188 w 2250948"/>
                  <a:gd name="connsiteY3" fmla="*/ 300293 h 500645"/>
                  <a:gd name="connsiteX4" fmla="*/ 1178895 w 2250948"/>
                  <a:gd name="connsiteY4" fmla="*/ 56808 h 500645"/>
                  <a:gd name="connsiteX5" fmla="*/ 1374177 w 2250948"/>
                  <a:gd name="connsiteY5" fmla="*/ 1235 h 500645"/>
                  <a:gd name="connsiteX6" fmla="*/ 2250948 w 2250948"/>
                  <a:gd name="connsiteY6" fmla="*/ 275982 h 500645"/>
                  <a:gd name="connsiteX0" fmla="*/ 2250948 w 2250948"/>
                  <a:gd name="connsiteY0" fmla="*/ 275982 h 520802"/>
                  <a:gd name="connsiteX1" fmla="*/ 1615785 w 2250948"/>
                  <a:gd name="connsiteY1" fmla="*/ 518567 h 520802"/>
                  <a:gd name="connsiteX2" fmla="*/ 1425586 w 2250948"/>
                  <a:gd name="connsiteY2" fmla="*/ 392482 h 520802"/>
                  <a:gd name="connsiteX3" fmla="*/ 1188 w 2250948"/>
                  <a:gd name="connsiteY3" fmla="*/ 300293 h 520802"/>
                  <a:gd name="connsiteX4" fmla="*/ 1178895 w 2250948"/>
                  <a:gd name="connsiteY4" fmla="*/ 56808 h 520802"/>
                  <a:gd name="connsiteX5" fmla="*/ 1374177 w 2250948"/>
                  <a:gd name="connsiteY5" fmla="*/ 1235 h 520802"/>
                  <a:gd name="connsiteX6" fmla="*/ 2250948 w 2250948"/>
                  <a:gd name="connsiteY6" fmla="*/ 275982 h 520802"/>
                  <a:gd name="connsiteX0" fmla="*/ 2250948 w 2250948"/>
                  <a:gd name="connsiteY0" fmla="*/ 275982 h 518567"/>
                  <a:gd name="connsiteX1" fmla="*/ 1615785 w 2250948"/>
                  <a:gd name="connsiteY1" fmla="*/ 518567 h 518567"/>
                  <a:gd name="connsiteX2" fmla="*/ 1425586 w 2250948"/>
                  <a:gd name="connsiteY2" fmla="*/ 392482 h 518567"/>
                  <a:gd name="connsiteX3" fmla="*/ 1188 w 2250948"/>
                  <a:gd name="connsiteY3" fmla="*/ 300293 h 518567"/>
                  <a:gd name="connsiteX4" fmla="*/ 1178895 w 2250948"/>
                  <a:gd name="connsiteY4" fmla="*/ 56808 h 518567"/>
                  <a:gd name="connsiteX5" fmla="*/ 1374177 w 2250948"/>
                  <a:gd name="connsiteY5" fmla="*/ 1235 h 518567"/>
                  <a:gd name="connsiteX6" fmla="*/ 2250948 w 2250948"/>
                  <a:gd name="connsiteY6" fmla="*/ 275982 h 518567"/>
                  <a:gd name="connsiteX0" fmla="*/ 2250948 w 2250948"/>
                  <a:gd name="connsiteY0" fmla="*/ 275982 h 552217"/>
                  <a:gd name="connsiteX1" fmla="*/ 1615785 w 2250948"/>
                  <a:gd name="connsiteY1" fmla="*/ 518567 h 552217"/>
                  <a:gd name="connsiteX2" fmla="*/ 1425586 w 2250948"/>
                  <a:gd name="connsiteY2" fmla="*/ 392482 h 552217"/>
                  <a:gd name="connsiteX3" fmla="*/ 1188 w 2250948"/>
                  <a:gd name="connsiteY3" fmla="*/ 300293 h 552217"/>
                  <a:gd name="connsiteX4" fmla="*/ 1178895 w 2250948"/>
                  <a:gd name="connsiteY4" fmla="*/ 56808 h 552217"/>
                  <a:gd name="connsiteX5" fmla="*/ 1374177 w 2250948"/>
                  <a:gd name="connsiteY5" fmla="*/ 1235 h 552217"/>
                  <a:gd name="connsiteX6" fmla="*/ 2250948 w 2250948"/>
                  <a:gd name="connsiteY6" fmla="*/ 275982 h 552217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948 w 2250948"/>
                  <a:gd name="connsiteY0" fmla="*/ 275982 h 550775"/>
                  <a:gd name="connsiteX1" fmla="*/ 1615785 w 2250948"/>
                  <a:gd name="connsiteY1" fmla="*/ 518567 h 550775"/>
                  <a:gd name="connsiteX2" fmla="*/ 1425586 w 2250948"/>
                  <a:gd name="connsiteY2" fmla="*/ 392482 h 550775"/>
                  <a:gd name="connsiteX3" fmla="*/ 1188 w 2250948"/>
                  <a:gd name="connsiteY3" fmla="*/ 300293 h 550775"/>
                  <a:gd name="connsiteX4" fmla="*/ 1178895 w 2250948"/>
                  <a:gd name="connsiteY4" fmla="*/ 56808 h 550775"/>
                  <a:gd name="connsiteX5" fmla="*/ 1374177 w 2250948"/>
                  <a:gd name="connsiteY5" fmla="*/ 1235 h 550775"/>
                  <a:gd name="connsiteX6" fmla="*/ 2250948 w 2250948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0764 w 2250764"/>
                  <a:gd name="connsiteY0" fmla="*/ 275982 h 550775"/>
                  <a:gd name="connsiteX1" fmla="*/ 1615601 w 2250764"/>
                  <a:gd name="connsiteY1" fmla="*/ 518567 h 550775"/>
                  <a:gd name="connsiteX2" fmla="*/ 1404799 w 2250764"/>
                  <a:gd name="connsiteY2" fmla="*/ 390709 h 550775"/>
                  <a:gd name="connsiteX3" fmla="*/ 1004 w 2250764"/>
                  <a:gd name="connsiteY3" fmla="*/ 300293 h 550775"/>
                  <a:gd name="connsiteX4" fmla="*/ 1178711 w 2250764"/>
                  <a:gd name="connsiteY4" fmla="*/ 56808 h 550775"/>
                  <a:gd name="connsiteX5" fmla="*/ 1373993 w 2250764"/>
                  <a:gd name="connsiteY5" fmla="*/ 1235 h 550775"/>
                  <a:gd name="connsiteX6" fmla="*/ 2250764 w 2250764"/>
                  <a:gd name="connsiteY6" fmla="*/ 275982 h 550775"/>
                  <a:gd name="connsiteX0" fmla="*/ 2252067 w 2252067"/>
                  <a:gd name="connsiteY0" fmla="*/ 275982 h 550775"/>
                  <a:gd name="connsiteX1" fmla="*/ 1616904 w 2252067"/>
                  <a:gd name="connsiteY1" fmla="*/ 518567 h 550775"/>
                  <a:gd name="connsiteX2" fmla="*/ 1406102 w 2252067"/>
                  <a:gd name="connsiteY2" fmla="*/ 390709 h 550775"/>
                  <a:gd name="connsiteX3" fmla="*/ 2307 w 2252067"/>
                  <a:gd name="connsiteY3" fmla="*/ 300293 h 550775"/>
                  <a:gd name="connsiteX4" fmla="*/ 1180014 w 2252067"/>
                  <a:gd name="connsiteY4" fmla="*/ 56808 h 550775"/>
                  <a:gd name="connsiteX5" fmla="*/ 1375296 w 2252067"/>
                  <a:gd name="connsiteY5" fmla="*/ 1235 h 550775"/>
                  <a:gd name="connsiteX6" fmla="*/ 2252067 w 2252067"/>
                  <a:gd name="connsiteY6" fmla="*/ 275982 h 550775"/>
                  <a:gd name="connsiteX0" fmla="*/ 2046737 w 2046737"/>
                  <a:gd name="connsiteY0" fmla="*/ 275982 h 550775"/>
                  <a:gd name="connsiteX1" fmla="*/ 1411574 w 2046737"/>
                  <a:gd name="connsiteY1" fmla="*/ 518567 h 550775"/>
                  <a:gd name="connsiteX2" fmla="*/ 1200772 w 2046737"/>
                  <a:gd name="connsiteY2" fmla="*/ 390709 h 550775"/>
                  <a:gd name="connsiteX3" fmla="*/ 2840 w 2046737"/>
                  <a:gd name="connsiteY3" fmla="*/ 283917 h 550775"/>
                  <a:gd name="connsiteX4" fmla="*/ 974684 w 2046737"/>
                  <a:gd name="connsiteY4" fmla="*/ 56808 h 550775"/>
                  <a:gd name="connsiteX5" fmla="*/ 1169966 w 2046737"/>
                  <a:gd name="connsiteY5" fmla="*/ 1235 h 550775"/>
                  <a:gd name="connsiteX6" fmla="*/ 2046737 w 2046737"/>
                  <a:gd name="connsiteY6" fmla="*/ 275982 h 550775"/>
                  <a:gd name="connsiteX0" fmla="*/ 2044504 w 2044504"/>
                  <a:gd name="connsiteY0" fmla="*/ 275893 h 550686"/>
                  <a:gd name="connsiteX1" fmla="*/ 1409341 w 2044504"/>
                  <a:gd name="connsiteY1" fmla="*/ 518478 h 550686"/>
                  <a:gd name="connsiteX2" fmla="*/ 1198539 w 2044504"/>
                  <a:gd name="connsiteY2" fmla="*/ 390620 h 550686"/>
                  <a:gd name="connsiteX3" fmla="*/ 607 w 2044504"/>
                  <a:gd name="connsiteY3" fmla="*/ 283828 h 550686"/>
                  <a:gd name="connsiteX4" fmla="*/ 1036645 w 2044504"/>
                  <a:gd name="connsiteY4" fmla="*/ 60308 h 550686"/>
                  <a:gd name="connsiteX5" fmla="*/ 1167733 w 2044504"/>
                  <a:gd name="connsiteY5" fmla="*/ 1146 h 550686"/>
                  <a:gd name="connsiteX6" fmla="*/ 2044504 w 2044504"/>
                  <a:gd name="connsiteY6" fmla="*/ 275893 h 550686"/>
                  <a:gd name="connsiteX0" fmla="*/ 2044529 w 2044529"/>
                  <a:gd name="connsiteY0" fmla="*/ 275893 h 550686"/>
                  <a:gd name="connsiteX1" fmla="*/ 1409366 w 2044529"/>
                  <a:gd name="connsiteY1" fmla="*/ 518478 h 550686"/>
                  <a:gd name="connsiteX2" fmla="*/ 1198564 w 2044529"/>
                  <a:gd name="connsiteY2" fmla="*/ 390620 h 550686"/>
                  <a:gd name="connsiteX3" fmla="*/ 632 w 2044529"/>
                  <a:gd name="connsiteY3" fmla="*/ 283828 h 550686"/>
                  <a:gd name="connsiteX4" fmla="*/ 1036670 w 2044529"/>
                  <a:gd name="connsiteY4" fmla="*/ 60308 h 550686"/>
                  <a:gd name="connsiteX5" fmla="*/ 1167758 w 2044529"/>
                  <a:gd name="connsiteY5" fmla="*/ 1146 h 550686"/>
                  <a:gd name="connsiteX6" fmla="*/ 2044529 w 2044529"/>
                  <a:gd name="connsiteY6" fmla="*/ 275893 h 550686"/>
                  <a:gd name="connsiteX0" fmla="*/ 2044543 w 2044543"/>
                  <a:gd name="connsiteY0" fmla="*/ 275893 h 550686"/>
                  <a:gd name="connsiteX1" fmla="*/ 1409380 w 2044543"/>
                  <a:gd name="connsiteY1" fmla="*/ 518478 h 550686"/>
                  <a:gd name="connsiteX2" fmla="*/ 1198578 w 2044543"/>
                  <a:gd name="connsiteY2" fmla="*/ 390620 h 550686"/>
                  <a:gd name="connsiteX3" fmla="*/ 646 w 2044543"/>
                  <a:gd name="connsiteY3" fmla="*/ 283828 h 550686"/>
                  <a:gd name="connsiteX4" fmla="*/ 1036684 w 2044543"/>
                  <a:gd name="connsiteY4" fmla="*/ 60308 h 550686"/>
                  <a:gd name="connsiteX5" fmla="*/ 1167772 w 2044543"/>
                  <a:gd name="connsiteY5" fmla="*/ 1146 h 550686"/>
                  <a:gd name="connsiteX6" fmla="*/ 2044543 w 2044543"/>
                  <a:gd name="connsiteY6" fmla="*/ 275893 h 550686"/>
                  <a:gd name="connsiteX0" fmla="*/ 2045105 w 2045105"/>
                  <a:gd name="connsiteY0" fmla="*/ 275893 h 550686"/>
                  <a:gd name="connsiteX1" fmla="*/ 1409942 w 2045105"/>
                  <a:gd name="connsiteY1" fmla="*/ 518478 h 550686"/>
                  <a:gd name="connsiteX2" fmla="*/ 1199140 w 2045105"/>
                  <a:gd name="connsiteY2" fmla="*/ 390620 h 550686"/>
                  <a:gd name="connsiteX3" fmla="*/ 1208 w 2045105"/>
                  <a:gd name="connsiteY3" fmla="*/ 283828 h 550686"/>
                  <a:gd name="connsiteX4" fmla="*/ 1037246 w 2045105"/>
                  <a:gd name="connsiteY4" fmla="*/ 60308 h 550686"/>
                  <a:gd name="connsiteX5" fmla="*/ 1168334 w 2045105"/>
                  <a:gd name="connsiteY5" fmla="*/ 1146 h 550686"/>
                  <a:gd name="connsiteX6" fmla="*/ 2045105 w 2045105"/>
                  <a:gd name="connsiteY6" fmla="*/ 275893 h 550686"/>
                  <a:gd name="connsiteX0" fmla="*/ 2046437 w 2046437"/>
                  <a:gd name="connsiteY0" fmla="*/ 275893 h 550686"/>
                  <a:gd name="connsiteX1" fmla="*/ 1411274 w 2046437"/>
                  <a:gd name="connsiteY1" fmla="*/ 518478 h 550686"/>
                  <a:gd name="connsiteX2" fmla="*/ 1200472 w 2046437"/>
                  <a:gd name="connsiteY2" fmla="*/ 390620 h 550686"/>
                  <a:gd name="connsiteX3" fmla="*/ 2540 w 2046437"/>
                  <a:gd name="connsiteY3" fmla="*/ 283828 h 550686"/>
                  <a:gd name="connsiteX4" fmla="*/ 1038578 w 2046437"/>
                  <a:gd name="connsiteY4" fmla="*/ 60308 h 550686"/>
                  <a:gd name="connsiteX5" fmla="*/ 1169666 w 2046437"/>
                  <a:gd name="connsiteY5" fmla="*/ 1146 h 550686"/>
                  <a:gd name="connsiteX6" fmla="*/ 2046437 w 2046437"/>
                  <a:gd name="connsiteY6" fmla="*/ 275893 h 550686"/>
                  <a:gd name="connsiteX0" fmla="*/ 2044194 w 2044194"/>
                  <a:gd name="connsiteY0" fmla="*/ 275738 h 550531"/>
                  <a:gd name="connsiteX1" fmla="*/ 1409031 w 2044194"/>
                  <a:gd name="connsiteY1" fmla="*/ 518323 h 550531"/>
                  <a:gd name="connsiteX2" fmla="*/ 1198229 w 2044194"/>
                  <a:gd name="connsiteY2" fmla="*/ 390465 h 550531"/>
                  <a:gd name="connsiteX3" fmla="*/ 297 w 2044194"/>
                  <a:gd name="connsiteY3" fmla="*/ 283673 h 550531"/>
                  <a:gd name="connsiteX4" fmla="*/ 1086252 w 2044194"/>
                  <a:gd name="connsiteY4" fmla="*/ 67845 h 550531"/>
                  <a:gd name="connsiteX5" fmla="*/ 1167423 w 2044194"/>
                  <a:gd name="connsiteY5" fmla="*/ 991 h 550531"/>
                  <a:gd name="connsiteX6" fmla="*/ 2044194 w 2044194"/>
                  <a:gd name="connsiteY6" fmla="*/ 275738 h 550531"/>
                  <a:gd name="connsiteX0" fmla="*/ 2044421 w 2044421"/>
                  <a:gd name="connsiteY0" fmla="*/ 275738 h 550531"/>
                  <a:gd name="connsiteX1" fmla="*/ 1409258 w 2044421"/>
                  <a:gd name="connsiteY1" fmla="*/ 518323 h 550531"/>
                  <a:gd name="connsiteX2" fmla="*/ 1198456 w 2044421"/>
                  <a:gd name="connsiteY2" fmla="*/ 390465 h 550531"/>
                  <a:gd name="connsiteX3" fmla="*/ 524 w 2044421"/>
                  <a:gd name="connsiteY3" fmla="*/ 283673 h 550531"/>
                  <a:gd name="connsiteX4" fmla="*/ 1086479 w 2044421"/>
                  <a:gd name="connsiteY4" fmla="*/ 67845 h 550531"/>
                  <a:gd name="connsiteX5" fmla="*/ 1167650 w 2044421"/>
                  <a:gd name="connsiteY5" fmla="*/ 991 h 550531"/>
                  <a:gd name="connsiteX6" fmla="*/ 2044421 w 2044421"/>
                  <a:gd name="connsiteY6" fmla="*/ 275738 h 550531"/>
                  <a:gd name="connsiteX0" fmla="*/ 2044417 w 2044417"/>
                  <a:gd name="connsiteY0" fmla="*/ 275738 h 550531"/>
                  <a:gd name="connsiteX1" fmla="*/ 1409254 w 2044417"/>
                  <a:gd name="connsiteY1" fmla="*/ 518323 h 550531"/>
                  <a:gd name="connsiteX2" fmla="*/ 1198452 w 2044417"/>
                  <a:gd name="connsiteY2" fmla="*/ 390465 h 550531"/>
                  <a:gd name="connsiteX3" fmla="*/ 520 w 2044417"/>
                  <a:gd name="connsiteY3" fmla="*/ 283673 h 550531"/>
                  <a:gd name="connsiteX4" fmla="*/ 1086475 w 2044417"/>
                  <a:gd name="connsiteY4" fmla="*/ 67845 h 550531"/>
                  <a:gd name="connsiteX5" fmla="*/ 1167646 w 2044417"/>
                  <a:gd name="connsiteY5" fmla="*/ 991 h 550531"/>
                  <a:gd name="connsiteX6" fmla="*/ 2044417 w 2044417"/>
                  <a:gd name="connsiteY6" fmla="*/ 275738 h 550531"/>
                  <a:gd name="connsiteX0" fmla="*/ 2044075 w 2044075"/>
                  <a:gd name="connsiteY0" fmla="*/ 275738 h 550531"/>
                  <a:gd name="connsiteX1" fmla="*/ 1408912 w 2044075"/>
                  <a:gd name="connsiteY1" fmla="*/ 518323 h 550531"/>
                  <a:gd name="connsiteX2" fmla="*/ 1198110 w 2044075"/>
                  <a:gd name="connsiteY2" fmla="*/ 390465 h 550531"/>
                  <a:gd name="connsiteX3" fmla="*/ 178 w 2044075"/>
                  <a:gd name="connsiteY3" fmla="*/ 283673 h 550531"/>
                  <a:gd name="connsiteX4" fmla="*/ 1086133 w 2044075"/>
                  <a:gd name="connsiteY4" fmla="*/ 67845 h 550531"/>
                  <a:gd name="connsiteX5" fmla="*/ 1167304 w 2044075"/>
                  <a:gd name="connsiteY5" fmla="*/ 991 h 550531"/>
                  <a:gd name="connsiteX6" fmla="*/ 2044075 w 2044075"/>
                  <a:gd name="connsiteY6" fmla="*/ 275738 h 550531"/>
                  <a:gd name="connsiteX0" fmla="*/ 1983923 w 1983923"/>
                  <a:gd name="connsiteY0" fmla="*/ 275738 h 550531"/>
                  <a:gd name="connsiteX1" fmla="*/ 1348760 w 1983923"/>
                  <a:gd name="connsiteY1" fmla="*/ 518323 h 550531"/>
                  <a:gd name="connsiteX2" fmla="*/ 1137958 w 1983923"/>
                  <a:gd name="connsiteY2" fmla="*/ 390465 h 550531"/>
                  <a:gd name="connsiteX3" fmla="*/ 203 w 1983923"/>
                  <a:gd name="connsiteY3" fmla="*/ 474536 h 550531"/>
                  <a:gd name="connsiteX4" fmla="*/ 1025981 w 1983923"/>
                  <a:gd name="connsiteY4" fmla="*/ 67845 h 550531"/>
                  <a:gd name="connsiteX5" fmla="*/ 1107152 w 1983923"/>
                  <a:gd name="connsiteY5" fmla="*/ 991 h 550531"/>
                  <a:gd name="connsiteX6" fmla="*/ 1983923 w 1983923"/>
                  <a:gd name="connsiteY6" fmla="*/ 275738 h 550531"/>
                  <a:gd name="connsiteX0" fmla="*/ 1984688 w 1984688"/>
                  <a:gd name="connsiteY0" fmla="*/ 275738 h 550531"/>
                  <a:gd name="connsiteX1" fmla="*/ 1349525 w 1984688"/>
                  <a:gd name="connsiteY1" fmla="*/ 518323 h 550531"/>
                  <a:gd name="connsiteX2" fmla="*/ 1171776 w 1984688"/>
                  <a:gd name="connsiteY2" fmla="*/ 440528 h 550531"/>
                  <a:gd name="connsiteX3" fmla="*/ 968 w 1984688"/>
                  <a:gd name="connsiteY3" fmla="*/ 474536 h 550531"/>
                  <a:gd name="connsiteX4" fmla="*/ 1026746 w 1984688"/>
                  <a:gd name="connsiteY4" fmla="*/ 67845 h 550531"/>
                  <a:gd name="connsiteX5" fmla="*/ 1107917 w 1984688"/>
                  <a:gd name="connsiteY5" fmla="*/ 991 h 550531"/>
                  <a:gd name="connsiteX6" fmla="*/ 1984688 w 1984688"/>
                  <a:gd name="connsiteY6" fmla="*/ 275738 h 550531"/>
                  <a:gd name="connsiteX0" fmla="*/ 1984688 w 1984688"/>
                  <a:gd name="connsiteY0" fmla="*/ 275738 h 550531"/>
                  <a:gd name="connsiteX1" fmla="*/ 1349525 w 1984688"/>
                  <a:gd name="connsiteY1" fmla="*/ 518323 h 550531"/>
                  <a:gd name="connsiteX2" fmla="*/ 1171776 w 1984688"/>
                  <a:gd name="connsiteY2" fmla="*/ 440528 h 550531"/>
                  <a:gd name="connsiteX3" fmla="*/ 968 w 1984688"/>
                  <a:gd name="connsiteY3" fmla="*/ 474536 h 550531"/>
                  <a:gd name="connsiteX4" fmla="*/ 1026746 w 1984688"/>
                  <a:gd name="connsiteY4" fmla="*/ 67845 h 550531"/>
                  <a:gd name="connsiteX5" fmla="*/ 1107917 w 1984688"/>
                  <a:gd name="connsiteY5" fmla="*/ 991 h 550531"/>
                  <a:gd name="connsiteX6" fmla="*/ 1984688 w 1984688"/>
                  <a:gd name="connsiteY6" fmla="*/ 275738 h 550531"/>
                  <a:gd name="connsiteX0" fmla="*/ 1998639 w 1998639"/>
                  <a:gd name="connsiteY0" fmla="*/ 275738 h 574779"/>
                  <a:gd name="connsiteX1" fmla="*/ 1363476 w 1998639"/>
                  <a:gd name="connsiteY1" fmla="*/ 518323 h 574779"/>
                  <a:gd name="connsiteX2" fmla="*/ 1185727 w 1998639"/>
                  <a:gd name="connsiteY2" fmla="*/ 440528 h 574779"/>
                  <a:gd name="connsiteX3" fmla="*/ 14919 w 1998639"/>
                  <a:gd name="connsiteY3" fmla="*/ 474536 h 574779"/>
                  <a:gd name="connsiteX4" fmla="*/ 1040697 w 1998639"/>
                  <a:gd name="connsiteY4" fmla="*/ 67845 h 574779"/>
                  <a:gd name="connsiteX5" fmla="*/ 1121868 w 1998639"/>
                  <a:gd name="connsiteY5" fmla="*/ 991 h 574779"/>
                  <a:gd name="connsiteX6" fmla="*/ 1998639 w 1998639"/>
                  <a:gd name="connsiteY6" fmla="*/ 275738 h 574779"/>
                  <a:gd name="connsiteX0" fmla="*/ 1998639 w 1998639"/>
                  <a:gd name="connsiteY0" fmla="*/ 275738 h 586542"/>
                  <a:gd name="connsiteX1" fmla="*/ 1363476 w 1998639"/>
                  <a:gd name="connsiteY1" fmla="*/ 518323 h 586542"/>
                  <a:gd name="connsiteX2" fmla="*/ 1185727 w 1998639"/>
                  <a:gd name="connsiteY2" fmla="*/ 440528 h 586542"/>
                  <a:gd name="connsiteX3" fmla="*/ 14919 w 1998639"/>
                  <a:gd name="connsiteY3" fmla="*/ 474536 h 586542"/>
                  <a:gd name="connsiteX4" fmla="*/ 1040697 w 1998639"/>
                  <a:gd name="connsiteY4" fmla="*/ 67845 h 586542"/>
                  <a:gd name="connsiteX5" fmla="*/ 1121868 w 1998639"/>
                  <a:gd name="connsiteY5" fmla="*/ 991 h 586542"/>
                  <a:gd name="connsiteX6" fmla="*/ 1998639 w 1998639"/>
                  <a:gd name="connsiteY6" fmla="*/ 275738 h 586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98639" h="586542">
                    <a:moveTo>
                      <a:pt x="1998639" y="275738"/>
                    </a:moveTo>
                    <a:cubicBezTo>
                      <a:pt x="1934179" y="393486"/>
                      <a:pt x="1737323" y="638172"/>
                      <a:pt x="1363476" y="518323"/>
                    </a:cubicBezTo>
                    <a:cubicBezTo>
                      <a:pt x="1255649" y="483245"/>
                      <a:pt x="1242772" y="474081"/>
                      <a:pt x="1185727" y="440528"/>
                    </a:cubicBezTo>
                    <a:cubicBezTo>
                      <a:pt x="820099" y="468194"/>
                      <a:pt x="125171" y="732340"/>
                      <a:pt x="14919" y="474536"/>
                    </a:cubicBezTo>
                    <a:cubicBezTo>
                      <a:pt x="-95333" y="216732"/>
                      <a:pt x="421332" y="132195"/>
                      <a:pt x="1040697" y="67845"/>
                    </a:cubicBezTo>
                    <a:cubicBezTo>
                      <a:pt x="1132266" y="41824"/>
                      <a:pt x="1118501" y="-7604"/>
                      <a:pt x="1121868" y="991"/>
                    </a:cubicBezTo>
                    <a:lnTo>
                      <a:pt x="1998639" y="275738"/>
                    </a:lnTo>
                    <a:close/>
                  </a:path>
                </a:pathLst>
              </a:custGeom>
              <a:noFill/>
              <a:ln w="38100">
                <a:solidFill>
                  <a:srgbClr val="00B0F0">
                    <a:alpha val="7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895350" y="5029200"/>
              <a:ext cx="24574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000" dirty="0" smtClean="0">
                  <a:solidFill>
                    <a:schemeClr val="bg1"/>
                  </a:solidFill>
                </a:rPr>
                <a:t>BRDF Fit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4724400" y="2057400"/>
            <a:ext cx="2457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Path Tracer</a:t>
            </a:r>
            <a:endParaRPr lang="en-US" sz="2000" dirty="0"/>
          </a:p>
        </p:txBody>
      </p:sp>
      <p:cxnSp>
        <p:nvCxnSpPr>
          <p:cNvPr id="56" name="Straight Arrow Connector 55"/>
          <p:cNvCxnSpPr>
            <a:stCxn id="48" idx="3"/>
            <a:endCxn id="18" idx="1"/>
          </p:cNvCxnSpPr>
          <p:nvPr/>
        </p:nvCxnSpPr>
        <p:spPr>
          <a:xfrm flipV="1">
            <a:off x="7493318" y="3769025"/>
            <a:ext cx="917111" cy="5750"/>
          </a:xfrm>
          <a:prstGeom prst="straightConnector1">
            <a:avLst/>
          </a:prstGeom>
          <a:ln w="1270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3"/>
          <p:cNvSpPr/>
          <p:nvPr/>
        </p:nvSpPr>
        <p:spPr>
          <a:xfrm rot="2467886">
            <a:off x="1210657" y="2698977"/>
            <a:ext cx="1066070" cy="208206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3"/>
          <p:cNvSpPr/>
          <p:nvPr/>
        </p:nvSpPr>
        <p:spPr>
          <a:xfrm rot="5400000">
            <a:off x="1820475" y="2797470"/>
            <a:ext cx="668889" cy="148668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3"/>
          <p:cNvSpPr/>
          <p:nvPr/>
        </p:nvSpPr>
        <p:spPr>
          <a:xfrm rot="8684305">
            <a:off x="2094926" y="2980639"/>
            <a:ext cx="487190" cy="148668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3"/>
          <p:cNvSpPr/>
          <p:nvPr/>
        </p:nvSpPr>
        <p:spPr>
          <a:xfrm rot="5400000">
            <a:off x="2031388" y="2808745"/>
            <a:ext cx="254325" cy="515711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  <a:gd name="connsiteX0" fmla="*/ 0 w 1783524"/>
              <a:gd name="connsiteY0" fmla="*/ 418804 h 857327"/>
              <a:gd name="connsiteX1" fmla="*/ 927308 w 1783524"/>
              <a:gd name="connsiteY1" fmla="*/ 234 h 857327"/>
              <a:gd name="connsiteX2" fmla="*/ 1783524 w 1783524"/>
              <a:gd name="connsiteY2" fmla="*/ 465893 h 857327"/>
              <a:gd name="connsiteX3" fmla="*/ 927308 w 1783524"/>
              <a:gd name="connsiteY3" fmla="*/ 857160 h 857327"/>
              <a:gd name="connsiteX4" fmla="*/ 0 w 1783524"/>
              <a:gd name="connsiteY4" fmla="*/ 418804 h 857327"/>
              <a:gd name="connsiteX0" fmla="*/ -2 w 2039671"/>
              <a:gd name="connsiteY0" fmla="*/ 418803 h 857328"/>
              <a:gd name="connsiteX1" fmla="*/ 1183455 w 2039671"/>
              <a:gd name="connsiteY1" fmla="*/ 234 h 857328"/>
              <a:gd name="connsiteX2" fmla="*/ 2039671 w 2039671"/>
              <a:gd name="connsiteY2" fmla="*/ 465893 h 857328"/>
              <a:gd name="connsiteX3" fmla="*/ 1183455 w 2039671"/>
              <a:gd name="connsiteY3" fmla="*/ 857160 h 857328"/>
              <a:gd name="connsiteX4" fmla="*/ -2 w 2039671"/>
              <a:gd name="connsiteY4" fmla="*/ 418803 h 857328"/>
              <a:gd name="connsiteX0" fmla="*/ 2 w 1727942"/>
              <a:gd name="connsiteY0" fmla="*/ 418595 h 856968"/>
              <a:gd name="connsiteX1" fmla="*/ 1183459 w 1727942"/>
              <a:gd name="connsiteY1" fmla="*/ 26 h 856968"/>
              <a:gd name="connsiteX2" fmla="*/ 1727943 w 1727942"/>
              <a:gd name="connsiteY2" fmla="*/ 433607 h 856968"/>
              <a:gd name="connsiteX3" fmla="*/ 1183459 w 1727942"/>
              <a:gd name="connsiteY3" fmla="*/ 856952 h 856968"/>
              <a:gd name="connsiteX4" fmla="*/ 2 w 1727942"/>
              <a:gd name="connsiteY4" fmla="*/ 418595 h 85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942" h="856968">
                <a:moveTo>
                  <a:pt x="2" y="418595"/>
                </a:moveTo>
                <a:cubicBezTo>
                  <a:pt x="2" y="181961"/>
                  <a:pt x="895469" y="-2476"/>
                  <a:pt x="1183459" y="26"/>
                </a:cubicBezTo>
                <a:cubicBezTo>
                  <a:pt x="1471449" y="2528"/>
                  <a:pt x="1727943" y="302362"/>
                  <a:pt x="1727943" y="433607"/>
                </a:cubicBezTo>
                <a:cubicBezTo>
                  <a:pt x="1727943" y="564852"/>
                  <a:pt x="1471449" y="859454"/>
                  <a:pt x="1183459" y="856952"/>
                </a:cubicBezTo>
                <a:cubicBezTo>
                  <a:pt x="895469" y="854450"/>
                  <a:pt x="2" y="655229"/>
                  <a:pt x="2" y="418595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3"/>
          <p:cNvSpPr/>
          <p:nvPr/>
        </p:nvSpPr>
        <p:spPr>
          <a:xfrm rot="8660365">
            <a:off x="2079474" y="4439869"/>
            <a:ext cx="776872" cy="234742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4679" h="857173">
                <a:moveTo>
                  <a:pt x="0" y="428604"/>
                </a:moveTo>
                <a:cubicBezTo>
                  <a:pt x="0" y="191970"/>
                  <a:pt x="214350" y="-6058"/>
                  <a:pt x="428463" y="141"/>
                </a:cubicBezTo>
                <a:cubicBezTo>
                  <a:pt x="642576" y="6340"/>
                  <a:pt x="1284679" y="334555"/>
                  <a:pt x="1284679" y="465800"/>
                </a:cubicBezTo>
                <a:cubicBezTo>
                  <a:pt x="1284679" y="597045"/>
                  <a:pt x="642576" y="863266"/>
                  <a:pt x="428463" y="857067"/>
                </a:cubicBezTo>
                <a:cubicBezTo>
                  <a:pt x="214350" y="850868"/>
                  <a:pt x="0" y="665238"/>
                  <a:pt x="0" y="428604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3"/>
          <p:cNvSpPr/>
          <p:nvPr/>
        </p:nvSpPr>
        <p:spPr>
          <a:xfrm rot="5400000">
            <a:off x="2037201" y="4437814"/>
            <a:ext cx="230116" cy="466623"/>
          </a:xfrm>
          <a:custGeom>
            <a:avLst/>
            <a:gdLst>
              <a:gd name="connsiteX0" fmla="*/ 0 w 856925"/>
              <a:gd name="connsiteY0" fmla="*/ 428463 h 856925"/>
              <a:gd name="connsiteX1" fmla="*/ 428463 w 856925"/>
              <a:gd name="connsiteY1" fmla="*/ 0 h 856925"/>
              <a:gd name="connsiteX2" fmla="*/ 856926 w 856925"/>
              <a:gd name="connsiteY2" fmla="*/ 428463 h 856925"/>
              <a:gd name="connsiteX3" fmla="*/ 428463 w 856925"/>
              <a:gd name="connsiteY3" fmla="*/ 856926 h 856925"/>
              <a:gd name="connsiteX4" fmla="*/ 0 w 856925"/>
              <a:gd name="connsiteY4" fmla="*/ 428463 h 856925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679"/>
              <a:gd name="connsiteY0" fmla="*/ 428604 h 857240"/>
              <a:gd name="connsiteX1" fmla="*/ 428463 w 1284679"/>
              <a:gd name="connsiteY1" fmla="*/ 141 h 857240"/>
              <a:gd name="connsiteX2" fmla="*/ 1284679 w 1284679"/>
              <a:gd name="connsiteY2" fmla="*/ 465800 h 857240"/>
              <a:gd name="connsiteX3" fmla="*/ 428463 w 1284679"/>
              <a:gd name="connsiteY3" fmla="*/ 857067 h 857240"/>
              <a:gd name="connsiteX4" fmla="*/ 0 w 1284679"/>
              <a:gd name="connsiteY4" fmla="*/ 428604 h 857240"/>
              <a:gd name="connsiteX0" fmla="*/ 0 w 1284777"/>
              <a:gd name="connsiteY0" fmla="*/ 428604 h 857237"/>
              <a:gd name="connsiteX1" fmla="*/ 428463 w 1284777"/>
              <a:gd name="connsiteY1" fmla="*/ 141 h 857237"/>
              <a:gd name="connsiteX2" fmla="*/ 1284679 w 1284777"/>
              <a:gd name="connsiteY2" fmla="*/ 465800 h 857237"/>
              <a:gd name="connsiteX3" fmla="*/ 428463 w 1284777"/>
              <a:gd name="connsiteY3" fmla="*/ 857067 h 857237"/>
              <a:gd name="connsiteX4" fmla="*/ 0 w 1284777"/>
              <a:gd name="connsiteY4" fmla="*/ 428604 h 857237"/>
              <a:gd name="connsiteX0" fmla="*/ 0 w 1284679"/>
              <a:gd name="connsiteY0" fmla="*/ 428604 h 857173"/>
              <a:gd name="connsiteX1" fmla="*/ 428463 w 1284679"/>
              <a:gd name="connsiteY1" fmla="*/ 141 h 857173"/>
              <a:gd name="connsiteX2" fmla="*/ 1284679 w 1284679"/>
              <a:gd name="connsiteY2" fmla="*/ 465800 h 857173"/>
              <a:gd name="connsiteX3" fmla="*/ 428463 w 1284679"/>
              <a:gd name="connsiteY3" fmla="*/ 857067 h 857173"/>
              <a:gd name="connsiteX4" fmla="*/ 0 w 1284679"/>
              <a:gd name="connsiteY4" fmla="*/ 428604 h 857173"/>
              <a:gd name="connsiteX0" fmla="*/ 0 w 1783524"/>
              <a:gd name="connsiteY0" fmla="*/ 418804 h 857327"/>
              <a:gd name="connsiteX1" fmla="*/ 927308 w 1783524"/>
              <a:gd name="connsiteY1" fmla="*/ 234 h 857327"/>
              <a:gd name="connsiteX2" fmla="*/ 1783524 w 1783524"/>
              <a:gd name="connsiteY2" fmla="*/ 465893 h 857327"/>
              <a:gd name="connsiteX3" fmla="*/ 927308 w 1783524"/>
              <a:gd name="connsiteY3" fmla="*/ 857160 h 857327"/>
              <a:gd name="connsiteX4" fmla="*/ 0 w 1783524"/>
              <a:gd name="connsiteY4" fmla="*/ 418804 h 857327"/>
              <a:gd name="connsiteX0" fmla="*/ -2 w 2039671"/>
              <a:gd name="connsiteY0" fmla="*/ 418803 h 857328"/>
              <a:gd name="connsiteX1" fmla="*/ 1183455 w 2039671"/>
              <a:gd name="connsiteY1" fmla="*/ 234 h 857328"/>
              <a:gd name="connsiteX2" fmla="*/ 2039671 w 2039671"/>
              <a:gd name="connsiteY2" fmla="*/ 465893 h 857328"/>
              <a:gd name="connsiteX3" fmla="*/ 1183455 w 2039671"/>
              <a:gd name="connsiteY3" fmla="*/ 857160 h 857328"/>
              <a:gd name="connsiteX4" fmla="*/ -2 w 2039671"/>
              <a:gd name="connsiteY4" fmla="*/ 418803 h 857328"/>
              <a:gd name="connsiteX0" fmla="*/ 2 w 1727942"/>
              <a:gd name="connsiteY0" fmla="*/ 418595 h 856968"/>
              <a:gd name="connsiteX1" fmla="*/ 1183459 w 1727942"/>
              <a:gd name="connsiteY1" fmla="*/ 26 h 856968"/>
              <a:gd name="connsiteX2" fmla="*/ 1727943 w 1727942"/>
              <a:gd name="connsiteY2" fmla="*/ 433607 h 856968"/>
              <a:gd name="connsiteX3" fmla="*/ 1183459 w 1727942"/>
              <a:gd name="connsiteY3" fmla="*/ 856952 h 856968"/>
              <a:gd name="connsiteX4" fmla="*/ 2 w 1727942"/>
              <a:gd name="connsiteY4" fmla="*/ 418595 h 85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7942" h="856968">
                <a:moveTo>
                  <a:pt x="2" y="418595"/>
                </a:moveTo>
                <a:cubicBezTo>
                  <a:pt x="2" y="181961"/>
                  <a:pt x="895469" y="-2476"/>
                  <a:pt x="1183459" y="26"/>
                </a:cubicBezTo>
                <a:cubicBezTo>
                  <a:pt x="1471449" y="2528"/>
                  <a:pt x="1727943" y="302362"/>
                  <a:pt x="1727943" y="433607"/>
                </a:cubicBezTo>
                <a:cubicBezTo>
                  <a:pt x="1727943" y="564852"/>
                  <a:pt x="1471449" y="859454"/>
                  <a:pt x="1183459" y="856952"/>
                </a:cubicBezTo>
                <a:cubicBezTo>
                  <a:pt x="895469" y="854450"/>
                  <a:pt x="2" y="655229"/>
                  <a:pt x="2" y="418595"/>
                </a:cubicBezTo>
                <a:close/>
              </a:path>
            </a:pathLst>
          </a:custGeom>
          <a:solidFill>
            <a:srgbClr val="92D050">
              <a:alpha val="70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7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Illumination Fit: [Vorba2014]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288" y="1133774"/>
            <a:ext cx="3723712" cy="48107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35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11063" y="1252835"/>
            <a:ext cx="544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GMM Illumination caches</a:t>
            </a:r>
            <a:endParaRPr lang="en-US" sz="2400" dirty="0"/>
          </a:p>
        </p:txBody>
      </p:sp>
      <p:grpSp>
        <p:nvGrpSpPr>
          <p:cNvPr id="28" name="Group 27"/>
          <p:cNvGrpSpPr/>
          <p:nvPr/>
        </p:nvGrpSpPr>
        <p:grpSpPr>
          <a:xfrm>
            <a:off x="266700" y="1941687"/>
            <a:ext cx="7557642" cy="3688698"/>
            <a:chOff x="266700" y="1943100"/>
            <a:chExt cx="7557642" cy="3688698"/>
          </a:xfrm>
        </p:grpSpPr>
        <p:pic>
          <p:nvPicPr>
            <p:cNvPr id="31" name="Picture 30" descr="C:\Users\Jirka\projects\import\presentations\main\images\tre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761724" y="3319792"/>
              <a:ext cx="1062618" cy="1624462"/>
            </a:xfrm>
            <a:prstGeom prst="rect">
              <a:avLst/>
            </a:prstGeom>
            <a:noFill/>
          </p:spPr>
        </p:pic>
        <p:pic>
          <p:nvPicPr>
            <p:cNvPr id="32" name="Picture 3" descr="C:\Users\Jirka\projects\import\presentations\main\images\ground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2733" y="4827349"/>
              <a:ext cx="7309206" cy="495539"/>
            </a:xfrm>
            <a:prstGeom prst="rect">
              <a:avLst/>
            </a:prstGeom>
            <a:noFill/>
          </p:spPr>
        </p:pic>
        <p:pic>
          <p:nvPicPr>
            <p:cNvPr id="33" name="Picture 32" descr="C:\Users\Jirka\projects\import\presentations\main\images\sun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13839" y="1943100"/>
              <a:ext cx="1095771" cy="1034701"/>
            </a:xfrm>
            <a:prstGeom prst="rect">
              <a:avLst/>
            </a:prstGeom>
            <a:noFill/>
          </p:spPr>
        </p:pic>
        <p:cxnSp>
          <p:nvCxnSpPr>
            <p:cNvPr id="34" name="Přímá spojovací čára 7"/>
            <p:cNvCxnSpPr/>
            <p:nvPr/>
          </p:nvCxnSpPr>
          <p:spPr>
            <a:xfrm flipH="1">
              <a:off x="312733" y="4820369"/>
              <a:ext cx="7309206" cy="6979"/>
            </a:xfrm>
            <a:prstGeom prst="line">
              <a:avLst/>
            </a:prstGeom>
            <a:ln w="254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Přímá spojovací čára 8"/>
            <p:cNvCxnSpPr/>
            <p:nvPr/>
          </p:nvCxnSpPr>
          <p:spPr>
            <a:xfrm>
              <a:off x="361425" y="1987085"/>
              <a:ext cx="0" cy="2832340"/>
            </a:xfrm>
            <a:prstGeom prst="line">
              <a:avLst/>
            </a:prstGeom>
            <a:ln w="1270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6" name="Přímá spojovací čára 10"/>
            <p:cNvCxnSpPr/>
            <p:nvPr/>
          </p:nvCxnSpPr>
          <p:spPr>
            <a:xfrm>
              <a:off x="289359" y="2057206"/>
              <a:ext cx="3708511" cy="1"/>
            </a:xfrm>
            <a:prstGeom prst="line">
              <a:avLst/>
            </a:prstGeom>
            <a:ln w="1270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Přímá spojovací čára 11"/>
            <p:cNvCxnSpPr/>
            <p:nvPr/>
          </p:nvCxnSpPr>
          <p:spPr>
            <a:xfrm flipV="1">
              <a:off x="3942560" y="2931053"/>
              <a:ext cx="0" cy="1888374"/>
            </a:xfrm>
            <a:prstGeom prst="line">
              <a:avLst/>
            </a:prstGeom>
            <a:ln w="1270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Přímá spojovací čára 12"/>
            <p:cNvCxnSpPr/>
            <p:nvPr/>
          </p:nvCxnSpPr>
          <p:spPr>
            <a:xfrm flipV="1">
              <a:off x="3935285" y="1984223"/>
              <a:ext cx="0" cy="273942"/>
            </a:xfrm>
            <a:prstGeom prst="line">
              <a:avLst/>
            </a:prstGeom>
            <a:ln w="1270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Přímá spojovací čára 13"/>
            <p:cNvCxnSpPr/>
            <p:nvPr/>
          </p:nvCxnSpPr>
          <p:spPr>
            <a:xfrm>
              <a:off x="2322808" y="2033833"/>
              <a:ext cx="0" cy="1446487"/>
            </a:xfrm>
            <a:prstGeom prst="line">
              <a:avLst/>
            </a:prstGeom>
            <a:ln w="1270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41" name="Elipsa 18"/>
            <p:cNvSpPr/>
            <p:nvPr/>
          </p:nvSpPr>
          <p:spPr>
            <a:xfrm>
              <a:off x="1356159" y="4701719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2" name="Elipsa 19"/>
            <p:cNvSpPr/>
            <p:nvPr/>
          </p:nvSpPr>
          <p:spPr>
            <a:xfrm>
              <a:off x="898959" y="4707802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3" name="Elipsa 20"/>
            <p:cNvSpPr/>
            <p:nvPr/>
          </p:nvSpPr>
          <p:spPr>
            <a:xfrm>
              <a:off x="517959" y="4701719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4" name="Elipsa 21"/>
            <p:cNvSpPr/>
            <p:nvPr/>
          </p:nvSpPr>
          <p:spPr>
            <a:xfrm>
              <a:off x="5980409" y="4678188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5" name="Elipsa 22"/>
            <p:cNvSpPr/>
            <p:nvPr/>
          </p:nvSpPr>
          <p:spPr>
            <a:xfrm>
              <a:off x="5533200" y="4686912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6" name="Elipsa 23"/>
            <p:cNvSpPr/>
            <p:nvPr/>
          </p:nvSpPr>
          <p:spPr>
            <a:xfrm>
              <a:off x="5089959" y="4686912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7" name="Elipsa 24"/>
            <p:cNvSpPr/>
            <p:nvPr/>
          </p:nvSpPr>
          <p:spPr>
            <a:xfrm>
              <a:off x="4639019" y="4692995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8" name="Elipsa 25"/>
            <p:cNvSpPr/>
            <p:nvPr/>
          </p:nvSpPr>
          <p:spPr>
            <a:xfrm>
              <a:off x="4175559" y="4686912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9" name="Elipsa 29"/>
            <p:cNvSpPr/>
            <p:nvPr/>
          </p:nvSpPr>
          <p:spPr>
            <a:xfrm>
              <a:off x="3543300" y="4707802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0" name="Elipsa 30"/>
            <p:cNvSpPr/>
            <p:nvPr/>
          </p:nvSpPr>
          <p:spPr>
            <a:xfrm>
              <a:off x="2857500" y="4701719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1" name="Elipsa 31"/>
            <p:cNvSpPr/>
            <p:nvPr/>
          </p:nvSpPr>
          <p:spPr>
            <a:xfrm>
              <a:off x="292826" y="4358841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2" name="Elipsa 32"/>
            <p:cNvSpPr/>
            <p:nvPr/>
          </p:nvSpPr>
          <p:spPr>
            <a:xfrm>
              <a:off x="292826" y="4006416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3" name="Elipsa 34"/>
            <p:cNvSpPr/>
            <p:nvPr/>
          </p:nvSpPr>
          <p:spPr>
            <a:xfrm>
              <a:off x="292826" y="2705100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Elipsa 35"/>
            <p:cNvSpPr/>
            <p:nvPr/>
          </p:nvSpPr>
          <p:spPr>
            <a:xfrm>
              <a:off x="292826" y="2324100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5" name="Elipsa 36"/>
            <p:cNvSpPr/>
            <p:nvPr/>
          </p:nvSpPr>
          <p:spPr>
            <a:xfrm>
              <a:off x="643588" y="2057207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6" name="Elipsa 37"/>
            <p:cNvSpPr/>
            <p:nvPr/>
          </p:nvSpPr>
          <p:spPr>
            <a:xfrm>
              <a:off x="2126859" y="2805423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7" name="Elipsa 38"/>
            <p:cNvSpPr/>
            <p:nvPr/>
          </p:nvSpPr>
          <p:spPr>
            <a:xfrm>
              <a:off x="2322808" y="3162300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8" name="Elipsa 39"/>
            <p:cNvSpPr/>
            <p:nvPr/>
          </p:nvSpPr>
          <p:spPr>
            <a:xfrm>
              <a:off x="2322808" y="2400300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9" name="Elipsa 40"/>
            <p:cNvSpPr/>
            <p:nvPr/>
          </p:nvSpPr>
          <p:spPr>
            <a:xfrm>
              <a:off x="2857500" y="2006906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0" name="Elipsa 41"/>
            <p:cNvSpPr/>
            <p:nvPr/>
          </p:nvSpPr>
          <p:spPr>
            <a:xfrm>
              <a:off x="3417670" y="2006906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1" name="Elipsa 42"/>
            <p:cNvSpPr/>
            <p:nvPr/>
          </p:nvSpPr>
          <p:spPr>
            <a:xfrm>
              <a:off x="3746611" y="3036670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2" name="Elipsa 43"/>
            <p:cNvSpPr/>
            <p:nvPr/>
          </p:nvSpPr>
          <p:spPr>
            <a:xfrm>
              <a:off x="3746611" y="3380816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3" name="Elipsa 44"/>
            <p:cNvSpPr/>
            <p:nvPr/>
          </p:nvSpPr>
          <p:spPr>
            <a:xfrm>
              <a:off x="3746611" y="3848100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4" name="Elipsa 45"/>
            <p:cNvSpPr/>
            <p:nvPr/>
          </p:nvSpPr>
          <p:spPr>
            <a:xfrm>
              <a:off x="3746611" y="4229100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5" name="Elipsa 46"/>
            <p:cNvSpPr/>
            <p:nvPr/>
          </p:nvSpPr>
          <p:spPr>
            <a:xfrm>
              <a:off x="6819900" y="3848100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6" name="Elipsa 47"/>
            <p:cNvSpPr/>
            <p:nvPr/>
          </p:nvSpPr>
          <p:spPr>
            <a:xfrm>
              <a:off x="6945529" y="4354729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7" name="Elipsa 48"/>
            <p:cNvSpPr/>
            <p:nvPr/>
          </p:nvSpPr>
          <p:spPr>
            <a:xfrm>
              <a:off x="6568641" y="4678188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70" name="Picture 2" descr="C:\Users\Jirka\projects\import\presentations\main\images\Li_GMM-01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 rot="5400000">
              <a:off x="322811" y="3195573"/>
              <a:ext cx="1016387" cy="854690"/>
            </a:xfrm>
            <a:prstGeom prst="rect">
              <a:avLst/>
            </a:prstGeom>
            <a:noFill/>
          </p:spPr>
        </p:pic>
        <p:cxnSp>
          <p:nvCxnSpPr>
            <p:cNvPr id="71" name="Přímá spojovací šipka 63"/>
            <p:cNvCxnSpPr/>
            <p:nvPr/>
          </p:nvCxnSpPr>
          <p:spPr>
            <a:xfrm flipV="1">
              <a:off x="1965759" y="3759686"/>
              <a:ext cx="891741" cy="1059739"/>
            </a:xfrm>
            <a:prstGeom prst="straightConnector1">
              <a:avLst/>
            </a:prstGeom>
            <a:ln>
              <a:solidFill>
                <a:schemeClr val="bg1"/>
              </a:solidFill>
              <a:prstDash val="dash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2" name="Picture 2" descr="C:\Users\Jirka\projects\import\presentations\main\images\Li_GMM-01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1728889" y="4006416"/>
              <a:ext cx="1016387" cy="854690"/>
            </a:xfrm>
            <a:prstGeom prst="rect">
              <a:avLst/>
            </a:prstGeom>
            <a:noFill/>
          </p:spPr>
        </p:pic>
        <p:sp>
          <p:nvSpPr>
            <p:cNvPr id="73" name="Elipsa 50"/>
            <p:cNvSpPr/>
            <p:nvPr/>
          </p:nvSpPr>
          <p:spPr>
            <a:xfrm>
              <a:off x="2099109" y="4707802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4" name="Elipsa 51"/>
            <p:cNvSpPr/>
            <p:nvPr/>
          </p:nvSpPr>
          <p:spPr>
            <a:xfrm>
              <a:off x="266700" y="3501591"/>
              <a:ext cx="251259" cy="251259"/>
            </a:xfrm>
            <a:prstGeom prst="ellipse">
              <a:avLst/>
            </a:prstGeom>
            <a:solidFill>
              <a:srgbClr val="FEE91D"/>
            </a:solidFill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6" name="Content Placeholder 2"/>
            <p:cNvSpPr txBox="1">
              <a:spLocks/>
            </p:cNvSpPr>
            <p:nvPr/>
          </p:nvSpPr>
          <p:spPr>
            <a:xfrm>
              <a:off x="6112453" y="5295900"/>
              <a:ext cx="1703763" cy="335898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 smtClean="0">
                  <a:solidFill>
                    <a:schemeClr val="bg1">
                      <a:lumMod val="50000"/>
                    </a:schemeClr>
                  </a:solidFill>
                </a:rPr>
                <a:t>[Vorba2014]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28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1" y="3639146"/>
            <a:ext cx="10515600" cy="923330"/>
          </a:xfrm>
        </p:spPr>
        <p:txBody>
          <a:bodyPr/>
          <a:lstStyle/>
          <a:p>
            <a:r>
              <a:rPr lang="de-DE" dirty="0" smtClean="0"/>
              <a:t>BRDF Fitting and Caching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36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018110"/>
              </p:ext>
            </p:extLst>
          </p:nvPr>
        </p:nvGraphicFramePr>
        <p:xfrm>
          <a:off x="1" y="5972810"/>
          <a:ext cx="122356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411">
                  <a:extLst>
                    <a:ext uri="{9D8B030D-6E8A-4147-A177-3AD203B41FA5}">
                      <a16:colId xmlns:a16="http://schemas.microsoft.com/office/drawing/2014/main" val="3897113553"/>
                    </a:ext>
                  </a:extLst>
                </a:gridCol>
                <a:gridCol w="3462415">
                  <a:extLst>
                    <a:ext uri="{9D8B030D-6E8A-4147-A177-3AD203B41FA5}">
                      <a16:colId xmlns:a16="http://schemas.microsoft.com/office/drawing/2014/main" val="578583798"/>
                    </a:ext>
                  </a:extLst>
                </a:gridCol>
                <a:gridCol w="1643380">
                  <a:extLst>
                    <a:ext uri="{9D8B030D-6E8A-4147-A177-3AD203B41FA5}">
                      <a16:colId xmlns:a16="http://schemas.microsoft.com/office/drawing/2014/main" val="1855628156"/>
                    </a:ext>
                  </a:extLst>
                </a:gridCol>
                <a:gridCol w="2697480">
                  <a:extLst>
                    <a:ext uri="{9D8B030D-6E8A-4147-A177-3AD203B41FA5}">
                      <a16:colId xmlns:a16="http://schemas.microsoft.com/office/drawing/2014/main" val="2899145525"/>
                    </a:ext>
                  </a:extLst>
                </a:gridCol>
                <a:gridCol w="1190057">
                  <a:extLst>
                    <a:ext uri="{9D8B030D-6E8A-4147-A177-3AD203B41FA5}">
                      <a16:colId xmlns:a16="http://schemas.microsoft.com/office/drawing/2014/main" val="440095097"/>
                    </a:ext>
                  </a:extLst>
                </a:gridCol>
                <a:gridCol w="1866901">
                  <a:extLst>
                    <a:ext uri="{9D8B030D-6E8A-4147-A177-3AD203B41FA5}">
                      <a16:colId xmlns:a16="http://schemas.microsoft.com/office/drawing/2014/main" val="115207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Motivation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Product</a:t>
                      </a:r>
                      <a:r>
                        <a:rPr lang="de-DE" baseline="0" dirty="0" smtClean="0"/>
                        <a:t> Importance Sampling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BRDF Fitting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Component Reduction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Results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Future Work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88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691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Fitting BRDF GMM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30351" y="2000250"/>
                <a:ext cx="5035549" cy="4352925"/>
              </a:xfrm>
            </p:spPr>
            <p:txBody>
              <a:bodyPr/>
              <a:lstStyle/>
              <a:p>
                <a:r>
                  <a:rPr lang="de-DE" dirty="0" smtClean="0"/>
                  <a:t>Weighted MAP EM [Vorba2014] </a:t>
                </a:r>
              </a:p>
              <a:p>
                <a:endParaRPr lang="de-DE" dirty="0"/>
              </a:p>
              <a:p>
                <a:r>
                  <a:rPr lang="de-DE" dirty="0" smtClean="0"/>
                  <a:t>Sample BRDF (N=512)</a:t>
                </a:r>
              </a:p>
              <a:p>
                <a:endParaRPr lang="de-DE" dirty="0" smtClean="0"/>
              </a:p>
              <a:p>
                <a:r>
                  <a:rPr lang="de-DE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endParaRPr lang="de-DE" dirty="0"/>
              </a:p>
              <a:p>
                <a:r>
                  <a:rPr lang="de-DE" dirty="0" smtClean="0"/>
                  <a:t>Init components using K BRDF </a:t>
                </a:r>
                <a:r>
                  <a:rPr lang="de-DE" dirty="0"/>
                  <a:t/>
                </a:r>
                <a:br>
                  <a:rPr lang="de-DE" dirty="0"/>
                </a:br>
                <a:r>
                  <a:rPr lang="de-DE" dirty="0" smtClean="0"/>
                  <a:t>samples</a:t>
                </a:r>
                <a:r>
                  <a:rPr lang="de-DE" dirty="0"/>
                  <a:t> </a:t>
                </a:r>
                <a:r>
                  <a:rPr lang="de-DE" dirty="0" smtClean="0"/>
                  <a:t>(QMC sampler)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30351" y="2000250"/>
                <a:ext cx="5035549" cy="4352925"/>
              </a:xfrm>
              <a:blipFill>
                <a:blip r:embed="rId3"/>
                <a:stretch>
                  <a:fillRect l="-2906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094538" y="2000250"/>
            <a:ext cx="5035551" cy="4352925"/>
          </a:xfrm>
        </p:spPr>
        <p:txBody>
          <a:bodyPr/>
          <a:lstStyle/>
          <a:p>
            <a:r>
              <a:rPr lang="de-DE" dirty="0" smtClean="0"/>
              <a:t>Non-linear optimization</a:t>
            </a:r>
          </a:p>
          <a:p>
            <a:endParaRPr lang="de-DE" dirty="0"/>
          </a:p>
          <a:p>
            <a:r>
              <a:rPr lang="de-DE" dirty="0" smtClean="0"/>
              <a:t>Init with weighted EM</a:t>
            </a:r>
          </a:p>
          <a:p>
            <a:endParaRPr lang="de-DE" dirty="0"/>
          </a:p>
          <a:p>
            <a:r>
              <a:rPr lang="de-DE" dirty="0" smtClean="0"/>
              <a:t>Objective function: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1508125" y="1314450"/>
            <a:ext cx="5159375" cy="823912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>
                <a:latin typeface="+mj-lt"/>
              </a:rPr>
              <a:t>Weighted EM</a:t>
            </a:r>
            <a:r>
              <a:rPr lang="de-DE" dirty="0" smtClean="0">
                <a:latin typeface="+mj-lt"/>
              </a:rPr>
              <a:t>	</a:t>
            </a:r>
            <a:r>
              <a:rPr lang="de-DE" dirty="0" smtClean="0"/>
              <a:t>	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7010400" y="1290638"/>
            <a:ext cx="5183187" cy="423862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/>
              <a:t>CERES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07337" y="3943350"/>
                <a:ext cx="2491067" cy="1056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  <m:d>
                                        <m:d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  <m:d>
                                        <m:d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2400">
                                              <a:latin typeface="Cambria Math" panose="02040503050406030204" pitchFamily="18" charset="0"/>
                                            </a:rPr>
                                            <m:t>Θ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337" y="3943350"/>
                <a:ext cx="2491067" cy="10565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6096000" y="1143000"/>
            <a:ext cx="5543550" cy="4572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7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Fitting BRDF GMM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30351" y="2000250"/>
                <a:ext cx="5035549" cy="4352925"/>
              </a:xfrm>
            </p:spPr>
            <p:txBody>
              <a:bodyPr/>
              <a:lstStyle/>
              <a:p>
                <a:r>
                  <a:rPr lang="de-DE" dirty="0" smtClean="0"/>
                  <a:t>Weighted MAP EM [Vorba2014] </a:t>
                </a:r>
              </a:p>
              <a:p>
                <a:endParaRPr lang="de-DE" dirty="0"/>
              </a:p>
              <a:p>
                <a:r>
                  <a:rPr lang="de-DE" dirty="0" smtClean="0"/>
                  <a:t>Sample BRDF (N=512)</a:t>
                </a:r>
              </a:p>
              <a:p>
                <a:endParaRPr lang="de-DE" dirty="0" smtClean="0"/>
              </a:p>
              <a:p>
                <a:r>
                  <a:rPr lang="de-DE" b="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de-DE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de-DE" sz="28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800" dirty="0" smtClean="0"/>
              </a:p>
              <a:p>
                <a:endParaRPr lang="de-DE" dirty="0"/>
              </a:p>
              <a:p>
                <a:r>
                  <a:rPr lang="de-DE" dirty="0" smtClean="0"/>
                  <a:t>Init components using K BRDF </a:t>
                </a:r>
                <a:r>
                  <a:rPr lang="de-DE" dirty="0"/>
                  <a:t/>
                </a:r>
                <a:br>
                  <a:rPr lang="de-DE" dirty="0"/>
                </a:br>
                <a:r>
                  <a:rPr lang="de-DE" dirty="0" smtClean="0"/>
                  <a:t>samples</a:t>
                </a:r>
                <a:r>
                  <a:rPr lang="de-DE" dirty="0"/>
                  <a:t> </a:t>
                </a:r>
                <a:r>
                  <a:rPr lang="de-DE" dirty="0" smtClean="0"/>
                  <a:t>(QMC sampler) 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30351" y="2000250"/>
                <a:ext cx="5035549" cy="4352925"/>
              </a:xfrm>
              <a:blipFill>
                <a:blip r:embed="rId3"/>
                <a:stretch>
                  <a:fillRect l="-2906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7094538" y="2000250"/>
            <a:ext cx="5035551" cy="4352925"/>
          </a:xfrm>
        </p:spPr>
        <p:txBody>
          <a:bodyPr/>
          <a:lstStyle/>
          <a:p>
            <a:r>
              <a:rPr lang="de-DE" dirty="0" smtClean="0"/>
              <a:t>Non-linear optimization</a:t>
            </a:r>
          </a:p>
          <a:p>
            <a:endParaRPr lang="de-DE" dirty="0"/>
          </a:p>
          <a:p>
            <a:r>
              <a:rPr lang="de-DE" dirty="0" smtClean="0"/>
              <a:t>Init with weighted EM</a:t>
            </a:r>
          </a:p>
          <a:p>
            <a:endParaRPr lang="de-DE" dirty="0"/>
          </a:p>
          <a:p>
            <a:r>
              <a:rPr lang="de-DE" dirty="0" smtClean="0"/>
              <a:t>Objective function: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1508125" y="1314450"/>
            <a:ext cx="5159375" cy="823912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>
                <a:latin typeface="+mj-lt"/>
              </a:rPr>
              <a:t>Weighted EM</a:t>
            </a:r>
            <a:r>
              <a:rPr lang="de-DE" dirty="0" smtClean="0">
                <a:latin typeface="+mj-lt"/>
              </a:rPr>
              <a:t>	</a:t>
            </a:r>
            <a:r>
              <a:rPr lang="de-DE" dirty="0" smtClean="0"/>
              <a:t>	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7010400" y="1290638"/>
            <a:ext cx="5183187" cy="423862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 smtClean="0"/>
              <a:t>CERES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07337" y="3943350"/>
                <a:ext cx="2491067" cy="1056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p>
                            <m:sSupPr>
                              <m:ctrlPr>
                                <a:rPr lang="de-DE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f>
                                    <m:fPr>
                                      <m:ctrlP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acc>
                                        <m:accPr>
                                          <m:chr m:val="̂"/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𝑓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4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sub>
                                          </m:sSub>
                                        </m:e>
                                      </m:acc>
                                      <m:d>
                                        <m:d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sz="2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de-DE" sz="2400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  <m:d>
                                        <m:dPr>
                                          <m:ctrlP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sz="24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de-DE" sz="2400">
                                              <a:latin typeface="Cambria Math" panose="02040503050406030204" pitchFamily="18" charset="0"/>
                                            </a:rPr>
                                            <m:t>Θ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337" y="3943350"/>
                <a:ext cx="2491067" cy="10565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1238250" y="1143000"/>
            <a:ext cx="5543550" cy="4572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0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wEM vs CERES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39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43050"/>
            <a:ext cx="8242693" cy="3372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92550" y="5143500"/>
                <a:ext cx="44005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 dirty="0" smtClean="0"/>
                  <a:t>rough conductor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lang="en-US" sz="24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550" y="5143500"/>
                <a:ext cx="4400550" cy="830997"/>
              </a:xfrm>
              <a:prstGeom prst="rect">
                <a:avLst/>
              </a:prstGeom>
              <a:blipFill>
                <a:blip r:embed="rId4"/>
                <a:stretch>
                  <a:fillRect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417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6250" y="-285750"/>
            <a:ext cx="12915900" cy="7486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9" r="41468"/>
          <a:stretch/>
        </p:blipFill>
        <p:spPr>
          <a:xfrm>
            <a:off x="344424" y="140"/>
            <a:ext cx="5522976" cy="70220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171450"/>
            <a:ext cx="268605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1"/>
                </a:solidFill>
              </a:rPr>
              <a:t>BDPT</a:t>
            </a:r>
          </a:p>
          <a:p>
            <a:pPr algn="r"/>
            <a:r>
              <a:rPr lang="de-DE" sz="2400" b="1" dirty="0" smtClean="0">
                <a:solidFill>
                  <a:schemeClr val="bg1"/>
                </a:solidFill>
              </a:rPr>
              <a:t>(1hr)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wEM vs CERES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40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43050"/>
            <a:ext cx="8242693" cy="3372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92550" y="5143500"/>
                <a:ext cx="44005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 dirty="0" smtClean="0"/>
                  <a:t>rough conductor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lang="en-US" sz="24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550" y="5143500"/>
                <a:ext cx="4400550" cy="830997"/>
              </a:xfrm>
              <a:prstGeom prst="rect">
                <a:avLst/>
              </a:prstGeom>
              <a:blipFill>
                <a:blip r:embed="rId4"/>
                <a:stretch>
                  <a:fillRect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44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wEM vs CERES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41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43050"/>
            <a:ext cx="8242693" cy="3372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92550" y="5143500"/>
                <a:ext cx="44005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 dirty="0" smtClean="0"/>
                  <a:t>rough conductor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=0.3</m:t>
                    </m:r>
                  </m:oMath>
                </a14:m>
                <a:endParaRPr lang="en-US" sz="24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550" y="5143500"/>
                <a:ext cx="4400550" cy="830997"/>
              </a:xfrm>
              <a:prstGeom prst="rect">
                <a:avLst/>
              </a:prstGeom>
              <a:blipFill>
                <a:blip r:embed="rId4"/>
                <a:stretch>
                  <a:fillRect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77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dirty="0" smtClean="0"/>
              <a:t>wEM vs CERES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42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542254"/>
            <a:ext cx="8242690" cy="3372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92550" y="5143500"/>
                <a:ext cx="440055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sz="2400" dirty="0" smtClean="0"/>
                  <a:t>rough conductor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=0.15</m:t>
                    </m:r>
                  </m:oMath>
                </a14:m>
                <a:endParaRPr lang="en-US" sz="240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550" y="5143500"/>
                <a:ext cx="4400550" cy="830997"/>
              </a:xfrm>
              <a:prstGeom prst="rect">
                <a:avLst/>
              </a:prstGeom>
              <a:blipFill>
                <a:blip r:embed="rId4"/>
                <a:stretch>
                  <a:fillRect t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59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74">
            <a:off x="5626777" y="1313276"/>
            <a:ext cx="6870023" cy="34350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82">
            <a:off x="-361950" y="1282011"/>
            <a:ext cx="6870023" cy="3435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Caching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>
              <a:xfrm>
                <a:off x="958851" y="1304925"/>
                <a:ext cx="5035549" cy="4352925"/>
              </a:xfrm>
            </p:spPr>
            <p:txBody>
              <a:bodyPr/>
              <a:lstStyle/>
              <a:p>
                <a:r>
                  <a:rPr lang="de-DE" dirty="0" smtClean="0"/>
                  <a:t>Isotropic</a:t>
                </a:r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endParaRPr lang="de-DE" dirty="0" smtClean="0"/>
              </a:p>
              <a:p>
                <a:endParaRPr lang="de-DE" dirty="0"/>
              </a:p>
              <a:p>
                <a:r>
                  <a:rPr lang="de-DE" b="0" dirty="0" smtClean="0"/>
                  <a:t>512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 smtClean="0"/>
                  <a:t>different elevation angles</a:t>
                </a:r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958851" y="1304925"/>
                <a:ext cx="5035549" cy="4352925"/>
              </a:xfrm>
              <a:blipFill>
                <a:blip r:embed="rId5"/>
                <a:stretch>
                  <a:fillRect l="-2906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6388101" y="1293811"/>
            <a:ext cx="5035549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/>
              <a:t>Anisotropic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4096 spherical Fibonacci points [KISS15]</a:t>
            </a:r>
            <a:br>
              <a:rPr lang="de-DE" dirty="0" smtClean="0"/>
            </a:b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43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238750" y="1489759"/>
            <a:ext cx="285750" cy="228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239500" y="1543050"/>
            <a:ext cx="285750" cy="228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>
            <a:off x="2520969" y="2571750"/>
            <a:ext cx="1803381" cy="561029"/>
          </a:xfrm>
          <a:prstGeom prst="arc">
            <a:avLst>
              <a:gd name="adj1" fmla="val 21195168"/>
              <a:gd name="adj2" fmla="val 8455698"/>
            </a:avLst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1" y="742950"/>
            <a:ext cx="10058401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Caching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44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601534" y="1135287"/>
            <a:ext cx="5038016" cy="4579713"/>
            <a:chOff x="5695950" y="857254"/>
            <a:chExt cx="6096000" cy="55414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950" y="1337444"/>
              <a:ext cx="6096000" cy="4572000"/>
            </a:xfrm>
            <a:prstGeom prst="rect">
              <a:avLst/>
            </a:prstGeom>
          </p:spPr>
        </p:pic>
        <p:sp>
          <p:nvSpPr>
            <p:cNvPr id="3" name="Donut 2"/>
            <p:cNvSpPr/>
            <p:nvPr/>
          </p:nvSpPr>
          <p:spPr>
            <a:xfrm>
              <a:off x="6040944" y="857254"/>
              <a:ext cx="5541456" cy="5541452"/>
            </a:xfrm>
            <a:prstGeom prst="donut">
              <a:avLst>
                <a:gd name="adj" fmla="val 17013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-3048000" y="1288094"/>
            <a:ext cx="5324666" cy="51067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500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0200" y="1943100"/>
            <a:ext cx="285750" cy="228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61068" y="2845857"/>
            <a:ext cx="191832" cy="1918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"/>
          </p:nvPr>
        </p:nvSpPr>
        <p:spPr>
          <a:xfrm>
            <a:off x="958851" y="1304925"/>
            <a:ext cx="5035549" cy="4352925"/>
          </a:xfrm>
        </p:spPr>
        <p:txBody>
          <a:bodyPr/>
          <a:lstStyle/>
          <a:p>
            <a:r>
              <a:rPr lang="de-DE" dirty="0" smtClean="0"/>
              <a:t>Isotropic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1" y="742950"/>
            <a:ext cx="10058401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Caching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45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601534" y="1135287"/>
            <a:ext cx="5038016" cy="4579713"/>
            <a:chOff x="5695950" y="857254"/>
            <a:chExt cx="6096000" cy="55414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950" y="1337444"/>
              <a:ext cx="6096000" cy="4572000"/>
            </a:xfrm>
            <a:prstGeom prst="rect">
              <a:avLst/>
            </a:prstGeom>
          </p:spPr>
        </p:pic>
        <p:sp>
          <p:nvSpPr>
            <p:cNvPr id="3" name="Donut 2"/>
            <p:cNvSpPr/>
            <p:nvPr/>
          </p:nvSpPr>
          <p:spPr>
            <a:xfrm>
              <a:off x="6052375" y="857254"/>
              <a:ext cx="5541456" cy="5541452"/>
            </a:xfrm>
            <a:prstGeom prst="donut">
              <a:avLst>
                <a:gd name="adj" fmla="val 17013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-3048000" y="1288094"/>
            <a:ext cx="5324666" cy="510673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25000">
                <a:schemeClr val="bg1">
                  <a:alpha val="8500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410200" y="1943100"/>
            <a:ext cx="285750" cy="228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961068" y="2845857"/>
            <a:ext cx="191832" cy="1918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078933" y="3001364"/>
            <a:ext cx="191832" cy="191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"/>
          </p:nvPr>
        </p:nvSpPr>
        <p:spPr>
          <a:xfrm>
            <a:off x="958851" y="1304925"/>
            <a:ext cx="5035549" cy="4352925"/>
          </a:xfrm>
        </p:spPr>
        <p:txBody>
          <a:bodyPr/>
          <a:lstStyle/>
          <a:p>
            <a:r>
              <a:rPr lang="de-DE" dirty="0" smtClean="0"/>
              <a:t>Isotropic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0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Caching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55939" y="904875"/>
            <a:ext cx="5035549" cy="4352925"/>
          </a:xfrm>
        </p:spPr>
        <p:txBody>
          <a:bodyPr/>
          <a:lstStyle/>
          <a:p>
            <a:r>
              <a:rPr lang="de-DE" dirty="0" smtClean="0"/>
              <a:t>Isotropic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46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601534" y="1135287"/>
            <a:ext cx="5038016" cy="4579713"/>
            <a:chOff x="5695950" y="857254"/>
            <a:chExt cx="6096000" cy="55414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950" y="1337444"/>
              <a:ext cx="6096000" cy="4571999"/>
            </a:xfrm>
            <a:prstGeom prst="rect">
              <a:avLst/>
            </a:prstGeom>
          </p:spPr>
        </p:pic>
        <p:sp>
          <p:nvSpPr>
            <p:cNvPr id="3" name="Donut 2"/>
            <p:cNvSpPr/>
            <p:nvPr/>
          </p:nvSpPr>
          <p:spPr>
            <a:xfrm>
              <a:off x="6040944" y="857254"/>
              <a:ext cx="5541456" cy="5541452"/>
            </a:xfrm>
            <a:prstGeom prst="donut">
              <a:avLst>
                <a:gd name="adj" fmla="val 17013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3048000" y="748924"/>
            <a:ext cx="10286601" cy="5651876"/>
            <a:chOff x="-533400" y="1019175"/>
            <a:chExt cx="7728475" cy="42463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1950" y="1019175"/>
              <a:ext cx="7557025" cy="377851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533400" y="1428750"/>
              <a:ext cx="4000500" cy="383676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25000">
                  <a:schemeClr val="bg1">
                    <a:alpha val="8500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410200" y="1943100"/>
            <a:ext cx="285750" cy="228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961068" y="2837118"/>
            <a:ext cx="191832" cy="191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Caching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55939" y="904875"/>
            <a:ext cx="5035549" cy="4352925"/>
          </a:xfrm>
        </p:spPr>
        <p:txBody>
          <a:bodyPr/>
          <a:lstStyle/>
          <a:p>
            <a:r>
              <a:rPr lang="de-DE" dirty="0" smtClean="0"/>
              <a:t>Isotropic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47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601534" y="1135287"/>
            <a:ext cx="5038016" cy="4579713"/>
            <a:chOff x="5695950" y="857254"/>
            <a:chExt cx="6096000" cy="55414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950" y="1337444"/>
              <a:ext cx="6096000" cy="4571999"/>
            </a:xfrm>
            <a:prstGeom prst="rect">
              <a:avLst/>
            </a:prstGeom>
          </p:spPr>
        </p:pic>
        <p:sp>
          <p:nvSpPr>
            <p:cNvPr id="3" name="Donut 2"/>
            <p:cNvSpPr/>
            <p:nvPr/>
          </p:nvSpPr>
          <p:spPr>
            <a:xfrm>
              <a:off x="6040944" y="857254"/>
              <a:ext cx="5541456" cy="5541452"/>
            </a:xfrm>
            <a:prstGeom prst="donut">
              <a:avLst>
                <a:gd name="adj" fmla="val 17013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3048000" y="748924"/>
            <a:ext cx="10286601" cy="5651876"/>
            <a:chOff x="-533400" y="1019175"/>
            <a:chExt cx="7728475" cy="42463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1950" y="1019175"/>
              <a:ext cx="7557025" cy="377851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533400" y="1428750"/>
              <a:ext cx="4000500" cy="383676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25000">
                  <a:schemeClr val="bg1">
                    <a:alpha val="8500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410200" y="1943100"/>
            <a:ext cx="285750" cy="228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>
            <a:off x="1866900" y="2743200"/>
            <a:ext cx="2400300" cy="903543"/>
          </a:xfrm>
          <a:prstGeom prst="arc">
            <a:avLst>
              <a:gd name="adj1" fmla="val 20937558"/>
              <a:gd name="adj2" fmla="val 1291025"/>
            </a:avLst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577080" y="3457549"/>
            <a:ext cx="191832" cy="191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961068" y="2837118"/>
            <a:ext cx="191832" cy="191832"/>
          </a:xfrm>
          <a:prstGeom prst="ellipse">
            <a:avLst/>
          </a:prstGeom>
          <a:solidFill>
            <a:schemeClr val="dk2">
              <a:alpha val="3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3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Caching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55939" y="904875"/>
            <a:ext cx="5035549" cy="4352925"/>
          </a:xfrm>
        </p:spPr>
        <p:txBody>
          <a:bodyPr/>
          <a:lstStyle/>
          <a:p>
            <a:r>
              <a:rPr lang="de-DE" dirty="0" smtClean="0"/>
              <a:t>Isotropic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48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601534" y="1135287"/>
            <a:ext cx="5038016" cy="4579713"/>
            <a:chOff x="5695950" y="857254"/>
            <a:chExt cx="6096000" cy="55414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5950" y="1337444"/>
              <a:ext cx="6096000" cy="4571999"/>
            </a:xfrm>
            <a:prstGeom prst="rect">
              <a:avLst/>
            </a:prstGeom>
          </p:spPr>
        </p:pic>
        <p:sp>
          <p:nvSpPr>
            <p:cNvPr id="3" name="Donut 2"/>
            <p:cNvSpPr/>
            <p:nvPr/>
          </p:nvSpPr>
          <p:spPr>
            <a:xfrm>
              <a:off x="6040944" y="857254"/>
              <a:ext cx="5541456" cy="5541452"/>
            </a:xfrm>
            <a:prstGeom prst="donut">
              <a:avLst>
                <a:gd name="adj" fmla="val 17013"/>
              </a:avLst>
            </a:prstGeom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3048000" y="748924"/>
            <a:ext cx="10286601" cy="5651876"/>
            <a:chOff x="-533400" y="1019175"/>
            <a:chExt cx="7728475" cy="42463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1950" y="1019175"/>
              <a:ext cx="7557025" cy="3778512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-533400" y="1428750"/>
              <a:ext cx="4000500" cy="383676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25000">
                  <a:schemeClr val="bg1">
                    <a:alpha val="85000"/>
                  </a:schemeClr>
                </a:gs>
                <a:gs pos="100000">
                  <a:schemeClr val="bg1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5410200" y="1943100"/>
            <a:ext cx="285750" cy="2286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342001" y="3522918"/>
            <a:ext cx="191832" cy="191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>
            <a:off x="1866900" y="2743200"/>
            <a:ext cx="2400300" cy="903543"/>
          </a:xfrm>
          <a:prstGeom prst="arc">
            <a:avLst>
              <a:gd name="adj1" fmla="val 20937558"/>
              <a:gd name="adj2" fmla="val 8455698"/>
            </a:avLst>
          </a:prstGeom>
          <a:ln w="254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961068" y="2837118"/>
            <a:ext cx="191832" cy="191832"/>
          </a:xfrm>
          <a:prstGeom prst="ellipse">
            <a:avLst/>
          </a:prstGeom>
          <a:solidFill>
            <a:schemeClr val="dk2">
              <a:alpha val="38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9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1" y="3639146"/>
            <a:ext cx="10515600" cy="923330"/>
          </a:xfrm>
        </p:spPr>
        <p:txBody>
          <a:bodyPr/>
          <a:lstStyle/>
          <a:p>
            <a:r>
              <a:rPr lang="de-DE" dirty="0" smtClean="0"/>
              <a:t>GMM Component Reduction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49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7643449"/>
              </p:ext>
            </p:extLst>
          </p:nvPr>
        </p:nvGraphicFramePr>
        <p:xfrm>
          <a:off x="1" y="5972810"/>
          <a:ext cx="122356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411">
                  <a:extLst>
                    <a:ext uri="{9D8B030D-6E8A-4147-A177-3AD203B41FA5}">
                      <a16:colId xmlns:a16="http://schemas.microsoft.com/office/drawing/2014/main" val="3897113553"/>
                    </a:ext>
                  </a:extLst>
                </a:gridCol>
                <a:gridCol w="3462415">
                  <a:extLst>
                    <a:ext uri="{9D8B030D-6E8A-4147-A177-3AD203B41FA5}">
                      <a16:colId xmlns:a16="http://schemas.microsoft.com/office/drawing/2014/main" val="578583798"/>
                    </a:ext>
                  </a:extLst>
                </a:gridCol>
                <a:gridCol w="1643380">
                  <a:extLst>
                    <a:ext uri="{9D8B030D-6E8A-4147-A177-3AD203B41FA5}">
                      <a16:colId xmlns:a16="http://schemas.microsoft.com/office/drawing/2014/main" val="1855628156"/>
                    </a:ext>
                  </a:extLst>
                </a:gridCol>
                <a:gridCol w="2697480">
                  <a:extLst>
                    <a:ext uri="{9D8B030D-6E8A-4147-A177-3AD203B41FA5}">
                      <a16:colId xmlns:a16="http://schemas.microsoft.com/office/drawing/2014/main" val="2899145525"/>
                    </a:ext>
                  </a:extLst>
                </a:gridCol>
                <a:gridCol w="1190057">
                  <a:extLst>
                    <a:ext uri="{9D8B030D-6E8A-4147-A177-3AD203B41FA5}">
                      <a16:colId xmlns:a16="http://schemas.microsoft.com/office/drawing/2014/main" val="440095097"/>
                    </a:ext>
                  </a:extLst>
                </a:gridCol>
                <a:gridCol w="1866901">
                  <a:extLst>
                    <a:ext uri="{9D8B030D-6E8A-4147-A177-3AD203B41FA5}">
                      <a16:colId xmlns:a16="http://schemas.microsoft.com/office/drawing/2014/main" val="115207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Motivation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Product</a:t>
                      </a:r>
                      <a:r>
                        <a:rPr lang="de-DE" baseline="0" dirty="0" smtClean="0"/>
                        <a:t> Importance Sampling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BRDF Fitting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Component Reduction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Results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Future Work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88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43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6250" y="-285750"/>
            <a:ext cx="12915900" cy="7486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10500" y="171450"/>
            <a:ext cx="297180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Reference</a:t>
            </a:r>
          </a:p>
          <a:p>
            <a:pPr algn="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VCM (3 weeks)</a:t>
            </a:r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32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9" r="41468"/>
          <a:stretch/>
        </p:blipFill>
        <p:spPr>
          <a:xfrm>
            <a:off x="344424" y="140"/>
            <a:ext cx="5522976" cy="7022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t="1" r="41251" b="-3"/>
          <a:stretch/>
        </p:blipFill>
        <p:spPr>
          <a:xfrm>
            <a:off x="6309360" y="0"/>
            <a:ext cx="5523483" cy="70221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67800" y="171450"/>
            <a:ext cx="268605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1"/>
                </a:solidFill>
              </a:rPr>
              <a:t>Vorba2014</a:t>
            </a:r>
          </a:p>
          <a:p>
            <a:pPr algn="r"/>
            <a:r>
              <a:rPr lang="de-DE" sz="2400" b="1" dirty="0" smtClean="0">
                <a:solidFill>
                  <a:schemeClr val="bg1"/>
                </a:solidFill>
              </a:rPr>
              <a:t>(1hr)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24200" y="171450"/>
            <a:ext cx="268605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1"/>
                </a:solidFill>
              </a:rPr>
              <a:t>BDPT</a:t>
            </a:r>
          </a:p>
          <a:p>
            <a:pPr algn="r"/>
            <a:r>
              <a:rPr lang="de-DE" sz="2400" b="1" dirty="0" smtClean="0">
                <a:solidFill>
                  <a:schemeClr val="bg1"/>
                </a:solidFill>
              </a:rPr>
              <a:t>(1hr)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7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50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09700" y="3143250"/>
                <a:ext cx="9372600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({(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),(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)},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3143250"/>
                <a:ext cx="9372600" cy="4655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/>
        </p:nvCxnSpPr>
        <p:spPr>
          <a:xfrm>
            <a:off x="2438400" y="291465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581150" y="2671302"/>
                <a:ext cx="88011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50" y="2671302"/>
                <a:ext cx="880110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3867152" y="1943100"/>
            <a:ext cx="2914648" cy="886357"/>
            <a:chOff x="95251" y="2457450"/>
            <a:chExt cx="2914648" cy="1333159"/>
          </a:xfrm>
        </p:grpSpPr>
        <p:sp>
          <p:nvSpPr>
            <p:cNvPr id="20" name="Freeform 19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22" name="Straight Connector 21"/>
              <p:cNvCxnSpPr>
                <a:stCxn id="25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24" name="Freeform 23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4" name="Rectangle 33"/>
          <p:cNvSpPr/>
          <p:nvPr/>
        </p:nvSpPr>
        <p:spPr>
          <a:xfrm>
            <a:off x="4267200" y="3143250"/>
            <a:ext cx="1485900" cy="5715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581400" y="3363474"/>
            <a:ext cx="342900" cy="245354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04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51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610100" y="1916789"/>
            <a:ext cx="3429000" cy="896717"/>
            <a:chOff x="8039100" y="2467848"/>
            <a:chExt cx="2096819" cy="1328949"/>
          </a:xfrm>
        </p:grpSpPr>
        <p:sp>
          <p:nvSpPr>
            <p:cNvPr id="11" name="Freeform 10"/>
            <p:cNvSpPr/>
            <p:nvPr/>
          </p:nvSpPr>
          <p:spPr>
            <a:xfrm>
              <a:off x="8088894" y="2481087"/>
              <a:ext cx="1996303" cy="1315710"/>
            </a:xfrm>
            <a:custGeom>
              <a:avLst/>
              <a:gdLst>
                <a:gd name="connsiteX0" fmla="*/ 0 w 2096819"/>
                <a:gd name="connsiteY0" fmla="*/ 0 h 1355608"/>
                <a:gd name="connsiteX1" fmla="*/ 2096819 w 2096819"/>
                <a:gd name="connsiteY1" fmla="*/ 0 h 1355608"/>
                <a:gd name="connsiteX2" fmla="*/ 2096819 w 2096819"/>
                <a:gd name="connsiteY2" fmla="*/ 1329296 h 1355608"/>
                <a:gd name="connsiteX3" fmla="*/ 1176666 w 2096819"/>
                <a:gd name="connsiteY3" fmla="*/ 166378 h 1355608"/>
                <a:gd name="connsiteX4" fmla="*/ 1168934 w 2096819"/>
                <a:gd name="connsiteY4" fmla="*/ 143486 h 1355608"/>
                <a:gd name="connsiteX5" fmla="*/ 1048605 w 2096819"/>
                <a:gd name="connsiteY5" fmla="*/ 4531 h 1355608"/>
                <a:gd name="connsiteX6" fmla="*/ 1176666 w 2096819"/>
                <a:gd name="connsiteY6" fmla="*/ 166378 h 1355608"/>
                <a:gd name="connsiteX7" fmla="*/ 1192834 w 2096819"/>
                <a:gd name="connsiteY7" fmla="*/ 214247 h 1355608"/>
                <a:gd name="connsiteX8" fmla="*/ 1450049 w 2096819"/>
                <a:gd name="connsiteY8" fmla="*/ 1119654 h 1355608"/>
                <a:gd name="connsiteX9" fmla="*/ 2096819 w 2096819"/>
                <a:gd name="connsiteY9" fmla="*/ 1329296 h 1355608"/>
                <a:gd name="connsiteX10" fmla="*/ 2096819 w 2096819"/>
                <a:gd name="connsiteY10" fmla="*/ 1355608 h 1355608"/>
                <a:gd name="connsiteX11" fmla="*/ 0 w 2096819"/>
                <a:gd name="connsiteY11" fmla="*/ 1355608 h 1355608"/>
                <a:gd name="connsiteX12" fmla="*/ 0 w 2096819"/>
                <a:gd name="connsiteY12" fmla="*/ 1329295 h 1355608"/>
                <a:gd name="connsiteX13" fmla="*/ 646770 w 2096819"/>
                <a:gd name="connsiteY13" fmla="*/ 1119653 h 1355608"/>
                <a:gd name="connsiteX14" fmla="*/ 903986 w 2096819"/>
                <a:gd name="connsiteY14" fmla="*/ 214246 h 1355608"/>
                <a:gd name="connsiteX15" fmla="*/ 920154 w 2096819"/>
                <a:gd name="connsiteY15" fmla="*/ 166377 h 1355608"/>
                <a:gd name="connsiteX16" fmla="*/ 1048214 w 2096819"/>
                <a:gd name="connsiteY16" fmla="*/ 4530 h 1355608"/>
                <a:gd name="connsiteX17" fmla="*/ 927885 w 2096819"/>
                <a:gd name="connsiteY17" fmla="*/ 143485 h 1355608"/>
                <a:gd name="connsiteX18" fmla="*/ 920154 w 2096819"/>
                <a:gd name="connsiteY18" fmla="*/ 166377 h 1355608"/>
                <a:gd name="connsiteX19" fmla="*/ 0 w 2096819"/>
                <a:gd name="connsiteY19" fmla="*/ 1329295 h 1355608"/>
                <a:gd name="connsiteX0" fmla="*/ 0 w 2096819"/>
                <a:gd name="connsiteY0" fmla="*/ 0 h 1355608"/>
                <a:gd name="connsiteX1" fmla="*/ 2096819 w 2096819"/>
                <a:gd name="connsiteY1" fmla="*/ 1329296 h 1355608"/>
                <a:gd name="connsiteX2" fmla="*/ 1176666 w 2096819"/>
                <a:gd name="connsiteY2" fmla="*/ 166378 h 1355608"/>
                <a:gd name="connsiteX3" fmla="*/ 1168934 w 2096819"/>
                <a:gd name="connsiteY3" fmla="*/ 143486 h 1355608"/>
                <a:gd name="connsiteX4" fmla="*/ 1048605 w 2096819"/>
                <a:gd name="connsiteY4" fmla="*/ 4531 h 1355608"/>
                <a:gd name="connsiteX5" fmla="*/ 1176666 w 2096819"/>
                <a:gd name="connsiteY5" fmla="*/ 166378 h 1355608"/>
                <a:gd name="connsiteX6" fmla="*/ 1192834 w 2096819"/>
                <a:gd name="connsiteY6" fmla="*/ 214247 h 1355608"/>
                <a:gd name="connsiteX7" fmla="*/ 1450049 w 2096819"/>
                <a:gd name="connsiteY7" fmla="*/ 1119654 h 1355608"/>
                <a:gd name="connsiteX8" fmla="*/ 2096819 w 2096819"/>
                <a:gd name="connsiteY8" fmla="*/ 1329296 h 1355608"/>
                <a:gd name="connsiteX9" fmla="*/ 2096819 w 2096819"/>
                <a:gd name="connsiteY9" fmla="*/ 1355608 h 1355608"/>
                <a:gd name="connsiteX10" fmla="*/ 0 w 2096819"/>
                <a:gd name="connsiteY10" fmla="*/ 1355608 h 1355608"/>
                <a:gd name="connsiteX11" fmla="*/ 0 w 2096819"/>
                <a:gd name="connsiteY11" fmla="*/ 1329295 h 1355608"/>
                <a:gd name="connsiteX12" fmla="*/ 646770 w 2096819"/>
                <a:gd name="connsiteY12" fmla="*/ 1119653 h 1355608"/>
                <a:gd name="connsiteX13" fmla="*/ 903986 w 2096819"/>
                <a:gd name="connsiteY13" fmla="*/ 214246 h 1355608"/>
                <a:gd name="connsiteX14" fmla="*/ 920154 w 2096819"/>
                <a:gd name="connsiteY14" fmla="*/ 166377 h 1355608"/>
                <a:gd name="connsiteX15" fmla="*/ 1048214 w 2096819"/>
                <a:gd name="connsiteY15" fmla="*/ 4530 h 1355608"/>
                <a:gd name="connsiteX16" fmla="*/ 927885 w 2096819"/>
                <a:gd name="connsiteY16" fmla="*/ 143485 h 1355608"/>
                <a:gd name="connsiteX17" fmla="*/ 920154 w 2096819"/>
                <a:gd name="connsiteY17" fmla="*/ 166377 h 1355608"/>
                <a:gd name="connsiteX18" fmla="*/ 0 w 2096819"/>
                <a:gd name="connsiteY18" fmla="*/ 1329295 h 1355608"/>
                <a:gd name="connsiteX19" fmla="*/ 0 w 2096819"/>
                <a:gd name="connsiteY19" fmla="*/ 0 h 1355608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51161 h 1351161"/>
                <a:gd name="connsiteX11" fmla="*/ 0 w 2096819"/>
                <a:gd name="connsiteY11" fmla="*/ 1324848 h 1351161"/>
                <a:gd name="connsiteX12" fmla="*/ 646770 w 2096819"/>
                <a:gd name="connsiteY12" fmla="*/ 1115206 h 1351161"/>
                <a:gd name="connsiteX13" fmla="*/ 903986 w 2096819"/>
                <a:gd name="connsiteY13" fmla="*/ 209799 h 1351161"/>
                <a:gd name="connsiteX14" fmla="*/ 920154 w 2096819"/>
                <a:gd name="connsiteY14" fmla="*/ 161930 h 1351161"/>
                <a:gd name="connsiteX15" fmla="*/ 1048214 w 2096819"/>
                <a:gd name="connsiteY15" fmla="*/ 83 h 1351161"/>
                <a:gd name="connsiteX16" fmla="*/ 927885 w 2096819"/>
                <a:gd name="connsiteY16" fmla="*/ 139038 h 1351161"/>
                <a:gd name="connsiteX17" fmla="*/ 920154 w 2096819"/>
                <a:gd name="connsiteY17" fmla="*/ 161930 h 1351161"/>
                <a:gd name="connsiteX18" fmla="*/ 0 w 2096819"/>
                <a:gd name="connsiteY18" fmla="*/ 1324848 h 1351161"/>
                <a:gd name="connsiteX0" fmla="*/ 0 w 2096819"/>
                <a:gd name="connsiteY0" fmla="*/ 1324848 h 1432410"/>
                <a:gd name="connsiteX1" fmla="*/ 2096819 w 2096819"/>
                <a:gd name="connsiteY1" fmla="*/ 1324849 h 1432410"/>
                <a:gd name="connsiteX2" fmla="*/ 1176666 w 2096819"/>
                <a:gd name="connsiteY2" fmla="*/ 161931 h 1432410"/>
                <a:gd name="connsiteX3" fmla="*/ 1168934 w 2096819"/>
                <a:gd name="connsiteY3" fmla="*/ 139039 h 1432410"/>
                <a:gd name="connsiteX4" fmla="*/ 1048605 w 2096819"/>
                <a:gd name="connsiteY4" fmla="*/ 84 h 1432410"/>
                <a:gd name="connsiteX5" fmla="*/ 1176666 w 2096819"/>
                <a:gd name="connsiteY5" fmla="*/ 161931 h 1432410"/>
                <a:gd name="connsiteX6" fmla="*/ 1192834 w 2096819"/>
                <a:gd name="connsiteY6" fmla="*/ 209800 h 1432410"/>
                <a:gd name="connsiteX7" fmla="*/ 1450049 w 2096819"/>
                <a:gd name="connsiteY7" fmla="*/ 1115207 h 1432410"/>
                <a:gd name="connsiteX8" fmla="*/ 2096819 w 2096819"/>
                <a:gd name="connsiteY8" fmla="*/ 1324849 h 1432410"/>
                <a:gd name="connsiteX9" fmla="*/ 2096819 w 2096819"/>
                <a:gd name="connsiteY9" fmla="*/ 1351161 h 1432410"/>
                <a:gd name="connsiteX10" fmla="*/ 11017 w 2096819"/>
                <a:gd name="connsiteY10" fmla="*/ 1432410 h 1432410"/>
                <a:gd name="connsiteX11" fmla="*/ 0 w 2096819"/>
                <a:gd name="connsiteY11" fmla="*/ 1324848 h 1432410"/>
                <a:gd name="connsiteX12" fmla="*/ 646770 w 2096819"/>
                <a:gd name="connsiteY12" fmla="*/ 1115206 h 1432410"/>
                <a:gd name="connsiteX13" fmla="*/ 903986 w 2096819"/>
                <a:gd name="connsiteY13" fmla="*/ 209799 h 1432410"/>
                <a:gd name="connsiteX14" fmla="*/ 920154 w 2096819"/>
                <a:gd name="connsiteY14" fmla="*/ 161930 h 1432410"/>
                <a:gd name="connsiteX15" fmla="*/ 1048214 w 2096819"/>
                <a:gd name="connsiteY15" fmla="*/ 83 h 1432410"/>
                <a:gd name="connsiteX16" fmla="*/ 927885 w 2096819"/>
                <a:gd name="connsiteY16" fmla="*/ 139038 h 1432410"/>
                <a:gd name="connsiteX17" fmla="*/ 920154 w 2096819"/>
                <a:gd name="connsiteY17" fmla="*/ 161930 h 1432410"/>
                <a:gd name="connsiteX18" fmla="*/ 0 w 2096819"/>
                <a:gd name="connsiteY18" fmla="*/ 1324848 h 1432410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24848 h 1351161"/>
                <a:gd name="connsiteX11" fmla="*/ 646770 w 2096819"/>
                <a:gd name="connsiteY11" fmla="*/ 1115206 h 1351161"/>
                <a:gd name="connsiteX12" fmla="*/ 903986 w 2096819"/>
                <a:gd name="connsiteY12" fmla="*/ 209799 h 1351161"/>
                <a:gd name="connsiteX13" fmla="*/ 920154 w 2096819"/>
                <a:gd name="connsiteY13" fmla="*/ 161930 h 1351161"/>
                <a:gd name="connsiteX14" fmla="*/ 1048214 w 2096819"/>
                <a:gd name="connsiteY14" fmla="*/ 83 h 1351161"/>
                <a:gd name="connsiteX15" fmla="*/ 927885 w 2096819"/>
                <a:gd name="connsiteY15" fmla="*/ 139038 h 1351161"/>
                <a:gd name="connsiteX16" fmla="*/ 920154 w 2096819"/>
                <a:gd name="connsiteY16" fmla="*/ 161930 h 1351161"/>
                <a:gd name="connsiteX17" fmla="*/ 0 w 2096819"/>
                <a:gd name="connsiteY17" fmla="*/ 1324848 h 1351161"/>
                <a:gd name="connsiteX0" fmla="*/ 0 w 2096819"/>
                <a:gd name="connsiteY0" fmla="*/ 1324848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16" fmla="*/ 0 w 2096819"/>
                <a:gd name="connsiteY16" fmla="*/ 1324848 h 1324849"/>
                <a:gd name="connsiteX0" fmla="*/ 0 w 2107836"/>
                <a:gd name="connsiteY0" fmla="*/ 1181629 h 1324849"/>
                <a:gd name="connsiteX1" fmla="*/ 2107836 w 2107836"/>
                <a:gd name="connsiteY1" fmla="*/ 1324849 h 1324849"/>
                <a:gd name="connsiteX2" fmla="*/ 1187683 w 2107836"/>
                <a:gd name="connsiteY2" fmla="*/ 161931 h 1324849"/>
                <a:gd name="connsiteX3" fmla="*/ 1179951 w 2107836"/>
                <a:gd name="connsiteY3" fmla="*/ 139039 h 1324849"/>
                <a:gd name="connsiteX4" fmla="*/ 1059622 w 2107836"/>
                <a:gd name="connsiteY4" fmla="*/ 84 h 1324849"/>
                <a:gd name="connsiteX5" fmla="*/ 1187683 w 2107836"/>
                <a:gd name="connsiteY5" fmla="*/ 161931 h 1324849"/>
                <a:gd name="connsiteX6" fmla="*/ 1203851 w 2107836"/>
                <a:gd name="connsiteY6" fmla="*/ 209800 h 1324849"/>
                <a:gd name="connsiteX7" fmla="*/ 1461066 w 2107836"/>
                <a:gd name="connsiteY7" fmla="*/ 1115207 h 1324849"/>
                <a:gd name="connsiteX8" fmla="*/ 2107836 w 2107836"/>
                <a:gd name="connsiteY8" fmla="*/ 1324849 h 1324849"/>
                <a:gd name="connsiteX9" fmla="*/ 11017 w 2107836"/>
                <a:gd name="connsiteY9" fmla="*/ 1324848 h 1324849"/>
                <a:gd name="connsiteX10" fmla="*/ 657787 w 2107836"/>
                <a:gd name="connsiteY10" fmla="*/ 1115206 h 1324849"/>
                <a:gd name="connsiteX11" fmla="*/ 915003 w 2107836"/>
                <a:gd name="connsiteY11" fmla="*/ 209799 h 1324849"/>
                <a:gd name="connsiteX12" fmla="*/ 931171 w 2107836"/>
                <a:gd name="connsiteY12" fmla="*/ 161930 h 1324849"/>
                <a:gd name="connsiteX13" fmla="*/ 1059231 w 2107836"/>
                <a:gd name="connsiteY13" fmla="*/ 83 h 1324849"/>
                <a:gd name="connsiteX14" fmla="*/ 938902 w 2107836"/>
                <a:gd name="connsiteY14" fmla="*/ 139038 h 1324849"/>
                <a:gd name="connsiteX15" fmla="*/ 931171 w 2107836"/>
                <a:gd name="connsiteY15" fmla="*/ 161930 h 1324849"/>
                <a:gd name="connsiteX16" fmla="*/ 0 w 2107836"/>
                <a:gd name="connsiteY16" fmla="*/ 1181629 h 1324849"/>
                <a:gd name="connsiteX0" fmla="*/ 920154 w 2096819"/>
                <a:gd name="connsiteY0" fmla="*/ 161930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0" fmla="*/ 920154 w 2102327"/>
                <a:gd name="connsiteY0" fmla="*/ 161930 h 1324849"/>
                <a:gd name="connsiteX1" fmla="*/ 2096819 w 2102327"/>
                <a:gd name="connsiteY1" fmla="*/ 1324849 h 1324849"/>
                <a:gd name="connsiteX2" fmla="*/ 1176666 w 2102327"/>
                <a:gd name="connsiteY2" fmla="*/ 161931 h 1324849"/>
                <a:gd name="connsiteX3" fmla="*/ 1168934 w 2102327"/>
                <a:gd name="connsiteY3" fmla="*/ 139039 h 1324849"/>
                <a:gd name="connsiteX4" fmla="*/ 1048605 w 2102327"/>
                <a:gd name="connsiteY4" fmla="*/ 84 h 1324849"/>
                <a:gd name="connsiteX5" fmla="*/ 1176666 w 2102327"/>
                <a:gd name="connsiteY5" fmla="*/ 161931 h 1324849"/>
                <a:gd name="connsiteX6" fmla="*/ 1192834 w 2102327"/>
                <a:gd name="connsiteY6" fmla="*/ 209800 h 1324849"/>
                <a:gd name="connsiteX7" fmla="*/ 1450049 w 2102327"/>
                <a:gd name="connsiteY7" fmla="*/ 1115207 h 1324849"/>
                <a:gd name="connsiteX8" fmla="*/ 2102327 w 2102327"/>
                <a:gd name="connsiteY8" fmla="*/ 1305570 h 1324849"/>
                <a:gd name="connsiteX9" fmla="*/ 0 w 2102327"/>
                <a:gd name="connsiteY9" fmla="*/ 1324848 h 1324849"/>
                <a:gd name="connsiteX10" fmla="*/ 646770 w 2102327"/>
                <a:gd name="connsiteY10" fmla="*/ 1115206 h 1324849"/>
                <a:gd name="connsiteX11" fmla="*/ 903986 w 2102327"/>
                <a:gd name="connsiteY11" fmla="*/ 209799 h 1324849"/>
                <a:gd name="connsiteX12" fmla="*/ 920154 w 2102327"/>
                <a:gd name="connsiteY12" fmla="*/ 161930 h 1324849"/>
                <a:gd name="connsiteX13" fmla="*/ 1048214 w 2102327"/>
                <a:gd name="connsiteY13" fmla="*/ 83 h 1324849"/>
                <a:gd name="connsiteX14" fmla="*/ 927885 w 2102327"/>
                <a:gd name="connsiteY14" fmla="*/ 139038 h 1324849"/>
                <a:gd name="connsiteX15" fmla="*/ 920154 w 2102327"/>
                <a:gd name="connsiteY15" fmla="*/ 161930 h 1324849"/>
                <a:gd name="connsiteX0" fmla="*/ 920154 w 2103705"/>
                <a:gd name="connsiteY0" fmla="*/ 161930 h 1371671"/>
                <a:gd name="connsiteX1" fmla="*/ 2103705 w 2103705"/>
                <a:gd name="connsiteY1" fmla="*/ 1371671 h 1371671"/>
                <a:gd name="connsiteX2" fmla="*/ 1176666 w 2103705"/>
                <a:gd name="connsiteY2" fmla="*/ 161931 h 1371671"/>
                <a:gd name="connsiteX3" fmla="*/ 1168934 w 2103705"/>
                <a:gd name="connsiteY3" fmla="*/ 139039 h 1371671"/>
                <a:gd name="connsiteX4" fmla="*/ 1048605 w 2103705"/>
                <a:gd name="connsiteY4" fmla="*/ 84 h 1371671"/>
                <a:gd name="connsiteX5" fmla="*/ 1176666 w 2103705"/>
                <a:gd name="connsiteY5" fmla="*/ 161931 h 1371671"/>
                <a:gd name="connsiteX6" fmla="*/ 1192834 w 2103705"/>
                <a:gd name="connsiteY6" fmla="*/ 209800 h 1371671"/>
                <a:gd name="connsiteX7" fmla="*/ 1450049 w 2103705"/>
                <a:gd name="connsiteY7" fmla="*/ 1115207 h 1371671"/>
                <a:gd name="connsiteX8" fmla="*/ 2102327 w 2103705"/>
                <a:gd name="connsiteY8" fmla="*/ 1305570 h 1371671"/>
                <a:gd name="connsiteX9" fmla="*/ 0 w 2103705"/>
                <a:gd name="connsiteY9" fmla="*/ 1324848 h 1371671"/>
                <a:gd name="connsiteX10" fmla="*/ 646770 w 2103705"/>
                <a:gd name="connsiteY10" fmla="*/ 1115206 h 1371671"/>
                <a:gd name="connsiteX11" fmla="*/ 903986 w 2103705"/>
                <a:gd name="connsiteY11" fmla="*/ 209799 h 1371671"/>
                <a:gd name="connsiteX12" fmla="*/ 920154 w 2103705"/>
                <a:gd name="connsiteY12" fmla="*/ 161930 h 1371671"/>
                <a:gd name="connsiteX13" fmla="*/ 1048214 w 2103705"/>
                <a:gd name="connsiteY13" fmla="*/ 83 h 1371671"/>
                <a:gd name="connsiteX14" fmla="*/ 927885 w 2103705"/>
                <a:gd name="connsiteY14" fmla="*/ 139038 h 1371671"/>
                <a:gd name="connsiteX15" fmla="*/ 920154 w 2103705"/>
                <a:gd name="connsiteY15" fmla="*/ 161930 h 1371671"/>
                <a:gd name="connsiteX0" fmla="*/ 920154 w 2102327"/>
                <a:gd name="connsiteY0" fmla="*/ 161930 h 1324848"/>
                <a:gd name="connsiteX1" fmla="*/ 1176666 w 2102327"/>
                <a:gd name="connsiteY1" fmla="*/ 161931 h 1324848"/>
                <a:gd name="connsiteX2" fmla="*/ 1168934 w 2102327"/>
                <a:gd name="connsiteY2" fmla="*/ 139039 h 1324848"/>
                <a:gd name="connsiteX3" fmla="*/ 1048605 w 2102327"/>
                <a:gd name="connsiteY3" fmla="*/ 84 h 1324848"/>
                <a:gd name="connsiteX4" fmla="*/ 1176666 w 2102327"/>
                <a:gd name="connsiteY4" fmla="*/ 161931 h 1324848"/>
                <a:gd name="connsiteX5" fmla="*/ 1192834 w 2102327"/>
                <a:gd name="connsiteY5" fmla="*/ 209800 h 1324848"/>
                <a:gd name="connsiteX6" fmla="*/ 1450049 w 2102327"/>
                <a:gd name="connsiteY6" fmla="*/ 1115207 h 1324848"/>
                <a:gd name="connsiteX7" fmla="*/ 2102327 w 2102327"/>
                <a:gd name="connsiteY7" fmla="*/ 1305570 h 1324848"/>
                <a:gd name="connsiteX8" fmla="*/ 0 w 2102327"/>
                <a:gd name="connsiteY8" fmla="*/ 1324848 h 1324848"/>
                <a:gd name="connsiteX9" fmla="*/ 646770 w 2102327"/>
                <a:gd name="connsiteY9" fmla="*/ 1115206 h 1324848"/>
                <a:gd name="connsiteX10" fmla="*/ 903986 w 2102327"/>
                <a:gd name="connsiteY10" fmla="*/ 209799 h 1324848"/>
                <a:gd name="connsiteX11" fmla="*/ 920154 w 2102327"/>
                <a:gd name="connsiteY11" fmla="*/ 161930 h 1324848"/>
                <a:gd name="connsiteX12" fmla="*/ 1048214 w 2102327"/>
                <a:gd name="connsiteY12" fmla="*/ 83 h 1324848"/>
                <a:gd name="connsiteX13" fmla="*/ 927885 w 2102327"/>
                <a:gd name="connsiteY13" fmla="*/ 139038 h 1324848"/>
                <a:gd name="connsiteX14" fmla="*/ 920154 w 2102327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76666 w 2109471"/>
                <a:gd name="connsiteY4" fmla="*/ 161931 h 1324848"/>
                <a:gd name="connsiteX5" fmla="*/ 1192834 w 2109471"/>
                <a:gd name="connsiteY5" fmla="*/ 209800 h 1324848"/>
                <a:gd name="connsiteX6" fmla="*/ 1450049 w 2109471"/>
                <a:gd name="connsiteY6" fmla="*/ 1115207 h 1324848"/>
                <a:gd name="connsiteX7" fmla="*/ 2109471 w 2109471"/>
                <a:gd name="connsiteY7" fmla="*/ 1319857 h 1324848"/>
                <a:gd name="connsiteX8" fmla="*/ 0 w 2109471"/>
                <a:gd name="connsiteY8" fmla="*/ 1324848 h 1324848"/>
                <a:gd name="connsiteX9" fmla="*/ 646770 w 2109471"/>
                <a:gd name="connsiteY9" fmla="*/ 1115206 h 1324848"/>
                <a:gd name="connsiteX10" fmla="*/ 903986 w 2109471"/>
                <a:gd name="connsiteY10" fmla="*/ 209799 h 1324848"/>
                <a:gd name="connsiteX11" fmla="*/ 920154 w 2109471"/>
                <a:gd name="connsiteY11" fmla="*/ 161930 h 1324848"/>
                <a:gd name="connsiteX12" fmla="*/ 1048214 w 2109471"/>
                <a:gd name="connsiteY12" fmla="*/ 83 h 1324848"/>
                <a:gd name="connsiteX13" fmla="*/ 927885 w 2109471"/>
                <a:gd name="connsiteY13" fmla="*/ 139038 h 1324848"/>
                <a:gd name="connsiteX14" fmla="*/ 920154 w 2109471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92834 w 2109471"/>
                <a:gd name="connsiteY4" fmla="*/ 209800 h 1324848"/>
                <a:gd name="connsiteX5" fmla="*/ 1450049 w 2109471"/>
                <a:gd name="connsiteY5" fmla="*/ 1115207 h 1324848"/>
                <a:gd name="connsiteX6" fmla="*/ 2109471 w 2109471"/>
                <a:gd name="connsiteY6" fmla="*/ 1319857 h 1324848"/>
                <a:gd name="connsiteX7" fmla="*/ 0 w 2109471"/>
                <a:gd name="connsiteY7" fmla="*/ 1324848 h 1324848"/>
                <a:gd name="connsiteX8" fmla="*/ 646770 w 2109471"/>
                <a:gd name="connsiteY8" fmla="*/ 1115206 h 1324848"/>
                <a:gd name="connsiteX9" fmla="*/ 903986 w 2109471"/>
                <a:gd name="connsiteY9" fmla="*/ 209799 h 1324848"/>
                <a:gd name="connsiteX10" fmla="*/ 920154 w 2109471"/>
                <a:gd name="connsiteY10" fmla="*/ 161930 h 1324848"/>
                <a:gd name="connsiteX11" fmla="*/ 1048214 w 2109471"/>
                <a:gd name="connsiteY11" fmla="*/ 83 h 1324848"/>
                <a:gd name="connsiteX12" fmla="*/ 927885 w 2109471"/>
                <a:gd name="connsiteY12" fmla="*/ 139038 h 1324848"/>
                <a:gd name="connsiteX13" fmla="*/ 920154 w 2109471"/>
                <a:gd name="connsiteY13" fmla="*/ 161930 h 1324848"/>
                <a:gd name="connsiteX0" fmla="*/ 920154 w 2109471"/>
                <a:gd name="connsiteY0" fmla="*/ 161930 h 1324848"/>
                <a:gd name="connsiteX1" fmla="*/ 1168934 w 2109471"/>
                <a:gd name="connsiteY1" fmla="*/ 139039 h 1324848"/>
                <a:gd name="connsiteX2" fmla="*/ 1048605 w 2109471"/>
                <a:gd name="connsiteY2" fmla="*/ 84 h 1324848"/>
                <a:gd name="connsiteX3" fmla="*/ 1192834 w 2109471"/>
                <a:gd name="connsiteY3" fmla="*/ 209800 h 1324848"/>
                <a:gd name="connsiteX4" fmla="*/ 1450049 w 2109471"/>
                <a:gd name="connsiteY4" fmla="*/ 1115207 h 1324848"/>
                <a:gd name="connsiteX5" fmla="*/ 2109471 w 2109471"/>
                <a:gd name="connsiteY5" fmla="*/ 1319857 h 1324848"/>
                <a:gd name="connsiteX6" fmla="*/ 0 w 2109471"/>
                <a:gd name="connsiteY6" fmla="*/ 1324848 h 1324848"/>
                <a:gd name="connsiteX7" fmla="*/ 646770 w 2109471"/>
                <a:gd name="connsiteY7" fmla="*/ 1115206 h 1324848"/>
                <a:gd name="connsiteX8" fmla="*/ 903986 w 2109471"/>
                <a:gd name="connsiteY8" fmla="*/ 209799 h 1324848"/>
                <a:gd name="connsiteX9" fmla="*/ 920154 w 2109471"/>
                <a:gd name="connsiteY9" fmla="*/ 161930 h 1324848"/>
                <a:gd name="connsiteX10" fmla="*/ 1048214 w 2109471"/>
                <a:gd name="connsiteY10" fmla="*/ 83 h 1324848"/>
                <a:gd name="connsiteX11" fmla="*/ 927885 w 2109471"/>
                <a:gd name="connsiteY11" fmla="*/ 139038 h 1324848"/>
                <a:gd name="connsiteX12" fmla="*/ 920154 w 2109471"/>
                <a:gd name="connsiteY12" fmla="*/ 161930 h 1324848"/>
                <a:gd name="connsiteX0" fmla="*/ 920154 w 2109471"/>
                <a:gd name="connsiteY0" fmla="*/ 161930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11" fmla="*/ 920154 w 2109471"/>
                <a:gd name="connsiteY11" fmla="*/ 161930 h 1324848"/>
                <a:gd name="connsiteX0" fmla="*/ 927885 w 2109471"/>
                <a:gd name="connsiteY0" fmla="*/ 139038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920154 w 2109471"/>
                <a:gd name="connsiteY8" fmla="*/ 185164 h 1348082"/>
                <a:gd name="connsiteX9" fmla="*/ 1048214 w 2109471"/>
                <a:gd name="connsiteY9" fmla="*/ 23317 h 1348082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1048214 w 2109471"/>
                <a:gd name="connsiteY8" fmla="*/ 23317 h 1348082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8264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646770 w 2044588"/>
                <a:gd name="connsiteY0" fmla="*/ 1115122 h 1324764"/>
                <a:gd name="connsiteX1" fmla="*/ 1048605 w 2044588"/>
                <a:gd name="connsiteY1" fmla="*/ 0 h 1324764"/>
                <a:gd name="connsiteX2" fmla="*/ 1450049 w 2044588"/>
                <a:gd name="connsiteY2" fmla="*/ 1115123 h 1324764"/>
                <a:gd name="connsiteX3" fmla="*/ 2044588 w 2044588"/>
                <a:gd name="connsiteY3" fmla="*/ 1321282 h 1324764"/>
                <a:gd name="connsiteX4" fmla="*/ 0 w 2044588"/>
                <a:gd name="connsiteY4" fmla="*/ 1324764 h 1324764"/>
                <a:gd name="connsiteX5" fmla="*/ 646770 w 2044588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5246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593958 w 1993285"/>
                <a:gd name="connsiteY0" fmla="*/ 1115122 h 1315246"/>
                <a:gd name="connsiteX1" fmla="*/ 995793 w 1993285"/>
                <a:gd name="connsiteY1" fmla="*/ 0 h 1315246"/>
                <a:gd name="connsiteX2" fmla="*/ 1397237 w 1993285"/>
                <a:gd name="connsiteY2" fmla="*/ 1115123 h 1315246"/>
                <a:gd name="connsiteX3" fmla="*/ 1993285 w 1993285"/>
                <a:gd name="connsiteY3" fmla="*/ 1315246 h 1315246"/>
                <a:gd name="connsiteX4" fmla="*/ 0 w 1993285"/>
                <a:gd name="connsiteY4" fmla="*/ 1314201 h 1315246"/>
                <a:gd name="connsiteX5" fmla="*/ 593958 w 1993285"/>
                <a:gd name="connsiteY5" fmla="*/ 1115122 h 1315246"/>
                <a:gd name="connsiteX0" fmla="*/ 593958 w 1993285"/>
                <a:gd name="connsiteY0" fmla="*/ 1115122 h 1323254"/>
                <a:gd name="connsiteX1" fmla="*/ 995793 w 1993285"/>
                <a:gd name="connsiteY1" fmla="*/ 0 h 1323254"/>
                <a:gd name="connsiteX2" fmla="*/ 1397237 w 1993285"/>
                <a:gd name="connsiteY2" fmla="*/ 1115123 h 1323254"/>
                <a:gd name="connsiteX3" fmla="*/ 1993285 w 1993285"/>
                <a:gd name="connsiteY3" fmla="*/ 1315246 h 1323254"/>
                <a:gd name="connsiteX4" fmla="*/ 0 w 1993285"/>
                <a:gd name="connsiteY4" fmla="*/ 1323254 h 1323254"/>
                <a:gd name="connsiteX5" fmla="*/ 593958 w 1993285"/>
                <a:gd name="connsiteY5" fmla="*/ 1115122 h 1323254"/>
                <a:gd name="connsiteX0" fmla="*/ 596976 w 1996303"/>
                <a:gd name="connsiteY0" fmla="*/ 1115122 h 1315710"/>
                <a:gd name="connsiteX1" fmla="*/ 998811 w 1996303"/>
                <a:gd name="connsiteY1" fmla="*/ 0 h 1315710"/>
                <a:gd name="connsiteX2" fmla="*/ 1400255 w 1996303"/>
                <a:gd name="connsiteY2" fmla="*/ 1115123 h 1315710"/>
                <a:gd name="connsiteX3" fmla="*/ 1996303 w 1996303"/>
                <a:gd name="connsiteY3" fmla="*/ 1315246 h 1315710"/>
                <a:gd name="connsiteX4" fmla="*/ 0 w 1996303"/>
                <a:gd name="connsiteY4" fmla="*/ 1315710 h 1315710"/>
                <a:gd name="connsiteX5" fmla="*/ 596976 w 1996303"/>
                <a:gd name="connsiteY5" fmla="*/ 1115122 h 131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6303" h="1315710">
                  <a:moveTo>
                    <a:pt x="596976" y="1115122"/>
                  </a:moveTo>
                  <a:cubicBezTo>
                    <a:pt x="763445" y="895837"/>
                    <a:pt x="813628" y="0"/>
                    <a:pt x="998811" y="0"/>
                  </a:cubicBezTo>
                  <a:cubicBezTo>
                    <a:pt x="1183994" y="0"/>
                    <a:pt x="1234006" y="895915"/>
                    <a:pt x="1400255" y="1115123"/>
                  </a:cubicBezTo>
                  <a:cubicBezTo>
                    <a:pt x="1566504" y="1334331"/>
                    <a:pt x="1872153" y="1311157"/>
                    <a:pt x="1996303" y="1315246"/>
                  </a:cubicBezTo>
                  <a:lnTo>
                    <a:pt x="0" y="1315710"/>
                  </a:lnTo>
                  <a:cubicBezTo>
                    <a:pt x="124150" y="1311621"/>
                    <a:pt x="430508" y="1334407"/>
                    <a:pt x="596976" y="1115122"/>
                  </a:cubicBezTo>
                  <a:close/>
                </a:path>
              </a:pathLst>
            </a:custGeom>
            <a:solidFill>
              <a:srgbClr val="FFDA65">
                <a:alpha val="7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039100" y="2467848"/>
              <a:ext cx="2096819" cy="1324848"/>
              <a:chOff x="7500310" y="3932952"/>
              <a:chExt cx="2096819" cy="1324848"/>
            </a:xfrm>
          </p:grpSpPr>
          <p:cxnSp>
            <p:nvCxnSpPr>
              <p:cNvPr id="13" name="Straight Connector 12"/>
              <p:cNvCxnSpPr>
                <a:stCxn id="16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7500310" y="3932952"/>
                <a:ext cx="2096819" cy="1324848"/>
                <a:chOff x="7904895" y="3002940"/>
                <a:chExt cx="2096819" cy="1324848"/>
              </a:xfrm>
            </p:grpSpPr>
            <p:sp>
              <p:nvSpPr>
                <p:cNvPr id="15" name="Freeform 14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17" name="Straight Connector 16"/>
          <p:cNvCxnSpPr/>
          <p:nvPr/>
        </p:nvCxnSpPr>
        <p:spPr>
          <a:xfrm>
            <a:off x="2438400" y="291465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867152" y="1943100"/>
            <a:ext cx="2914648" cy="886357"/>
            <a:chOff x="95251" y="2457450"/>
            <a:chExt cx="2914648" cy="1333159"/>
          </a:xfrm>
        </p:grpSpPr>
        <p:sp>
          <p:nvSpPr>
            <p:cNvPr id="20" name="Freeform 19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22" name="Straight Connector 21"/>
              <p:cNvCxnSpPr>
                <a:stCxn id="25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24" name="Freeform 23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409700" y="3143250"/>
                <a:ext cx="9372600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({(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),(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)},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3143250"/>
                <a:ext cx="9372600" cy="4655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5867400" y="3143250"/>
            <a:ext cx="1543050" cy="571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267200" y="3143250"/>
            <a:ext cx="1485900" cy="5715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581150" y="2671302"/>
                <a:ext cx="88011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50" y="2671302"/>
                <a:ext cx="880110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/>
          <p:cNvSpPr/>
          <p:nvPr/>
        </p:nvSpPr>
        <p:spPr>
          <a:xfrm>
            <a:off x="3581400" y="3363474"/>
            <a:ext cx="342900" cy="245354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52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610100" y="1916789"/>
            <a:ext cx="3429000" cy="896717"/>
            <a:chOff x="8039100" y="2467848"/>
            <a:chExt cx="2096819" cy="1328949"/>
          </a:xfrm>
        </p:grpSpPr>
        <p:sp>
          <p:nvSpPr>
            <p:cNvPr id="11" name="Freeform 10"/>
            <p:cNvSpPr/>
            <p:nvPr/>
          </p:nvSpPr>
          <p:spPr>
            <a:xfrm>
              <a:off x="8088894" y="2481087"/>
              <a:ext cx="1996303" cy="1315710"/>
            </a:xfrm>
            <a:custGeom>
              <a:avLst/>
              <a:gdLst>
                <a:gd name="connsiteX0" fmla="*/ 0 w 2096819"/>
                <a:gd name="connsiteY0" fmla="*/ 0 h 1355608"/>
                <a:gd name="connsiteX1" fmla="*/ 2096819 w 2096819"/>
                <a:gd name="connsiteY1" fmla="*/ 0 h 1355608"/>
                <a:gd name="connsiteX2" fmla="*/ 2096819 w 2096819"/>
                <a:gd name="connsiteY2" fmla="*/ 1329296 h 1355608"/>
                <a:gd name="connsiteX3" fmla="*/ 1176666 w 2096819"/>
                <a:gd name="connsiteY3" fmla="*/ 166378 h 1355608"/>
                <a:gd name="connsiteX4" fmla="*/ 1168934 w 2096819"/>
                <a:gd name="connsiteY4" fmla="*/ 143486 h 1355608"/>
                <a:gd name="connsiteX5" fmla="*/ 1048605 w 2096819"/>
                <a:gd name="connsiteY5" fmla="*/ 4531 h 1355608"/>
                <a:gd name="connsiteX6" fmla="*/ 1176666 w 2096819"/>
                <a:gd name="connsiteY6" fmla="*/ 166378 h 1355608"/>
                <a:gd name="connsiteX7" fmla="*/ 1192834 w 2096819"/>
                <a:gd name="connsiteY7" fmla="*/ 214247 h 1355608"/>
                <a:gd name="connsiteX8" fmla="*/ 1450049 w 2096819"/>
                <a:gd name="connsiteY8" fmla="*/ 1119654 h 1355608"/>
                <a:gd name="connsiteX9" fmla="*/ 2096819 w 2096819"/>
                <a:gd name="connsiteY9" fmla="*/ 1329296 h 1355608"/>
                <a:gd name="connsiteX10" fmla="*/ 2096819 w 2096819"/>
                <a:gd name="connsiteY10" fmla="*/ 1355608 h 1355608"/>
                <a:gd name="connsiteX11" fmla="*/ 0 w 2096819"/>
                <a:gd name="connsiteY11" fmla="*/ 1355608 h 1355608"/>
                <a:gd name="connsiteX12" fmla="*/ 0 w 2096819"/>
                <a:gd name="connsiteY12" fmla="*/ 1329295 h 1355608"/>
                <a:gd name="connsiteX13" fmla="*/ 646770 w 2096819"/>
                <a:gd name="connsiteY13" fmla="*/ 1119653 h 1355608"/>
                <a:gd name="connsiteX14" fmla="*/ 903986 w 2096819"/>
                <a:gd name="connsiteY14" fmla="*/ 214246 h 1355608"/>
                <a:gd name="connsiteX15" fmla="*/ 920154 w 2096819"/>
                <a:gd name="connsiteY15" fmla="*/ 166377 h 1355608"/>
                <a:gd name="connsiteX16" fmla="*/ 1048214 w 2096819"/>
                <a:gd name="connsiteY16" fmla="*/ 4530 h 1355608"/>
                <a:gd name="connsiteX17" fmla="*/ 927885 w 2096819"/>
                <a:gd name="connsiteY17" fmla="*/ 143485 h 1355608"/>
                <a:gd name="connsiteX18" fmla="*/ 920154 w 2096819"/>
                <a:gd name="connsiteY18" fmla="*/ 166377 h 1355608"/>
                <a:gd name="connsiteX19" fmla="*/ 0 w 2096819"/>
                <a:gd name="connsiteY19" fmla="*/ 1329295 h 1355608"/>
                <a:gd name="connsiteX0" fmla="*/ 0 w 2096819"/>
                <a:gd name="connsiteY0" fmla="*/ 0 h 1355608"/>
                <a:gd name="connsiteX1" fmla="*/ 2096819 w 2096819"/>
                <a:gd name="connsiteY1" fmla="*/ 1329296 h 1355608"/>
                <a:gd name="connsiteX2" fmla="*/ 1176666 w 2096819"/>
                <a:gd name="connsiteY2" fmla="*/ 166378 h 1355608"/>
                <a:gd name="connsiteX3" fmla="*/ 1168934 w 2096819"/>
                <a:gd name="connsiteY3" fmla="*/ 143486 h 1355608"/>
                <a:gd name="connsiteX4" fmla="*/ 1048605 w 2096819"/>
                <a:gd name="connsiteY4" fmla="*/ 4531 h 1355608"/>
                <a:gd name="connsiteX5" fmla="*/ 1176666 w 2096819"/>
                <a:gd name="connsiteY5" fmla="*/ 166378 h 1355608"/>
                <a:gd name="connsiteX6" fmla="*/ 1192834 w 2096819"/>
                <a:gd name="connsiteY6" fmla="*/ 214247 h 1355608"/>
                <a:gd name="connsiteX7" fmla="*/ 1450049 w 2096819"/>
                <a:gd name="connsiteY7" fmla="*/ 1119654 h 1355608"/>
                <a:gd name="connsiteX8" fmla="*/ 2096819 w 2096819"/>
                <a:gd name="connsiteY8" fmla="*/ 1329296 h 1355608"/>
                <a:gd name="connsiteX9" fmla="*/ 2096819 w 2096819"/>
                <a:gd name="connsiteY9" fmla="*/ 1355608 h 1355608"/>
                <a:gd name="connsiteX10" fmla="*/ 0 w 2096819"/>
                <a:gd name="connsiteY10" fmla="*/ 1355608 h 1355608"/>
                <a:gd name="connsiteX11" fmla="*/ 0 w 2096819"/>
                <a:gd name="connsiteY11" fmla="*/ 1329295 h 1355608"/>
                <a:gd name="connsiteX12" fmla="*/ 646770 w 2096819"/>
                <a:gd name="connsiteY12" fmla="*/ 1119653 h 1355608"/>
                <a:gd name="connsiteX13" fmla="*/ 903986 w 2096819"/>
                <a:gd name="connsiteY13" fmla="*/ 214246 h 1355608"/>
                <a:gd name="connsiteX14" fmla="*/ 920154 w 2096819"/>
                <a:gd name="connsiteY14" fmla="*/ 166377 h 1355608"/>
                <a:gd name="connsiteX15" fmla="*/ 1048214 w 2096819"/>
                <a:gd name="connsiteY15" fmla="*/ 4530 h 1355608"/>
                <a:gd name="connsiteX16" fmla="*/ 927885 w 2096819"/>
                <a:gd name="connsiteY16" fmla="*/ 143485 h 1355608"/>
                <a:gd name="connsiteX17" fmla="*/ 920154 w 2096819"/>
                <a:gd name="connsiteY17" fmla="*/ 166377 h 1355608"/>
                <a:gd name="connsiteX18" fmla="*/ 0 w 2096819"/>
                <a:gd name="connsiteY18" fmla="*/ 1329295 h 1355608"/>
                <a:gd name="connsiteX19" fmla="*/ 0 w 2096819"/>
                <a:gd name="connsiteY19" fmla="*/ 0 h 1355608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51161 h 1351161"/>
                <a:gd name="connsiteX11" fmla="*/ 0 w 2096819"/>
                <a:gd name="connsiteY11" fmla="*/ 1324848 h 1351161"/>
                <a:gd name="connsiteX12" fmla="*/ 646770 w 2096819"/>
                <a:gd name="connsiteY12" fmla="*/ 1115206 h 1351161"/>
                <a:gd name="connsiteX13" fmla="*/ 903986 w 2096819"/>
                <a:gd name="connsiteY13" fmla="*/ 209799 h 1351161"/>
                <a:gd name="connsiteX14" fmla="*/ 920154 w 2096819"/>
                <a:gd name="connsiteY14" fmla="*/ 161930 h 1351161"/>
                <a:gd name="connsiteX15" fmla="*/ 1048214 w 2096819"/>
                <a:gd name="connsiteY15" fmla="*/ 83 h 1351161"/>
                <a:gd name="connsiteX16" fmla="*/ 927885 w 2096819"/>
                <a:gd name="connsiteY16" fmla="*/ 139038 h 1351161"/>
                <a:gd name="connsiteX17" fmla="*/ 920154 w 2096819"/>
                <a:gd name="connsiteY17" fmla="*/ 161930 h 1351161"/>
                <a:gd name="connsiteX18" fmla="*/ 0 w 2096819"/>
                <a:gd name="connsiteY18" fmla="*/ 1324848 h 1351161"/>
                <a:gd name="connsiteX0" fmla="*/ 0 w 2096819"/>
                <a:gd name="connsiteY0" fmla="*/ 1324848 h 1432410"/>
                <a:gd name="connsiteX1" fmla="*/ 2096819 w 2096819"/>
                <a:gd name="connsiteY1" fmla="*/ 1324849 h 1432410"/>
                <a:gd name="connsiteX2" fmla="*/ 1176666 w 2096819"/>
                <a:gd name="connsiteY2" fmla="*/ 161931 h 1432410"/>
                <a:gd name="connsiteX3" fmla="*/ 1168934 w 2096819"/>
                <a:gd name="connsiteY3" fmla="*/ 139039 h 1432410"/>
                <a:gd name="connsiteX4" fmla="*/ 1048605 w 2096819"/>
                <a:gd name="connsiteY4" fmla="*/ 84 h 1432410"/>
                <a:gd name="connsiteX5" fmla="*/ 1176666 w 2096819"/>
                <a:gd name="connsiteY5" fmla="*/ 161931 h 1432410"/>
                <a:gd name="connsiteX6" fmla="*/ 1192834 w 2096819"/>
                <a:gd name="connsiteY6" fmla="*/ 209800 h 1432410"/>
                <a:gd name="connsiteX7" fmla="*/ 1450049 w 2096819"/>
                <a:gd name="connsiteY7" fmla="*/ 1115207 h 1432410"/>
                <a:gd name="connsiteX8" fmla="*/ 2096819 w 2096819"/>
                <a:gd name="connsiteY8" fmla="*/ 1324849 h 1432410"/>
                <a:gd name="connsiteX9" fmla="*/ 2096819 w 2096819"/>
                <a:gd name="connsiteY9" fmla="*/ 1351161 h 1432410"/>
                <a:gd name="connsiteX10" fmla="*/ 11017 w 2096819"/>
                <a:gd name="connsiteY10" fmla="*/ 1432410 h 1432410"/>
                <a:gd name="connsiteX11" fmla="*/ 0 w 2096819"/>
                <a:gd name="connsiteY11" fmla="*/ 1324848 h 1432410"/>
                <a:gd name="connsiteX12" fmla="*/ 646770 w 2096819"/>
                <a:gd name="connsiteY12" fmla="*/ 1115206 h 1432410"/>
                <a:gd name="connsiteX13" fmla="*/ 903986 w 2096819"/>
                <a:gd name="connsiteY13" fmla="*/ 209799 h 1432410"/>
                <a:gd name="connsiteX14" fmla="*/ 920154 w 2096819"/>
                <a:gd name="connsiteY14" fmla="*/ 161930 h 1432410"/>
                <a:gd name="connsiteX15" fmla="*/ 1048214 w 2096819"/>
                <a:gd name="connsiteY15" fmla="*/ 83 h 1432410"/>
                <a:gd name="connsiteX16" fmla="*/ 927885 w 2096819"/>
                <a:gd name="connsiteY16" fmla="*/ 139038 h 1432410"/>
                <a:gd name="connsiteX17" fmla="*/ 920154 w 2096819"/>
                <a:gd name="connsiteY17" fmla="*/ 161930 h 1432410"/>
                <a:gd name="connsiteX18" fmla="*/ 0 w 2096819"/>
                <a:gd name="connsiteY18" fmla="*/ 1324848 h 1432410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24848 h 1351161"/>
                <a:gd name="connsiteX11" fmla="*/ 646770 w 2096819"/>
                <a:gd name="connsiteY11" fmla="*/ 1115206 h 1351161"/>
                <a:gd name="connsiteX12" fmla="*/ 903986 w 2096819"/>
                <a:gd name="connsiteY12" fmla="*/ 209799 h 1351161"/>
                <a:gd name="connsiteX13" fmla="*/ 920154 w 2096819"/>
                <a:gd name="connsiteY13" fmla="*/ 161930 h 1351161"/>
                <a:gd name="connsiteX14" fmla="*/ 1048214 w 2096819"/>
                <a:gd name="connsiteY14" fmla="*/ 83 h 1351161"/>
                <a:gd name="connsiteX15" fmla="*/ 927885 w 2096819"/>
                <a:gd name="connsiteY15" fmla="*/ 139038 h 1351161"/>
                <a:gd name="connsiteX16" fmla="*/ 920154 w 2096819"/>
                <a:gd name="connsiteY16" fmla="*/ 161930 h 1351161"/>
                <a:gd name="connsiteX17" fmla="*/ 0 w 2096819"/>
                <a:gd name="connsiteY17" fmla="*/ 1324848 h 1351161"/>
                <a:gd name="connsiteX0" fmla="*/ 0 w 2096819"/>
                <a:gd name="connsiteY0" fmla="*/ 1324848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16" fmla="*/ 0 w 2096819"/>
                <a:gd name="connsiteY16" fmla="*/ 1324848 h 1324849"/>
                <a:gd name="connsiteX0" fmla="*/ 0 w 2107836"/>
                <a:gd name="connsiteY0" fmla="*/ 1181629 h 1324849"/>
                <a:gd name="connsiteX1" fmla="*/ 2107836 w 2107836"/>
                <a:gd name="connsiteY1" fmla="*/ 1324849 h 1324849"/>
                <a:gd name="connsiteX2" fmla="*/ 1187683 w 2107836"/>
                <a:gd name="connsiteY2" fmla="*/ 161931 h 1324849"/>
                <a:gd name="connsiteX3" fmla="*/ 1179951 w 2107836"/>
                <a:gd name="connsiteY3" fmla="*/ 139039 h 1324849"/>
                <a:gd name="connsiteX4" fmla="*/ 1059622 w 2107836"/>
                <a:gd name="connsiteY4" fmla="*/ 84 h 1324849"/>
                <a:gd name="connsiteX5" fmla="*/ 1187683 w 2107836"/>
                <a:gd name="connsiteY5" fmla="*/ 161931 h 1324849"/>
                <a:gd name="connsiteX6" fmla="*/ 1203851 w 2107836"/>
                <a:gd name="connsiteY6" fmla="*/ 209800 h 1324849"/>
                <a:gd name="connsiteX7" fmla="*/ 1461066 w 2107836"/>
                <a:gd name="connsiteY7" fmla="*/ 1115207 h 1324849"/>
                <a:gd name="connsiteX8" fmla="*/ 2107836 w 2107836"/>
                <a:gd name="connsiteY8" fmla="*/ 1324849 h 1324849"/>
                <a:gd name="connsiteX9" fmla="*/ 11017 w 2107836"/>
                <a:gd name="connsiteY9" fmla="*/ 1324848 h 1324849"/>
                <a:gd name="connsiteX10" fmla="*/ 657787 w 2107836"/>
                <a:gd name="connsiteY10" fmla="*/ 1115206 h 1324849"/>
                <a:gd name="connsiteX11" fmla="*/ 915003 w 2107836"/>
                <a:gd name="connsiteY11" fmla="*/ 209799 h 1324849"/>
                <a:gd name="connsiteX12" fmla="*/ 931171 w 2107836"/>
                <a:gd name="connsiteY12" fmla="*/ 161930 h 1324849"/>
                <a:gd name="connsiteX13" fmla="*/ 1059231 w 2107836"/>
                <a:gd name="connsiteY13" fmla="*/ 83 h 1324849"/>
                <a:gd name="connsiteX14" fmla="*/ 938902 w 2107836"/>
                <a:gd name="connsiteY14" fmla="*/ 139038 h 1324849"/>
                <a:gd name="connsiteX15" fmla="*/ 931171 w 2107836"/>
                <a:gd name="connsiteY15" fmla="*/ 161930 h 1324849"/>
                <a:gd name="connsiteX16" fmla="*/ 0 w 2107836"/>
                <a:gd name="connsiteY16" fmla="*/ 1181629 h 1324849"/>
                <a:gd name="connsiteX0" fmla="*/ 920154 w 2096819"/>
                <a:gd name="connsiteY0" fmla="*/ 161930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0" fmla="*/ 920154 w 2102327"/>
                <a:gd name="connsiteY0" fmla="*/ 161930 h 1324849"/>
                <a:gd name="connsiteX1" fmla="*/ 2096819 w 2102327"/>
                <a:gd name="connsiteY1" fmla="*/ 1324849 h 1324849"/>
                <a:gd name="connsiteX2" fmla="*/ 1176666 w 2102327"/>
                <a:gd name="connsiteY2" fmla="*/ 161931 h 1324849"/>
                <a:gd name="connsiteX3" fmla="*/ 1168934 w 2102327"/>
                <a:gd name="connsiteY3" fmla="*/ 139039 h 1324849"/>
                <a:gd name="connsiteX4" fmla="*/ 1048605 w 2102327"/>
                <a:gd name="connsiteY4" fmla="*/ 84 h 1324849"/>
                <a:gd name="connsiteX5" fmla="*/ 1176666 w 2102327"/>
                <a:gd name="connsiteY5" fmla="*/ 161931 h 1324849"/>
                <a:gd name="connsiteX6" fmla="*/ 1192834 w 2102327"/>
                <a:gd name="connsiteY6" fmla="*/ 209800 h 1324849"/>
                <a:gd name="connsiteX7" fmla="*/ 1450049 w 2102327"/>
                <a:gd name="connsiteY7" fmla="*/ 1115207 h 1324849"/>
                <a:gd name="connsiteX8" fmla="*/ 2102327 w 2102327"/>
                <a:gd name="connsiteY8" fmla="*/ 1305570 h 1324849"/>
                <a:gd name="connsiteX9" fmla="*/ 0 w 2102327"/>
                <a:gd name="connsiteY9" fmla="*/ 1324848 h 1324849"/>
                <a:gd name="connsiteX10" fmla="*/ 646770 w 2102327"/>
                <a:gd name="connsiteY10" fmla="*/ 1115206 h 1324849"/>
                <a:gd name="connsiteX11" fmla="*/ 903986 w 2102327"/>
                <a:gd name="connsiteY11" fmla="*/ 209799 h 1324849"/>
                <a:gd name="connsiteX12" fmla="*/ 920154 w 2102327"/>
                <a:gd name="connsiteY12" fmla="*/ 161930 h 1324849"/>
                <a:gd name="connsiteX13" fmla="*/ 1048214 w 2102327"/>
                <a:gd name="connsiteY13" fmla="*/ 83 h 1324849"/>
                <a:gd name="connsiteX14" fmla="*/ 927885 w 2102327"/>
                <a:gd name="connsiteY14" fmla="*/ 139038 h 1324849"/>
                <a:gd name="connsiteX15" fmla="*/ 920154 w 2102327"/>
                <a:gd name="connsiteY15" fmla="*/ 161930 h 1324849"/>
                <a:gd name="connsiteX0" fmla="*/ 920154 w 2103705"/>
                <a:gd name="connsiteY0" fmla="*/ 161930 h 1371671"/>
                <a:gd name="connsiteX1" fmla="*/ 2103705 w 2103705"/>
                <a:gd name="connsiteY1" fmla="*/ 1371671 h 1371671"/>
                <a:gd name="connsiteX2" fmla="*/ 1176666 w 2103705"/>
                <a:gd name="connsiteY2" fmla="*/ 161931 h 1371671"/>
                <a:gd name="connsiteX3" fmla="*/ 1168934 w 2103705"/>
                <a:gd name="connsiteY3" fmla="*/ 139039 h 1371671"/>
                <a:gd name="connsiteX4" fmla="*/ 1048605 w 2103705"/>
                <a:gd name="connsiteY4" fmla="*/ 84 h 1371671"/>
                <a:gd name="connsiteX5" fmla="*/ 1176666 w 2103705"/>
                <a:gd name="connsiteY5" fmla="*/ 161931 h 1371671"/>
                <a:gd name="connsiteX6" fmla="*/ 1192834 w 2103705"/>
                <a:gd name="connsiteY6" fmla="*/ 209800 h 1371671"/>
                <a:gd name="connsiteX7" fmla="*/ 1450049 w 2103705"/>
                <a:gd name="connsiteY7" fmla="*/ 1115207 h 1371671"/>
                <a:gd name="connsiteX8" fmla="*/ 2102327 w 2103705"/>
                <a:gd name="connsiteY8" fmla="*/ 1305570 h 1371671"/>
                <a:gd name="connsiteX9" fmla="*/ 0 w 2103705"/>
                <a:gd name="connsiteY9" fmla="*/ 1324848 h 1371671"/>
                <a:gd name="connsiteX10" fmla="*/ 646770 w 2103705"/>
                <a:gd name="connsiteY10" fmla="*/ 1115206 h 1371671"/>
                <a:gd name="connsiteX11" fmla="*/ 903986 w 2103705"/>
                <a:gd name="connsiteY11" fmla="*/ 209799 h 1371671"/>
                <a:gd name="connsiteX12" fmla="*/ 920154 w 2103705"/>
                <a:gd name="connsiteY12" fmla="*/ 161930 h 1371671"/>
                <a:gd name="connsiteX13" fmla="*/ 1048214 w 2103705"/>
                <a:gd name="connsiteY13" fmla="*/ 83 h 1371671"/>
                <a:gd name="connsiteX14" fmla="*/ 927885 w 2103705"/>
                <a:gd name="connsiteY14" fmla="*/ 139038 h 1371671"/>
                <a:gd name="connsiteX15" fmla="*/ 920154 w 2103705"/>
                <a:gd name="connsiteY15" fmla="*/ 161930 h 1371671"/>
                <a:gd name="connsiteX0" fmla="*/ 920154 w 2102327"/>
                <a:gd name="connsiteY0" fmla="*/ 161930 h 1324848"/>
                <a:gd name="connsiteX1" fmla="*/ 1176666 w 2102327"/>
                <a:gd name="connsiteY1" fmla="*/ 161931 h 1324848"/>
                <a:gd name="connsiteX2" fmla="*/ 1168934 w 2102327"/>
                <a:gd name="connsiteY2" fmla="*/ 139039 h 1324848"/>
                <a:gd name="connsiteX3" fmla="*/ 1048605 w 2102327"/>
                <a:gd name="connsiteY3" fmla="*/ 84 h 1324848"/>
                <a:gd name="connsiteX4" fmla="*/ 1176666 w 2102327"/>
                <a:gd name="connsiteY4" fmla="*/ 161931 h 1324848"/>
                <a:gd name="connsiteX5" fmla="*/ 1192834 w 2102327"/>
                <a:gd name="connsiteY5" fmla="*/ 209800 h 1324848"/>
                <a:gd name="connsiteX6" fmla="*/ 1450049 w 2102327"/>
                <a:gd name="connsiteY6" fmla="*/ 1115207 h 1324848"/>
                <a:gd name="connsiteX7" fmla="*/ 2102327 w 2102327"/>
                <a:gd name="connsiteY7" fmla="*/ 1305570 h 1324848"/>
                <a:gd name="connsiteX8" fmla="*/ 0 w 2102327"/>
                <a:gd name="connsiteY8" fmla="*/ 1324848 h 1324848"/>
                <a:gd name="connsiteX9" fmla="*/ 646770 w 2102327"/>
                <a:gd name="connsiteY9" fmla="*/ 1115206 h 1324848"/>
                <a:gd name="connsiteX10" fmla="*/ 903986 w 2102327"/>
                <a:gd name="connsiteY10" fmla="*/ 209799 h 1324848"/>
                <a:gd name="connsiteX11" fmla="*/ 920154 w 2102327"/>
                <a:gd name="connsiteY11" fmla="*/ 161930 h 1324848"/>
                <a:gd name="connsiteX12" fmla="*/ 1048214 w 2102327"/>
                <a:gd name="connsiteY12" fmla="*/ 83 h 1324848"/>
                <a:gd name="connsiteX13" fmla="*/ 927885 w 2102327"/>
                <a:gd name="connsiteY13" fmla="*/ 139038 h 1324848"/>
                <a:gd name="connsiteX14" fmla="*/ 920154 w 2102327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76666 w 2109471"/>
                <a:gd name="connsiteY4" fmla="*/ 161931 h 1324848"/>
                <a:gd name="connsiteX5" fmla="*/ 1192834 w 2109471"/>
                <a:gd name="connsiteY5" fmla="*/ 209800 h 1324848"/>
                <a:gd name="connsiteX6" fmla="*/ 1450049 w 2109471"/>
                <a:gd name="connsiteY6" fmla="*/ 1115207 h 1324848"/>
                <a:gd name="connsiteX7" fmla="*/ 2109471 w 2109471"/>
                <a:gd name="connsiteY7" fmla="*/ 1319857 h 1324848"/>
                <a:gd name="connsiteX8" fmla="*/ 0 w 2109471"/>
                <a:gd name="connsiteY8" fmla="*/ 1324848 h 1324848"/>
                <a:gd name="connsiteX9" fmla="*/ 646770 w 2109471"/>
                <a:gd name="connsiteY9" fmla="*/ 1115206 h 1324848"/>
                <a:gd name="connsiteX10" fmla="*/ 903986 w 2109471"/>
                <a:gd name="connsiteY10" fmla="*/ 209799 h 1324848"/>
                <a:gd name="connsiteX11" fmla="*/ 920154 w 2109471"/>
                <a:gd name="connsiteY11" fmla="*/ 161930 h 1324848"/>
                <a:gd name="connsiteX12" fmla="*/ 1048214 w 2109471"/>
                <a:gd name="connsiteY12" fmla="*/ 83 h 1324848"/>
                <a:gd name="connsiteX13" fmla="*/ 927885 w 2109471"/>
                <a:gd name="connsiteY13" fmla="*/ 139038 h 1324848"/>
                <a:gd name="connsiteX14" fmla="*/ 920154 w 2109471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92834 w 2109471"/>
                <a:gd name="connsiteY4" fmla="*/ 209800 h 1324848"/>
                <a:gd name="connsiteX5" fmla="*/ 1450049 w 2109471"/>
                <a:gd name="connsiteY5" fmla="*/ 1115207 h 1324848"/>
                <a:gd name="connsiteX6" fmla="*/ 2109471 w 2109471"/>
                <a:gd name="connsiteY6" fmla="*/ 1319857 h 1324848"/>
                <a:gd name="connsiteX7" fmla="*/ 0 w 2109471"/>
                <a:gd name="connsiteY7" fmla="*/ 1324848 h 1324848"/>
                <a:gd name="connsiteX8" fmla="*/ 646770 w 2109471"/>
                <a:gd name="connsiteY8" fmla="*/ 1115206 h 1324848"/>
                <a:gd name="connsiteX9" fmla="*/ 903986 w 2109471"/>
                <a:gd name="connsiteY9" fmla="*/ 209799 h 1324848"/>
                <a:gd name="connsiteX10" fmla="*/ 920154 w 2109471"/>
                <a:gd name="connsiteY10" fmla="*/ 161930 h 1324848"/>
                <a:gd name="connsiteX11" fmla="*/ 1048214 w 2109471"/>
                <a:gd name="connsiteY11" fmla="*/ 83 h 1324848"/>
                <a:gd name="connsiteX12" fmla="*/ 927885 w 2109471"/>
                <a:gd name="connsiteY12" fmla="*/ 139038 h 1324848"/>
                <a:gd name="connsiteX13" fmla="*/ 920154 w 2109471"/>
                <a:gd name="connsiteY13" fmla="*/ 161930 h 1324848"/>
                <a:gd name="connsiteX0" fmla="*/ 920154 w 2109471"/>
                <a:gd name="connsiteY0" fmla="*/ 161930 h 1324848"/>
                <a:gd name="connsiteX1" fmla="*/ 1168934 w 2109471"/>
                <a:gd name="connsiteY1" fmla="*/ 139039 h 1324848"/>
                <a:gd name="connsiteX2" fmla="*/ 1048605 w 2109471"/>
                <a:gd name="connsiteY2" fmla="*/ 84 h 1324848"/>
                <a:gd name="connsiteX3" fmla="*/ 1192834 w 2109471"/>
                <a:gd name="connsiteY3" fmla="*/ 209800 h 1324848"/>
                <a:gd name="connsiteX4" fmla="*/ 1450049 w 2109471"/>
                <a:gd name="connsiteY4" fmla="*/ 1115207 h 1324848"/>
                <a:gd name="connsiteX5" fmla="*/ 2109471 w 2109471"/>
                <a:gd name="connsiteY5" fmla="*/ 1319857 h 1324848"/>
                <a:gd name="connsiteX6" fmla="*/ 0 w 2109471"/>
                <a:gd name="connsiteY6" fmla="*/ 1324848 h 1324848"/>
                <a:gd name="connsiteX7" fmla="*/ 646770 w 2109471"/>
                <a:gd name="connsiteY7" fmla="*/ 1115206 h 1324848"/>
                <a:gd name="connsiteX8" fmla="*/ 903986 w 2109471"/>
                <a:gd name="connsiteY8" fmla="*/ 209799 h 1324848"/>
                <a:gd name="connsiteX9" fmla="*/ 920154 w 2109471"/>
                <a:gd name="connsiteY9" fmla="*/ 161930 h 1324848"/>
                <a:gd name="connsiteX10" fmla="*/ 1048214 w 2109471"/>
                <a:gd name="connsiteY10" fmla="*/ 83 h 1324848"/>
                <a:gd name="connsiteX11" fmla="*/ 927885 w 2109471"/>
                <a:gd name="connsiteY11" fmla="*/ 139038 h 1324848"/>
                <a:gd name="connsiteX12" fmla="*/ 920154 w 2109471"/>
                <a:gd name="connsiteY12" fmla="*/ 161930 h 1324848"/>
                <a:gd name="connsiteX0" fmla="*/ 920154 w 2109471"/>
                <a:gd name="connsiteY0" fmla="*/ 161930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11" fmla="*/ 920154 w 2109471"/>
                <a:gd name="connsiteY11" fmla="*/ 161930 h 1324848"/>
                <a:gd name="connsiteX0" fmla="*/ 927885 w 2109471"/>
                <a:gd name="connsiteY0" fmla="*/ 139038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920154 w 2109471"/>
                <a:gd name="connsiteY8" fmla="*/ 185164 h 1348082"/>
                <a:gd name="connsiteX9" fmla="*/ 1048214 w 2109471"/>
                <a:gd name="connsiteY9" fmla="*/ 23317 h 1348082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1048214 w 2109471"/>
                <a:gd name="connsiteY8" fmla="*/ 23317 h 1348082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8264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646770 w 2044588"/>
                <a:gd name="connsiteY0" fmla="*/ 1115122 h 1324764"/>
                <a:gd name="connsiteX1" fmla="*/ 1048605 w 2044588"/>
                <a:gd name="connsiteY1" fmla="*/ 0 h 1324764"/>
                <a:gd name="connsiteX2" fmla="*/ 1450049 w 2044588"/>
                <a:gd name="connsiteY2" fmla="*/ 1115123 h 1324764"/>
                <a:gd name="connsiteX3" fmla="*/ 2044588 w 2044588"/>
                <a:gd name="connsiteY3" fmla="*/ 1321282 h 1324764"/>
                <a:gd name="connsiteX4" fmla="*/ 0 w 2044588"/>
                <a:gd name="connsiteY4" fmla="*/ 1324764 h 1324764"/>
                <a:gd name="connsiteX5" fmla="*/ 646770 w 2044588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5246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593958 w 1993285"/>
                <a:gd name="connsiteY0" fmla="*/ 1115122 h 1315246"/>
                <a:gd name="connsiteX1" fmla="*/ 995793 w 1993285"/>
                <a:gd name="connsiteY1" fmla="*/ 0 h 1315246"/>
                <a:gd name="connsiteX2" fmla="*/ 1397237 w 1993285"/>
                <a:gd name="connsiteY2" fmla="*/ 1115123 h 1315246"/>
                <a:gd name="connsiteX3" fmla="*/ 1993285 w 1993285"/>
                <a:gd name="connsiteY3" fmla="*/ 1315246 h 1315246"/>
                <a:gd name="connsiteX4" fmla="*/ 0 w 1993285"/>
                <a:gd name="connsiteY4" fmla="*/ 1314201 h 1315246"/>
                <a:gd name="connsiteX5" fmla="*/ 593958 w 1993285"/>
                <a:gd name="connsiteY5" fmla="*/ 1115122 h 1315246"/>
                <a:gd name="connsiteX0" fmla="*/ 593958 w 1993285"/>
                <a:gd name="connsiteY0" fmla="*/ 1115122 h 1323254"/>
                <a:gd name="connsiteX1" fmla="*/ 995793 w 1993285"/>
                <a:gd name="connsiteY1" fmla="*/ 0 h 1323254"/>
                <a:gd name="connsiteX2" fmla="*/ 1397237 w 1993285"/>
                <a:gd name="connsiteY2" fmla="*/ 1115123 h 1323254"/>
                <a:gd name="connsiteX3" fmla="*/ 1993285 w 1993285"/>
                <a:gd name="connsiteY3" fmla="*/ 1315246 h 1323254"/>
                <a:gd name="connsiteX4" fmla="*/ 0 w 1993285"/>
                <a:gd name="connsiteY4" fmla="*/ 1323254 h 1323254"/>
                <a:gd name="connsiteX5" fmla="*/ 593958 w 1993285"/>
                <a:gd name="connsiteY5" fmla="*/ 1115122 h 1323254"/>
                <a:gd name="connsiteX0" fmla="*/ 596976 w 1996303"/>
                <a:gd name="connsiteY0" fmla="*/ 1115122 h 1315710"/>
                <a:gd name="connsiteX1" fmla="*/ 998811 w 1996303"/>
                <a:gd name="connsiteY1" fmla="*/ 0 h 1315710"/>
                <a:gd name="connsiteX2" fmla="*/ 1400255 w 1996303"/>
                <a:gd name="connsiteY2" fmla="*/ 1115123 h 1315710"/>
                <a:gd name="connsiteX3" fmla="*/ 1996303 w 1996303"/>
                <a:gd name="connsiteY3" fmla="*/ 1315246 h 1315710"/>
                <a:gd name="connsiteX4" fmla="*/ 0 w 1996303"/>
                <a:gd name="connsiteY4" fmla="*/ 1315710 h 1315710"/>
                <a:gd name="connsiteX5" fmla="*/ 596976 w 1996303"/>
                <a:gd name="connsiteY5" fmla="*/ 1115122 h 131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6303" h="1315710">
                  <a:moveTo>
                    <a:pt x="596976" y="1115122"/>
                  </a:moveTo>
                  <a:cubicBezTo>
                    <a:pt x="763445" y="895837"/>
                    <a:pt x="813628" y="0"/>
                    <a:pt x="998811" y="0"/>
                  </a:cubicBezTo>
                  <a:cubicBezTo>
                    <a:pt x="1183994" y="0"/>
                    <a:pt x="1234006" y="895915"/>
                    <a:pt x="1400255" y="1115123"/>
                  </a:cubicBezTo>
                  <a:cubicBezTo>
                    <a:pt x="1566504" y="1334331"/>
                    <a:pt x="1872153" y="1311157"/>
                    <a:pt x="1996303" y="1315246"/>
                  </a:cubicBezTo>
                  <a:lnTo>
                    <a:pt x="0" y="1315710"/>
                  </a:lnTo>
                  <a:cubicBezTo>
                    <a:pt x="124150" y="1311621"/>
                    <a:pt x="430508" y="1334407"/>
                    <a:pt x="596976" y="1115122"/>
                  </a:cubicBezTo>
                  <a:close/>
                </a:path>
              </a:pathLst>
            </a:custGeom>
            <a:solidFill>
              <a:srgbClr val="FFDA65">
                <a:alpha val="7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039100" y="2467848"/>
              <a:ext cx="2096819" cy="1324848"/>
              <a:chOff x="7500310" y="3932952"/>
              <a:chExt cx="2096819" cy="1324848"/>
            </a:xfrm>
          </p:grpSpPr>
          <p:cxnSp>
            <p:nvCxnSpPr>
              <p:cNvPr id="13" name="Straight Connector 12"/>
              <p:cNvCxnSpPr>
                <a:stCxn id="16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7500310" y="3932952"/>
                <a:ext cx="2096819" cy="1324848"/>
                <a:chOff x="7904895" y="3002940"/>
                <a:chExt cx="2096819" cy="1324848"/>
              </a:xfrm>
            </p:grpSpPr>
            <p:sp>
              <p:nvSpPr>
                <p:cNvPr id="15" name="Freeform 14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17" name="Straight Connector 16"/>
          <p:cNvCxnSpPr/>
          <p:nvPr/>
        </p:nvCxnSpPr>
        <p:spPr>
          <a:xfrm>
            <a:off x="2438400" y="291465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867152" y="1943100"/>
            <a:ext cx="2914648" cy="886357"/>
            <a:chOff x="95251" y="2457450"/>
            <a:chExt cx="2914648" cy="1333159"/>
          </a:xfrm>
        </p:grpSpPr>
        <p:sp>
          <p:nvSpPr>
            <p:cNvPr id="20" name="Freeform 19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22" name="Straight Connector 21"/>
              <p:cNvCxnSpPr>
                <a:stCxn id="25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24" name="Freeform 23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" name="Group 25"/>
          <p:cNvGrpSpPr/>
          <p:nvPr/>
        </p:nvGrpSpPr>
        <p:grpSpPr>
          <a:xfrm>
            <a:off x="3352800" y="2000250"/>
            <a:ext cx="4914900" cy="816270"/>
            <a:chOff x="4697976" y="2976426"/>
            <a:chExt cx="2811795" cy="816270"/>
          </a:xfrm>
        </p:grpSpPr>
        <p:sp>
          <p:nvSpPr>
            <p:cNvPr id="27" name="Freeform 26"/>
            <p:cNvSpPr/>
            <p:nvPr/>
          </p:nvSpPr>
          <p:spPr>
            <a:xfrm flipH="1">
              <a:off x="4885816" y="2976915"/>
              <a:ext cx="2438918" cy="815290"/>
            </a:xfrm>
            <a:custGeom>
              <a:avLst/>
              <a:gdLst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2811794 w 2811796"/>
                <a:gd name="connsiteY3" fmla="*/ 842581 h 842582"/>
                <a:gd name="connsiteX4" fmla="*/ 2811657 w 2811796"/>
                <a:gd name="connsiteY4" fmla="*/ 842581 h 842582"/>
                <a:gd name="connsiteX5" fmla="*/ 2811795 w 2811796"/>
                <a:gd name="connsiteY5" fmla="*/ 842582 h 842582"/>
                <a:gd name="connsiteX6" fmla="*/ 1404682 w 2811796"/>
                <a:gd name="connsiteY6" fmla="*/ 26529 h 842582"/>
                <a:gd name="connsiteX7" fmla="*/ 1127818 w 2811796"/>
                <a:gd name="connsiteY7" fmla="*/ 187373 h 842582"/>
                <a:gd name="connsiteX8" fmla="*/ 1099325 w 2811796"/>
                <a:gd name="connsiteY8" fmla="*/ 219370 h 842582"/>
                <a:gd name="connsiteX9" fmla="*/ 731520 w 2811796"/>
                <a:gd name="connsiteY9" fmla="*/ 726609 h 842582"/>
                <a:gd name="connsiteX10" fmla="*/ 186277 w 2811796"/>
                <a:gd name="connsiteY10" fmla="*/ 841240 h 842582"/>
                <a:gd name="connsiteX11" fmla="*/ 137 w 2811796"/>
                <a:gd name="connsiteY11" fmla="*/ 842581 h 842582"/>
                <a:gd name="connsiteX12" fmla="*/ 2811657 w 2811796"/>
                <a:gd name="connsiteY12" fmla="*/ 842581 h 842582"/>
                <a:gd name="connsiteX13" fmla="*/ 2625195 w 2811796"/>
                <a:gd name="connsiteY13" fmla="*/ 841240 h 842582"/>
                <a:gd name="connsiteX14" fmla="*/ 2079009 w 2811796"/>
                <a:gd name="connsiteY14" fmla="*/ 726609 h 842582"/>
                <a:gd name="connsiteX15" fmla="*/ 1710567 w 2811796"/>
                <a:gd name="connsiteY15" fmla="*/ 219370 h 842582"/>
                <a:gd name="connsiteX16" fmla="*/ 1682025 w 2811796"/>
                <a:gd name="connsiteY16" fmla="*/ 187373 h 842582"/>
                <a:gd name="connsiteX17" fmla="*/ 1404682 w 2811796"/>
                <a:gd name="connsiteY17" fmla="*/ 26367 h 842582"/>
                <a:gd name="connsiteX18" fmla="*/ 1404459 w 2811796"/>
                <a:gd name="connsiteY18" fmla="*/ 26399 h 842582"/>
                <a:gd name="connsiteX19" fmla="*/ 1404682 w 2811796"/>
                <a:gd name="connsiteY19" fmla="*/ 26529 h 842582"/>
                <a:gd name="connsiteX20" fmla="*/ 1404905 w 2811796"/>
                <a:gd name="connsiteY20" fmla="*/ 26399 h 842582"/>
                <a:gd name="connsiteX21" fmla="*/ 2811796 w 2811796"/>
                <a:gd name="connsiteY21" fmla="*/ 0 h 842582"/>
                <a:gd name="connsiteX22" fmla="*/ 1 w 2811796"/>
                <a:gd name="connsiteY22" fmla="*/ 0 h 842582"/>
                <a:gd name="connsiteX23" fmla="*/ 1 w 2811796"/>
                <a:gd name="connsiteY23" fmla="*/ 842581 h 842582"/>
                <a:gd name="connsiteX24" fmla="*/ 1 w 2811796"/>
                <a:gd name="connsiteY24" fmla="*/ 842581 h 842582"/>
                <a:gd name="connsiteX25" fmla="*/ 1127818 w 2811796"/>
                <a:gd name="connsiteY25" fmla="*/ 187373 h 842582"/>
                <a:gd name="connsiteX26" fmla="*/ 1184555 w 2811796"/>
                <a:gd name="connsiteY26" fmla="*/ 123659 h 842582"/>
                <a:gd name="connsiteX27" fmla="*/ 1342175 w 2811796"/>
                <a:gd name="connsiteY27" fmla="*/ 35439 h 842582"/>
                <a:gd name="connsiteX28" fmla="*/ 1404459 w 2811796"/>
                <a:gd name="connsiteY28" fmla="*/ 26399 h 842582"/>
                <a:gd name="connsiteX29" fmla="*/ 1404310 w 2811796"/>
                <a:gd name="connsiteY29" fmla="*/ 26313 h 842582"/>
                <a:gd name="connsiteX30" fmla="*/ 1404682 w 2811796"/>
                <a:gd name="connsiteY30" fmla="*/ 26367 h 842582"/>
                <a:gd name="connsiteX31" fmla="*/ 1405053 w 2811796"/>
                <a:gd name="connsiteY31" fmla="*/ 26313 h 842582"/>
                <a:gd name="connsiteX32" fmla="*/ 1404905 w 2811796"/>
                <a:gd name="connsiteY32" fmla="*/ 26399 h 842582"/>
                <a:gd name="connsiteX33" fmla="*/ 1467297 w 2811796"/>
                <a:gd name="connsiteY33" fmla="*/ 35439 h 842582"/>
                <a:gd name="connsiteX34" fmla="*/ 1625190 w 2811796"/>
                <a:gd name="connsiteY34" fmla="*/ 123659 h 842582"/>
                <a:gd name="connsiteX35" fmla="*/ 1682025 w 2811796"/>
                <a:gd name="connsiteY35" fmla="*/ 187373 h 842582"/>
                <a:gd name="connsiteX36" fmla="*/ 2811794 w 2811796"/>
                <a:gd name="connsiteY36" fmla="*/ 842581 h 842582"/>
                <a:gd name="connsiteX37" fmla="*/ 2811796 w 2811796"/>
                <a:gd name="connsiteY37" fmla="*/ 842581 h 842582"/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137 w 2811796"/>
                <a:gd name="connsiteY3" fmla="*/ 842581 h 842582"/>
                <a:gd name="connsiteX4" fmla="*/ 2811794 w 2811796"/>
                <a:gd name="connsiteY4" fmla="*/ 842581 h 842582"/>
                <a:gd name="connsiteX5" fmla="*/ 2811657 w 2811796"/>
                <a:gd name="connsiteY5" fmla="*/ 842581 h 842582"/>
                <a:gd name="connsiteX6" fmla="*/ 2811795 w 2811796"/>
                <a:gd name="connsiteY6" fmla="*/ 842582 h 842582"/>
                <a:gd name="connsiteX7" fmla="*/ 2811794 w 2811796"/>
                <a:gd name="connsiteY7" fmla="*/ 842581 h 842582"/>
                <a:gd name="connsiteX8" fmla="*/ 1404682 w 2811796"/>
                <a:gd name="connsiteY8" fmla="*/ 26529 h 842582"/>
                <a:gd name="connsiteX9" fmla="*/ 1127818 w 2811796"/>
                <a:gd name="connsiteY9" fmla="*/ 187373 h 842582"/>
                <a:gd name="connsiteX10" fmla="*/ 1099325 w 2811796"/>
                <a:gd name="connsiteY10" fmla="*/ 219370 h 842582"/>
                <a:gd name="connsiteX11" fmla="*/ 731520 w 2811796"/>
                <a:gd name="connsiteY11" fmla="*/ 726609 h 842582"/>
                <a:gd name="connsiteX12" fmla="*/ 186277 w 2811796"/>
                <a:gd name="connsiteY12" fmla="*/ 841240 h 842582"/>
                <a:gd name="connsiteX13" fmla="*/ 137 w 2811796"/>
                <a:gd name="connsiteY13" fmla="*/ 842581 h 842582"/>
                <a:gd name="connsiteX14" fmla="*/ 2811657 w 2811796"/>
                <a:gd name="connsiteY14" fmla="*/ 842581 h 842582"/>
                <a:gd name="connsiteX15" fmla="*/ 2625195 w 2811796"/>
                <a:gd name="connsiteY15" fmla="*/ 841240 h 842582"/>
                <a:gd name="connsiteX16" fmla="*/ 2079009 w 2811796"/>
                <a:gd name="connsiteY16" fmla="*/ 726609 h 842582"/>
                <a:gd name="connsiteX17" fmla="*/ 1710567 w 2811796"/>
                <a:gd name="connsiteY17" fmla="*/ 219370 h 842582"/>
                <a:gd name="connsiteX18" fmla="*/ 1682025 w 2811796"/>
                <a:gd name="connsiteY18" fmla="*/ 187373 h 842582"/>
                <a:gd name="connsiteX19" fmla="*/ 1404682 w 2811796"/>
                <a:gd name="connsiteY19" fmla="*/ 26529 h 842582"/>
                <a:gd name="connsiteX20" fmla="*/ 1404682 w 2811796"/>
                <a:gd name="connsiteY20" fmla="*/ 26367 h 842582"/>
                <a:gd name="connsiteX21" fmla="*/ 1404459 w 2811796"/>
                <a:gd name="connsiteY21" fmla="*/ 26399 h 842582"/>
                <a:gd name="connsiteX22" fmla="*/ 1404682 w 2811796"/>
                <a:gd name="connsiteY22" fmla="*/ 26529 h 842582"/>
                <a:gd name="connsiteX23" fmla="*/ 1404905 w 2811796"/>
                <a:gd name="connsiteY23" fmla="*/ 26399 h 842582"/>
                <a:gd name="connsiteX24" fmla="*/ 1404682 w 2811796"/>
                <a:gd name="connsiteY24" fmla="*/ 26367 h 842582"/>
                <a:gd name="connsiteX25" fmla="*/ 2811796 w 2811796"/>
                <a:gd name="connsiteY25" fmla="*/ 0 h 842582"/>
                <a:gd name="connsiteX26" fmla="*/ 1 w 2811796"/>
                <a:gd name="connsiteY26" fmla="*/ 842581 h 842582"/>
                <a:gd name="connsiteX27" fmla="*/ 1 w 2811796"/>
                <a:gd name="connsiteY27" fmla="*/ 842581 h 842582"/>
                <a:gd name="connsiteX28" fmla="*/ 1127818 w 2811796"/>
                <a:gd name="connsiteY28" fmla="*/ 187373 h 842582"/>
                <a:gd name="connsiteX29" fmla="*/ 1184555 w 2811796"/>
                <a:gd name="connsiteY29" fmla="*/ 123659 h 842582"/>
                <a:gd name="connsiteX30" fmla="*/ 1342175 w 2811796"/>
                <a:gd name="connsiteY30" fmla="*/ 35439 h 842582"/>
                <a:gd name="connsiteX31" fmla="*/ 1404459 w 2811796"/>
                <a:gd name="connsiteY31" fmla="*/ 26399 h 842582"/>
                <a:gd name="connsiteX32" fmla="*/ 1404310 w 2811796"/>
                <a:gd name="connsiteY32" fmla="*/ 26313 h 842582"/>
                <a:gd name="connsiteX33" fmla="*/ 1404682 w 2811796"/>
                <a:gd name="connsiteY33" fmla="*/ 26367 h 842582"/>
                <a:gd name="connsiteX34" fmla="*/ 1405053 w 2811796"/>
                <a:gd name="connsiteY34" fmla="*/ 26313 h 842582"/>
                <a:gd name="connsiteX35" fmla="*/ 1404905 w 2811796"/>
                <a:gd name="connsiteY35" fmla="*/ 26399 h 842582"/>
                <a:gd name="connsiteX36" fmla="*/ 1467297 w 2811796"/>
                <a:gd name="connsiteY36" fmla="*/ 35439 h 842582"/>
                <a:gd name="connsiteX37" fmla="*/ 1625190 w 2811796"/>
                <a:gd name="connsiteY37" fmla="*/ 123659 h 842582"/>
                <a:gd name="connsiteX38" fmla="*/ 1682025 w 2811796"/>
                <a:gd name="connsiteY38" fmla="*/ 187373 h 842582"/>
                <a:gd name="connsiteX39" fmla="*/ 2811794 w 2811796"/>
                <a:gd name="connsiteY39" fmla="*/ 842581 h 842582"/>
                <a:gd name="connsiteX40" fmla="*/ 2811796 w 2811796"/>
                <a:gd name="connsiteY40" fmla="*/ 842581 h 842582"/>
                <a:gd name="connsiteX41" fmla="*/ 2811796 w 2811796"/>
                <a:gd name="connsiteY41" fmla="*/ 0 h 842582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27818 w 2811796"/>
                <a:gd name="connsiteY28" fmla="*/ 161060 h 816269"/>
                <a:gd name="connsiteX29" fmla="*/ 1184555 w 2811796"/>
                <a:gd name="connsiteY29" fmla="*/ 97346 h 816269"/>
                <a:gd name="connsiteX30" fmla="*/ 1342175 w 2811796"/>
                <a:gd name="connsiteY30" fmla="*/ 9126 h 816269"/>
                <a:gd name="connsiteX31" fmla="*/ 1404459 w 2811796"/>
                <a:gd name="connsiteY31" fmla="*/ 86 h 816269"/>
                <a:gd name="connsiteX32" fmla="*/ 1404310 w 2811796"/>
                <a:gd name="connsiteY32" fmla="*/ 0 h 816269"/>
                <a:gd name="connsiteX33" fmla="*/ 1404682 w 2811796"/>
                <a:gd name="connsiteY33" fmla="*/ 54 h 816269"/>
                <a:gd name="connsiteX34" fmla="*/ 1405053 w 2811796"/>
                <a:gd name="connsiteY34" fmla="*/ 0 h 816269"/>
                <a:gd name="connsiteX35" fmla="*/ 1404905 w 2811796"/>
                <a:gd name="connsiteY35" fmla="*/ 86 h 816269"/>
                <a:gd name="connsiteX36" fmla="*/ 1467297 w 2811796"/>
                <a:gd name="connsiteY36" fmla="*/ 9126 h 816269"/>
                <a:gd name="connsiteX37" fmla="*/ 1625190 w 2811796"/>
                <a:gd name="connsiteY37" fmla="*/ 97346 h 816269"/>
                <a:gd name="connsiteX38" fmla="*/ 1682025 w 2811796"/>
                <a:gd name="connsiteY38" fmla="*/ 161060 h 816269"/>
                <a:gd name="connsiteX39" fmla="*/ 2811794 w 2811796"/>
                <a:gd name="connsiteY39" fmla="*/ 816268 h 816269"/>
                <a:gd name="connsiteX40" fmla="*/ 2811796 w 2811796"/>
                <a:gd name="connsiteY40" fmla="*/ 816268 h 816269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84555 w 2811796"/>
                <a:gd name="connsiteY28" fmla="*/ 97346 h 816269"/>
                <a:gd name="connsiteX29" fmla="*/ 1342175 w 2811796"/>
                <a:gd name="connsiteY29" fmla="*/ 9126 h 816269"/>
                <a:gd name="connsiteX30" fmla="*/ 1404459 w 2811796"/>
                <a:gd name="connsiteY30" fmla="*/ 86 h 816269"/>
                <a:gd name="connsiteX31" fmla="*/ 1404310 w 2811796"/>
                <a:gd name="connsiteY31" fmla="*/ 0 h 816269"/>
                <a:gd name="connsiteX32" fmla="*/ 1404682 w 2811796"/>
                <a:gd name="connsiteY32" fmla="*/ 54 h 816269"/>
                <a:gd name="connsiteX33" fmla="*/ 1405053 w 2811796"/>
                <a:gd name="connsiteY33" fmla="*/ 0 h 816269"/>
                <a:gd name="connsiteX34" fmla="*/ 1404905 w 2811796"/>
                <a:gd name="connsiteY34" fmla="*/ 86 h 816269"/>
                <a:gd name="connsiteX35" fmla="*/ 1467297 w 2811796"/>
                <a:gd name="connsiteY35" fmla="*/ 9126 h 816269"/>
                <a:gd name="connsiteX36" fmla="*/ 1625190 w 2811796"/>
                <a:gd name="connsiteY36" fmla="*/ 97346 h 816269"/>
                <a:gd name="connsiteX37" fmla="*/ 1682025 w 2811796"/>
                <a:gd name="connsiteY37" fmla="*/ 161060 h 816269"/>
                <a:gd name="connsiteX38" fmla="*/ 2811794 w 2811796"/>
                <a:gd name="connsiteY38" fmla="*/ 816268 h 816269"/>
                <a:gd name="connsiteX39" fmla="*/ 2811796 w 2811796"/>
                <a:gd name="connsiteY39" fmla="*/ 816268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11794 w 2830194"/>
                <a:gd name="connsiteY38" fmla="*/ 816268 h 816269"/>
                <a:gd name="connsiteX39" fmla="*/ 2830194 w 2830194"/>
                <a:gd name="connsiteY39" fmla="*/ 715077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30194 w 2830194"/>
                <a:gd name="connsiteY38" fmla="*/ 715077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553346 w 2811795"/>
                <a:gd name="connsiteY25" fmla="*/ 466699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38" fmla="*/ 1553346 w 2811795"/>
                <a:gd name="connsiteY38" fmla="*/ 466699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9437 w 2841231"/>
                <a:gd name="connsiteY26" fmla="*/ 81626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5757 w 2841231"/>
                <a:gd name="connsiteY26" fmla="*/ 70219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3816 w 2815474"/>
                <a:gd name="connsiteY0" fmla="*/ 816268 h 816269"/>
                <a:gd name="connsiteX1" fmla="*/ 3680 w 2815474"/>
                <a:gd name="connsiteY1" fmla="*/ 816268 h 816269"/>
                <a:gd name="connsiteX2" fmla="*/ 3679 w 2815474"/>
                <a:gd name="connsiteY2" fmla="*/ 816269 h 816269"/>
                <a:gd name="connsiteX3" fmla="*/ 3816 w 2815474"/>
                <a:gd name="connsiteY3" fmla="*/ 816268 h 816269"/>
                <a:gd name="connsiteX4" fmla="*/ 2815473 w 2815474"/>
                <a:gd name="connsiteY4" fmla="*/ 816268 h 816269"/>
                <a:gd name="connsiteX5" fmla="*/ 2815336 w 2815474"/>
                <a:gd name="connsiteY5" fmla="*/ 816268 h 816269"/>
                <a:gd name="connsiteX6" fmla="*/ 2815474 w 2815474"/>
                <a:gd name="connsiteY6" fmla="*/ 816269 h 816269"/>
                <a:gd name="connsiteX7" fmla="*/ 2815473 w 2815474"/>
                <a:gd name="connsiteY7" fmla="*/ 816268 h 816269"/>
                <a:gd name="connsiteX8" fmla="*/ 1408361 w 2815474"/>
                <a:gd name="connsiteY8" fmla="*/ 216 h 816269"/>
                <a:gd name="connsiteX9" fmla="*/ 1131497 w 2815474"/>
                <a:gd name="connsiteY9" fmla="*/ 161060 h 816269"/>
                <a:gd name="connsiteX10" fmla="*/ 1103004 w 2815474"/>
                <a:gd name="connsiteY10" fmla="*/ 193057 h 816269"/>
                <a:gd name="connsiteX11" fmla="*/ 735199 w 2815474"/>
                <a:gd name="connsiteY11" fmla="*/ 700296 h 816269"/>
                <a:gd name="connsiteX12" fmla="*/ 189956 w 2815474"/>
                <a:gd name="connsiteY12" fmla="*/ 814927 h 816269"/>
                <a:gd name="connsiteX13" fmla="*/ 3816 w 2815474"/>
                <a:gd name="connsiteY13" fmla="*/ 816268 h 816269"/>
                <a:gd name="connsiteX14" fmla="*/ 2815336 w 2815474"/>
                <a:gd name="connsiteY14" fmla="*/ 816268 h 816269"/>
                <a:gd name="connsiteX15" fmla="*/ 2628874 w 2815474"/>
                <a:gd name="connsiteY15" fmla="*/ 814927 h 816269"/>
                <a:gd name="connsiteX16" fmla="*/ 2082688 w 2815474"/>
                <a:gd name="connsiteY16" fmla="*/ 700296 h 816269"/>
                <a:gd name="connsiteX17" fmla="*/ 1714246 w 2815474"/>
                <a:gd name="connsiteY17" fmla="*/ 193057 h 816269"/>
                <a:gd name="connsiteX18" fmla="*/ 1685704 w 2815474"/>
                <a:gd name="connsiteY18" fmla="*/ 161060 h 816269"/>
                <a:gd name="connsiteX19" fmla="*/ 1408361 w 2815474"/>
                <a:gd name="connsiteY19" fmla="*/ 216 h 816269"/>
                <a:gd name="connsiteX20" fmla="*/ 1408361 w 2815474"/>
                <a:gd name="connsiteY20" fmla="*/ 54 h 816269"/>
                <a:gd name="connsiteX21" fmla="*/ 1408138 w 2815474"/>
                <a:gd name="connsiteY21" fmla="*/ 86 h 816269"/>
                <a:gd name="connsiteX22" fmla="*/ 1408361 w 2815474"/>
                <a:gd name="connsiteY22" fmla="*/ 216 h 816269"/>
                <a:gd name="connsiteX23" fmla="*/ 1408584 w 2815474"/>
                <a:gd name="connsiteY23" fmla="*/ 86 h 816269"/>
                <a:gd name="connsiteX24" fmla="*/ 1408361 w 2815474"/>
                <a:gd name="connsiteY24" fmla="*/ 54 h 816269"/>
                <a:gd name="connsiteX25" fmla="*/ 1685704 w 2815474"/>
                <a:gd name="connsiteY25" fmla="*/ 161060 h 816269"/>
                <a:gd name="connsiteX26" fmla="*/ 0 w 2815474"/>
                <a:gd name="connsiteY26" fmla="*/ 702198 h 816269"/>
                <a:gd name="connsiteX27" fmla="*/ 1188234 w 2815474"/>
                <a:gd name="connsiteY27" fmla="*/ 97346 h 816269"/>
                <a:gd name="connsiteX28" fmla="*/ 1345854 w 2815474"/>
                <a:gd name="connsiteY28" fmla="*/ 9126 h 816269"/>
                <a:gd name="connsiteX29" fmla="*/ 1408138 w 2815474"/>
                <a:gd name="connsiteY29" fmla="*/ 86 h 816269"/>
                <a:gd name="connsiteX30" fmla="*/ 1407989 w 2815474"/>
                <a:gd name="connsiteY30" fmla="*/ 0 h 816269"/>
                <a:gd name="connsiteX31" fmla="*/ 1408361 w 2815474"/>
                <a:gd name="connsiteY31" fmla="*/ 54 h 816269"/>
                <a:gd name="connsiteX32" fmla="*/ 1408732 w 2815474"/>
                <a:gd name="connsiteY32" fmla="*/ 0 h 816269"/>
                <a:gd name="connsiteX33" fmla="*/ 1408584 w 2815474"/>
                <a:gd name="connsiteY33" fmla="*/ 86 h 816269"/>
                <a:gd name="connsiteX34" fmla="*/ 1470976 w 2815474"/>
                <a:gd name="connsiteY34" fmla="*/ 9126 h 816269"/>
                <a:gd name="connsiteX35" fmla="*/ 1628869 w 2815474"/>
                <a:gd name="connsiteY35" fmla="*/ 97346 h 816269"/>
                <a:gd name="connsiteX36" fmla="*/ 1685704 w 2815474"/>
                <a:gd name="connsiteY36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184555 w 2811795"/>
                <a:gd name="connsiteY26" fmla="*/ 97346 h 816269"/>
                <a:gd name="connsiteX27" fmla="*/ 1342175 w 2811795"/>
                <a:gd name="connsiteY27" fmla="*/ 9126 h 816269"/>
                <a:gd name="connsiteX28" fmla="*/ 1404459 w 2811795"/>
                <a:gd name="connsiteY28" fmla="*/ 86 h 816269"/>
                <a:gd name="connsiteX29" fmla="*/ 1404310 w 2811795"/>
                <a:gd name="connsiteY29" fmla="*/ 0 h 816269"/>
                <a:gd name="connsiteX30" fmla="*/ 1404682 w 2811795"/>
                <a:gd name="connsiteY30" fmla="*/ 54 h 816269"/>
                <a:gd name="connsiteX31" fmla="*/ 1405053 w 2811795"/>
                <a:gd name="connsiteY31" fmla="*/ 0 h 816269"/>
                <a:gd name="connsiteX32" fmla="*/ 1404905 w 2811795"/>
                <a:gd name="connsiteY32" fmla="*/ 86 h 816269"/>
                <a:gd name="connsiteX33" fmla="*/ 1467297 w 2811795"/>
                <a:gd name="connsiteY33" fmla="*/ 9126 h 816269"/>
                <a:gd name="connsiteX34" fmla="*/ 1625190 w 2811795"/>
                <a:gd name="connsiteY34" fmla="*/ 97346 h 816269"/>
                <a:gd name="connsiteX35" fmla="*/ 1682025 w 2811795"/>
                <a:gd name="connsiteY35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34" fmla="*/ 1682025 w 2811795"/>
                <a:gd name="connsiteY34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25190 w 2811795"/>
                <a:gd name="connsiteY25" fmla="*/ 9734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67297 w 2811795"/>
                <a:gd name="connsiteY25" fmla="*/ 912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30" fmla="*/ 1404905 w 2811795"/>
                <a:gd name="connsiteY30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5053 w 2811795"/>
                <a:gd name="connsiteY25" fmla="*/ 0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0" fmla="*/ 22271 w 2833929"/>
                <a:gd name="connsiteY0" fmla="*/ 816268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2271 w 2833929"/>
                <a:gd name="connsiteY3" fmla="*/ 816268 h 816269"/>
                <a:gd name="connsiteX4" fmla="*/ 2833928 w 2833929"/>
                <a:gd name="connsiteY4" fmla="*/ 816268 h 816269"/>
                <a:gd name="connsiteX5" fmla="*/ 2833791 w 2833929"/>
                <a:gd name="connsiteY5" fmla="*/ 816268 h 816269"/>
                <a:gd name="connsiteX6" fmla="*/ 2833929 w 2833929"/>
                <a:gd name="connsiteY6" fmla="*/ 816269 h 816269"/>
                <a:gd name="connsiteX7" fmla="*/ 2833928 w 2833929"/>
                <a:gd name="connsiteY7" fmla="*/ 816268 h 816269"/>
                <a:gd name="connsiteX8" fmla="*/ 1426816 w 2833929"/>
                <a:gd name="connsiteY8" fmla="*/ 216 h 816269"/>
                <a:gd name="connsiteX9" fmla="*/ 1149952 w 2833929"/>
                <a:gd name="connsiteY9" fmla="*/ 161060 h 816269"/>
                <a:gd name="connsiteX10" fmla="*/ 1121459 w 2833929"/>
                <a:gd name="connsiteY10" fmla="*/ 193057 h 816269"/>
                <a:gd name="connsiteX11" fmla="*/ 753654 w 2833929"/>
                <a:gd name="connsiteY11" fmla="*/ 700296 h 816269"/>
                <a:gd name="connsiteX12" fmla="*/ 208411 w 2833929"/>
                <a:gd name="connsiteY12" fmla="*/ 814927 h 816269"/>
                <a:gd name="connsiteX13" fmla="*/ 0 w 2833929"/>
                <a:gd name="connsiteY13" fmla="*/ 680025 h 816269"/>
                <a:gd name="connsiteX14" fmla="*/ 2833791 w 2833929"/>
                <a:gd name="connsiteY14" fmla="*/ 816268 h 816269"/>
                <a:gd name="connsiteX15" fmla="*/ 2647329 w 2833929"/>
                <a:gd name="connsiteY15" fmla="*/ 814927 h 816269"/>
                <a:gd name="connsiteX16" fmla="*/ 2101143 w 2833929"/>
                <a:gd name="connsiteY16" fmla="*/ 700296 h 816269"/>
                <a:gd name="connsiteX17" fmla="*/ 1732701 w 2833929"/>
                <a:gd name="connsiteY17" fmla="*/ 193057 h 816269"/>
                <a:gd name="connsiteX18" fmla="*/ 1704159 w 2833929"/>
                <a:gd name="connsiteY18" fmla="*/ 161060 h 816269"/>
                <a:gd name="connsiteX19" fmla="*/ 1426816 w 2833929"/>
                <a:gd name="connsiteY19" fmla="*/ 216 h 816269"/>
                <a:gd name="connsiteX20" fmla="*/ 1426816 w 2833929"/>
                <a:gd name="connsiteY20" fmla="*/ 54 h 816269"/>
                <a:gd name="connsiteX21" fmla="*/ 1426593 w 2833929"/>
                <a:gd name="connsiteY21" fmla="*/ 86 h 816269"/>
                <a:gd name="connsiteX22" fmla="*/ 1426816 w 2833929"/>
                <a:gd name="connsiteY22" fmla="*/ 216 h 816269"/>
                <a:gd name="connsiteX23" fmla="*/ 1427039 w 2833929"/>
                <a:gd name="connsiteY23" fmla="*/ 86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26" fmla="*/ 1426593 w 2833929"/>
                <a:gd name="connsiteY26" fmla="*/ 86 h 816269"/>
                <a:gd name="connsiteX27" fmla="*/ 1426444 w 2833929"/>
                <a:gd name="connsiteY27" fmla="*/ 0 h 816269"/>
                <a:gd name="connsiteX28" fmla="*/ 1426816 w 2833929"/>
                <a:gd name="connsiteY28" fmla="*/ 54 h 816269"/>
                <a:gd name="connsiteX29" fmla="*/ 1427187 w 2833929"/>
                <a:gd name="connsiteY29" fmla="*/ 0 h 816269"/>
                <a:gd name="connsiteX0" fmla="*/ 22134 w 2833929"/>
                <a:gd name="connsiteY0" fmla="*/ 816269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833928 w 2833929"/>
                <a:gd name="connsiteY3" fmla="*/ 816268 h 816269"/>
                <a:gd name="connsiteX4" fmla="*/ 2833791 w 2833929"/>
                <a:gd name="connsiteY4" fmla="*/ 816268 h 816269"/>
                <a:gd name="connsiteX5" fmla="*/ 2833929 w 2833929"/>
                <a:gd name="connsiteY5" fmla="*/ 816269 h 816269"/>
                <a:gd name="connsiteX6" fmla="*/ 2833928 w 2833929"/>
                <a:gd name="connsiteY6" fmla="*/ 816268 h 816269"/>
                <a:gd name="connsiteX7" fmla="*/ 1426816 w 2833929"/>
                <a:gd name="connsiteY7" fmla="*/ 216 h 816269"/>
                <a:gd name="connsiteX8" fmla="*/ 1149952 w 2833929"/>
                <a:gd name="connsiteY8" fmla="*/ 161060 h 816269"/>
                <a:gd name="connsiteX9" fmla="*/ 1121459 w 2833929"/>
                <a:gd name="connsiteY9" fmla="*/ 193057 h 816269"/>
                <a:gd name="connsiteX10" fmla="*/ 753654 w 2833929"/>
                <a:gd name="connsiteY10" fmla="*/ 700296 h 816269"/>
                <a:gd name="connsiteX11" fmla="*/ 208411 w 2833929"/>
                <a:gd name="connsiteY11" fmla="*/ 814927 h 816269"/>
                <a:gd name="connsiteX12" fmla="*/ 0 w 2833929"/>
                <a:gd name="connsiteY12" fmla="*/ 680025 h 816269"/>
                <a:gd name="connsiteX13" fmla="*/ 2833791 w 2833929"/>
                <a:gd name="connsiteY13" fmla="*/ 816268 h 816269"/>
                <a:gd name="connsiteX14" fmla="*/ 2647329 w 2833929"/>
                <a:gd name="connsiteY14" fmla="*/ 814927 h 816269"/>
                <a:gd name="connsiteX15" fmla="*/ 2101143 w 2833929"/>
                <a:gd name="connsiteY15" fmla="*/ 700296 h 816269"/>
                <a:gd name="connsiteX16" fmla="*/ 1732701 w 2833929"/>
                <a:gd name="connsiteY16" fmla="*/ 193057 h 816269"/>
                <a:gd name="connsiteX17" fmla="*/ 1704159 w 2833929"/>
                <a:gd name="connsiteY17" fmla="*/ 161060 h 816269"/>
                <a:gd name="connsiteX18" fmla="*/ 1426816 w 2833929"/>
                <a:gd name="connsiteY18" fmla="*/ 216 h 816269"/>
                <a:gd name="connsiteX19" fmla="*/ 1426816 w 2833929"/>
                <a:gd name="connsiteY19" fmla="*/ 54 h 816269"/>
                <a:gd name="connsiteX20" fmla="*/ 1426593 w 2833929"/>
                <a:gd name="connsiteY20" fmla="*/ 86 h 816269"/>
                <a:gd name="connsiteX21" fmla="*/ 1426816 w 2833929"/>
                <a:gd name="connsiteY21" fmla="*/ 216 h 816269"/>
                <a:gd name="connsiteX22" fmla="*/ 1427039 w 2833929"/>
                <a:gd name="connsiteY22" fmla="*/ 86 h 816269"/>
                <a:gd name="connsiteX23" fmla="*/ 1426816 w 2833929"/>
                <a:gd name="connsiteY23" fmla="*/ 54 h 816269"/>
                <a:gd name="connsiteX24" fmla="*/ 1427187 w 2833929"/>
                <a:gd name="connsiteY24" fmla="*/ 0 h 816269"/>
                <a:gd name="connsiteX25" fmla="*/ 1426593 w 2833929"/>
                <a:gd name="connsiteY25" fmla="*/ 86 h 816269"/>
                <a:gd name="connsiteX26" fmla="*/ 1426444 w 2833929"/>
                <a:gd name="connsiteY26" fmla="*/ 0 h 816269"/>
                <a:gd name="connsiteX27" fmla="*/ 1426816 w 2833929"/>
                <a:gd name="connsiteY27" fmla="*/ 54 h 816269"/>
                <a:gd name="connsiteX28" fmla="*/ 1427187 w 2833929"/>
                <a:gd name="connsiteY28" fmla="*/ 0 h 816269"/>
                <a:gd name="connsiteX0" fmla="*/ 2833928 w 2833929"/>
                <a:gd name="connsiteY0" fmla="*/ 816268 h 816269"/>
                <a:gd name="connsiteX1" fmla="*/ 2833791 w 2833929"/>
                <a:gd name="connsiteY1" fmla="*/ 816268 h 816269"/>
                <a:gd name="connsiteX2" fmla="*/ 2833929 w 2833929"/>
                <a:gd name="connsiteY2" fmla="*/ 816269 h 816269"/>
                <a:gd name="connsiteX3" fmla="*/ 2833928 w 2833929"/>
                <a:gd name="connsiteY3" fmla="*/ 816268 h 816269"/>
                <a:gd name="connsiteX4" fmla="*/ 1426816 w 2833929"/>
                <a:gd name="connsiteY4" fmla="*/ 216 h 816269"/>
                <a:gd name="connsiteX5" fmla="*/ 1149952 w 2833929"/>
                <a:gd name="connsiteY5" fmla="*/ 161060 h 816269"/>
                <a:gd name="connsiteX6" fmla="*/ 1121459 w 2833929"/>
                <a:gd name="connsiteY6" fmla="*/ 193057 h 816269"/>
                <a:gd name="connsiteX7" fmla="*/ 753654 w 2833929"/>
                <a:gd name="connsiteY7" fmla="*/ 700296 h 816269"/>
                <a:gd name="connsiteX8" fmla="*/ 208411 w 2833929"/>
                <a:gd name="connsiteY8" fmla="*/ 814927 h 816269"/>
                <a:gd name="connsiteX9" fmla="*/ 0 w 2833929"/>
                <a:gd name="connsiteY9" fmla="*/ 680025 h 816269"/>
                <a:gd name="connsiteX10" fmla="*/ 2833791 w 2833929"/>
                <a:gd name="connsiteY10" fmla="*/ 816268 h 816269"/>
                <a:gd name="connsiteX11" fmla="*/ 2647329 w 2833929"/>
                <a:gd name="connsiteY11" fmla="*/ 814927 h 816269"/>
                <a:gd name="connsiteX12" fmla="*/ 2101143 w 2833929"/>
                <a:gd name="connsiteY12" fmla="*/ 700296 h 816269"/>
                <a:gd name="connsiteX13" fmla="*/ 1732701 w 2833929"/>
                <a:gd name="connsiteY13" fmla="*/ 193057 h 816269"/>
                <a:gd name="connsiteX14" fmla="*/ 1704159 w 2833929"/>
                <a:gd name="connsiteY14" fmla="*/ 161060 h 816269"/>
                <a:gd name="connsiteX15" fmla="*/ 1426816 w 2833929"/>
                <a:gd name="connsiteY15" fmla="*/ 216 h 816269"/>
                <a:gd name="connsiteX16" fmla="*/ 1426816 w 2833929"/>
                <a:gd name="connsiteY16" fmla="*/ 54 h 816269"/>
                <a:gd name="connsiteX17" fmla="*/ 1426593 w 2833929"/>
                <a:gd name="connsiteY17" fmla="*/ 86 h 816269"/>
                <a:gd name="connsiteX18" fmla="*/ 1426816 w 2833929"/>
                <a:gd name="connsiteY18" fmla="*/ 216 h 816269"/>
                <a:gd name="connsiteX19" fmla="*/ 1427039 w 2833929"/>
                <a:gd name="connsiteY19" fmla="*/ 86 h 816269"/>
                <a:gd name="connsiteX20" fmla="*/ 1426816 w 2833929"/>
                <a:gd name="connsiteY20" fmla="*/ 54 h 816269"/>
                <a:gd name="connsiteX21" fmla="*/ 1427187 w 2833929"/>
                <a:gd name="connsiteY21" fmla="*/ 0 h 816269"/>
                <a:gd name="connsiteX22" fmla="*/ 1426593 w 2833929"/>
                <a:gd name="connsiteY22" fmla="*/ 86 h 816269"/>
                <a:gd name="connsiteX23" fmla="*/ 1426444 w 2833929"/>
                <a:gd name="connsiteY23" fmla="*/ 0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0" fmla="*/ 2840478 w 2840479"/>
                <a:gd name="connsiteY0" fmla="*/ 816268 h 816269"/>
                <a:gd name="connsiteX1" fmla="*/ 2840341 w 2840479"/>
                <a:gd name="connsiteY1" fmla="*/ 816268 h 816269"/>
                <a:gd name="connsiteX2" fmla="*/ 2840479 w 2840479"/>
                <a:gd name="connsiteY2" fmla="*/ 816269 h 816269"/>
                <a:gd name="connsiteX3" fmla="*/ 2840478 w 2840479"/>
                <a:gd name="connsiteY3" fmla="*/ 816268 h 816269"/>
                <a:gd name="connsiteX4" fmla="*/ 1433366 w 2840479"/>
                <a:gd name="connsiteY4" fmla="*/ 216 h 816269"/>
                <a:gd name="connsiteX5" fmla="*/ 1156502 w 2840479"/>
                <a:gd name="connsiteY5" fmla="*/ 161060 h 816269"/>
                <a:gd name="connsiteX6" fmla="*/ 1128009 w 2840479"/>
                <a:gd name="connsiteY6" fmla="*/ 193057 h 816269"/>
                <a:gd name="connsiteX7" fmla="*/ 760204 w 2840479"/>
                <a:gd name="connsiteY7" fmla="*/ 700296 h 816269"/>
                <a:gd name="connsiteX8" fmla="*/ 214961 w 2840479"/>
                <a:gd name="connsiteY8" fmla="*/ 814927 h 816269"/>
                <a:gd name="connsiteX9" fmla="*/ 0 w 2840479"/>
                <a:gd name="connsiteY9" fmla="*/ 814958 h 816269"/>
                <a:gd name="connsiteX10" fmla="*/ 2840341 w 2840479"/>
                <a:gd name="connsiteY10" fmla="*/ 816268 h 816269"/>
                <a:gd name="connsiteX11" fmla="*/ 2653879 w 2840479"/>
                <a:gd name="connsiteY11" fmla="*/ 814927 h 816269"/>
                <a:gd name="connsiteX12" fmla="*/ 2107693 w 2840479"/>
                <a:gd name="connsiteY12" fmla="*/ 700296 h 816269"/>
                <a:gd name="connsiteX13" fmla="*/ 1739251 w 2840479"/>
                <a:gd name="connsiteY13" fmla="*/ 193057 h 816269"/>
                <a:gd name="connsiteX14" fmla="*/ 1710709 w 2840479"/>
                <a:gd name="connsiteY14" fmla="*/ 161060 h 816269"/>
                <a:gd name="connsiteX15" fmla="*/ 1433366 w 2840479"/>
                <a:gd name="connsiteY15" fmla="*/ 216 h 816269"/>
                <a:gd name="connsiteX16" fmla="*/ 1433366 w 2840479"/>
                <a:gd name="connsiteY16" fmla="*/ 54 h 816269"/>
                <a:gd name="connsiteX17" fmla="*/ 1433143 w 2840479"/>
                <a:gd name="connsiteY17" fmla="*/ 86 h 816269"/>
                <a:gd name="connsiteX18" fmla="*/ 1433366 w 2840479"/>
                <a:gd name="connsiteY18" fmla="*/ 216 h 816269"/>
                <a:gd name="connsiteX19" fmla="*/ 1433589 w 2840479"/>
                <a:gd name="connsiteY19" fmla="*/ 86 h 816269"/>
                <a:gd name="connsiteX20" fmla="*/ 1433366 w 2840479"/>
                <a:gd name="connsiteY20" fmla="*/ 54 h 816269"/>
                <a:gd name="connsiteX21" fmla="*/ 1433737 w 2840479"/>
                <a:gd name="connsiteY21" fmla="*/ 0 h 816269"/>
                <a:gd name="connsiteX22" fmla="*/ 1433143 w 2840479"/>
                <a:gd name="connsiteY22" fmla="*/ 86 h 816269"/>
                <a:gd name="connsiteX23" fmla="*/ 1432994 w 2840479"/>
                <a:gd name="connsiteY23" fmla="*/ 0 h 816269"/>
                <a:gd name="connsiteX24" fmla="*/ 1433366 w 2840479"/>
                <a:gd name="connsiteY24" fmla="*/ 54 h 816269"/>
                <a:gd name="connsiteX25" fmla="*/ 1433737 w 2840479"/>
                <a:gd name="connsiteY25" fmla="*/ 0 h 816269"/>
                <a:gd name="connsiteX0" fmla="*/ 2840478 w 2845581"/>
                <a:gd name="connsiteY0" fmla="*/ 816268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2840478 w 2845581"/>
                <a:gd name="connsiteY3" fmla="*/ 816268 h 816269"/>
                <a:gd name="connsiteX4" fmla="*/ 1433366 w 2845581"/>
                <a:gd name="connsiteY4" fmla="*/ 216 h 816269"/>
                <a:gd name="connsiteX5" fmla="*/ 1156502 w 2845581"/>
                <a:gd name="connsiteY5" fmla="*/ 161060 h 816269"/>
                <a:gd name="connsiteX6" fmla="*/ 1128009 w 2845581"/>
                <a:gd name="connsiteY6" fmla="*/ 193057 h 816269"/>
                <a:gd name="connsiteX7" fmla="*/ 760204 w 2845581"/>
                <a:gd name="connsiteY7" fmla="*/ 700296 h 816269"/>
                <a:gd name="connsiteX8" fmla="*/ 214961 w 2845581"/>
                <a:gd name="connsiteY8" fmla="*/ 814927 h 816269"/>
                <a:gd name="connsiteX9" fmla="*/ 0 w 2845581"/>
                <a:gd name="connsiteY9" fmla="*/ 814958 h 816269"/>
                <a:gd name="connsiteX10" fmla="*/ 2845581 w 2845581"/>
                <a:gd name="connsiteY10" fmla="*/ 749457 h 816269"/>
                <a:gd name="connsiteX11" fmla="*/ 2653879 w 2845581"/>
                <a:gd name="connsiteY11" fmla="*/ 814927 h 816269"/>
                <a:gd name="connsiteX12" fmla="*/ 2107693 w 2845581"/>
                <a:gd name="connsiteY12" fmla="*/ 700296 h 816269"/>
                <a:gd name="connsiteX13" fmla="*/ 1739251 w 2845581"/>
                <a:gd name="connsiteY13" fmla="*/ 193057 h 816269"/>
                <a:gd name="connsiteX14" fmla="*/ 1710709 w 2845581"/>
                <a:gd name="connsiteY14" fmla="*/ 161060 h 816269"/>
                <a:gd name="connsiteX15" fmla="*/ 1433366 w 2845581"/>
                <a:gd name="connsiteY15" fmla="*/ 216 h 816269"/>
                <a:gd name="connsiteX16" fmla="*/ 1433366 w 2845581"/>
                <a:gd name="connsiteY16" fmla="*/ 54 h 816269"/>
                <a:gd name="connsiteX17" fmla="*/ 1433143 w 2845581"/>
                <a:gd name="connsiteY17" fmla="*/ 86 h 816269"/>
                <a:gd name="connsiteX18" fmla="*/ 1433366 w 2845581"/>
                <a:gd name="connsiteY18" fmla="*/ 216 h 816269"/>
                <a:gd name="connsiteX19" fmla="*/ 1433589 w 2845581"/>
                <a:gd name="connsiteY19" fmla="*/ 86 h 816269"/>
                <a:gd name="connsiteX20" fmla="*/ 1433366 w 2845581"/>
                <a:gd name="connsiteY20" fmla="*/ 54 h 816269"/>
                <a:gd name="connsiteX21" fmla="*/ 1433737 w 2845581"/>
                <a:gd name="connsiteY21" fmla="*/ 0 h 816269"/>
                <a:gd name="connsiteX22" fmla="*/ 1433143 w 2845581"/>
                <a:gd name="connsiteY22" fmla="*/ 86 h 816269"/>
                <a:gd name="connsiteX23" fmla="*/ 1432994 w 2845581"/>
                <a:gd name="connsiteY23" fmla="*/ 0 h 816269"/>
                <a:gd name="connsiteX24" fmla="*/ 1433366 w 2845581"/>
                <a:gd name="connsiteY24" fmla="*/ 54 h 816269"/>
                <a:gd name="connsiteX25" fmla="*/ 1433737 w 2845581"/>
                <a:gd name="connsiteY25" fmla="*/ 0 h 816269"/>
                <a:gd name="connsiteX0" fmla="*/ 2840479 w 2845581"/>
                <a:gd name="connsiteY0" fmla="*/ 816269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1433366 w 2845581"/>
                <a:gd name="connsiteY3" fmla="*/ 216 h 816269"/>
                <a:gd name="connsiteX4" fmla="*/ 1156502 w 2845581"/>
                <a:gd name="connsiteY4" fmla="*/ 161060 h 816269"/>
                <a:gd name="connsiteX5" fmla="*/ 1128009 w 2845581"/>
                <a:gd name="connsiteY5" fmla="*/ 193057 h 816269"/>
                <a:gd name="connsiteX6" fmla="*/ 760204 w 2845581"/>
                <a:gd name="connsiteY6" fmla="*/ 700296 h 816269"/>
                <a:gd name="connsiteX7" fmla="*/ 214961 w 2845581"/>
                <a:gd name="connsiteY7" fmla="*/ 814927 h 816269"/>
                <a:gd name="connsiteX8" fmla="*/ 0 w 2845581"/>
                <a:gd name="connsiteY8" fmla="*/ 814958 h 816269"/>
                <a:gd name="connsiteX9" fmla="*/ 2845581 w 2845581"/>
                <a:gd name="connsiteY9" fmla="*/ 749457 h 816269"/>
                <a:gd name="connsiteX10" fmla="*/ 2653879 w 2845581"/>
                <a:gd name="connsiteY10" fmla="*/ 814927 h 816269"/>
                <a:gd name="connsiteX11" fmla="*/ 2107693 w 2845581"/>
                <a:gd name="connsiteY11" fmla="*/ 700296 h 816269"/>
                <a:gd name="connsiteX12" fmla="*/ 1739251 w 2845581"/>
                <a:gd name="connsiteY12" fmla="*/ 193057 h 816269"/>
                <a:gd name="connsiteX13" fmla="*/ 1710709 w 2845581"/>
                <a:gd name="connsiteY13" fmla="*/ 161060 h 816269"/>
                <a:gd name="connsiteX14" fmla="*/ 1433366 w 2845581"/>
                <a:gd name="connsiteY14" fmla="*/ 216 h 816269"/>
                <a:gd name="connsiteX15" fmla="*/ 1433366 w 2845581"/>
                <a:gd name="connsiteY15" fmla="*/ 54 h 816269"/>
                <a:gd name="connsiteX16" fmla="*/ 1433143 w 2845581"/>
                <a:gd name="connsiteY16" fmla="*/ 86 h 816269"/>
                <a:gd name="connsiteX17" fmla="*/ 1433366 w 2845581"/>
                <a:gd name="connsiteY17" fmla="*/ 216 h 816269"/>
                <a:gd name="connsiteX18" fmla="*/ 1433589 w 2845581"/>
                <a:gd name="connsiteY18" fmla="*/ 86 h 816269"/>
                <a:gd name="connsiteX19" fmla="*/ 1433366 w 2845581"/>
                <a:gd name="connsiteY19" fmla="*/ 54 h 816269"/>
                <a:gd name="connsiteX20" fmla="*/ 1433737 w 2845581"/>
                <a:gd name="connsiteY20" fmla="*/ 0 h 816269"/>
                <a:gd name="connsiteX21" fmla="*/ 1433143 w 2845581"/>
                <a:gd name="connsiteY21" fmla="*/ 86 h 816269"/>
                <a:gd name="connsiteX22" fmla="*/ 1432994 w 2845581"/>
                <a:gd name="connsiteY22" fmla="*/ 0 h 816269"/>
                <a:gd name="connsiteX23" fmla="*/ 1433366 w 2845581"/>
                <a:gd name="connsiteY23" fmla="*/ 54 h 816269"/>
                <a:gd name="connsiteX24" fmla="*/ 1433737 w 2845581"/>
                <a:gd name="connsiteY24" fmla="*/ 0 h 816269"/>
                <a:gd name="connsiteX0" fmla="*/ 1433366 w 2845581"/>
                <a:gd name="connsiteY0" fmla="*/ 216 h 814958"/>
                <a:gd name="connsiteX1" fmla="*/ 1156502 w 2845581"/>
                <a:gd name="connsiteY1" fmla="*/ 161060 h 814958"/>
                <a:gd name="connsiteX2" fmla="*/ 1128009 w 2845581"/>
                <a:gd name="connsiteY2" fmla="*/ 193057 h 814958"/>
                <a:gd name="connsiteX3" fmla="*/ 760204 w 2845581"/>
                <a:gd name="connsiteY3" fmla="*/ 700296 h 814958"/>
                <a:gd name="connsiteX4" fmla="*/ 214961 w 2845581"/>
                <a:gd name="connsiteY4" fmla="*/ 814927 h 814958"/>
                <a:gd name="connsiteX5" fmla="*/ 0 w 2845581"/>
                <a:gd name="connsiteY5" fmla="*/ 814958 h 814958"/>
                <a:gd name="connsiteX6" fmla="*/ 2845581 w 2845581"/>
                <a:gd name="connsiteY6" fmla="*/ 749457 h 814958"/>
                <a:gd name="connsiteX7" fmla="*/ 2653879 w 2845581"/>
                <a:gd name="connsiteY7" fmla="*/ 814927 h 814958"/>
                <a:gd name="connsiteX8" fmla="*/ 2107693 w 2845581"/>
                <a:gd name="connsiteY8" fmla="*/ 700296 h 814958"/>
                <a:gd name="connsiteX9" fmla="*/ 1739251 w 2845581"/>
                <a:gd name="connsiteY9" fmla="*/ 193057 h 814958"/>
                <a:gd name="connsiteX10" fmla="*/ 1710709 w 2845581"/>
                <a:gd name="connsiteY10" fmla="*/ 161060 h 814958"/>
                <a:gd name="connsiteX11" fmla="*/ 1433366 w 2845581"/>
                <a:gd name="connsiteY11" fmla="*/ 216 h 814958"/>
                <a:gd name="connsiteX12" fmla="*/ 1433366 w 2845581"/>
                <a:gd name="connsiteY12" fmla="*/ 54 h 814958"/>
                <a:gd name="connsiteX13" fmla="*/ 1433143 w 2845581"/>
                <a:gd name="connsiteY13" fmla="*/ 86 h 814958"/>
                <a:gd name="connsiteX14" fmla="*/ 1433366 w 2845581"/>
                <a:gd name="connsiteY14" fmla="*/ 216 h 814958"/>
                <a:gd name="connsiteX15" fmla="*/ 1433589 w 2845581"/>
                <a:gd name="connsiteY15" fmla="*/ 86 h 814958"/>
                <a:gd name="connsiteX16" fmla="*/ 1433366 w 2845581"/>
                <a:gd name="connsiteY16" fmla="*/ 54 h 814958"/>
                <a:gd name="connsiteX17" fmla="*/ 1433737 w 2845581"/>
                <a:gd name="connsiteY17" fmla="*/ 0 h 814958"/>
                <a:gd name="connsiteX18" fmla="*/ 1433143 w 2845581"/>
                <a:gd name="connsiteY18" fmla="*/ 86 h 814958"/>
                <a:gd name="connsiteX19" fmla="*/ 1432994 w 2845581"/>
                <a:gd name="connsiteY19" fmla="*/ 0 h 814958"/>
                <a:gd name="connsiteX20" fmla="*/ 1433366 w 2845581"/>
                <a:gd name="connsiteY20" fmla="*/ 54 h 814958"/>
                <a:gd name="connsiteX21" fmla="*/ 1433737 w 2845581"/>
                <a:gd name="connsiteY21" fmla="*/ 0 h 814958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737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21" fmla="*/ 1433737 w 2845581"/>
                <a:gd name="connsiteY21" fmla="*/ 0 h 814959"/>
                <a:gd name="connsiteX0" fmla="*/ 1433366 w 2845581"/>
                <a:gd name="connsiteY0" fmla="*/ 73577 h 888320"/>
                <a:gd name="connsiteX1" fmla="*/ 1156502 w 2845581"/>
                <a:gd name="connsiteY1" fmla="*/ 234421 h 888320"/>
                <a:gd name="connsiteX2" fmla="*/ 1128009 w 2845581"/>
                <a:gd name="connsiteY2" fmla="*/ 266418 h 888320"/>
                <a:gd name="connsiteX3" fmla="*/ 760204 w 2845581"/>
                <a:gd name="connsiteY3" fmla="*/ 773657 h 888320"/>
                <a:gd name="connsiteX4" fmla="*/ 214961 w 2845581"/>
                <a:gd name="connsiteY4" fmla="*/ 888288 h 888320"/>
                <a:gd name="connsiteX5" fmla="*/ 0 w 2845581"/>
                <a:gd name="connsiteY5" fmla="*/ 888319 h 888320"/>
                <a:gd name="connsiteX6" fmla="*/ 2845581 w 2845581"/>
                <a:gd name="connsiteY6" fmla="*/ 888320 h 888320"/>
                <a:gd name="connsiteX7" fmla="*/ 2653879 w 2845581"/>
                <a:gd name="connsiteY7" fmla="*/ 888288 h 888320"/>
                <a:gd name="connsiteX8" fmla="*/ 2107693 w 2845581"/>
                <a:gd name="connsiteY8" fmla="*/ 773657 h 888320"/>
                <a:gd name="connsiteX9" fmla="*/ 1739251 w 2845581"/>
                <a:gd name="connsiteY9" fmla="*/ 266418 h 888320"/>
                <a:gd name="connsiteX10" fmla="*/ 1710709 w 2845581"/>
                <a:gd name="connsiteY10" fmla="*/ 234421 h 888320"/>
                <a:gd name="connsiteX11" fmla="*/ 1433366 w 2845581"/>
                <a:gd name="connsiteY11" fmla="*/ 73577 h 888320"/>
                <a:gd name="connsiteX12" fmla="*/ 1433366 w 2845581"/>
                <a:gd name="connsiteY12" fmla="*/ 73415 h 888320"/>
                <a:gd name="connsiteX13" fmla="*/ 1433143 w 2845581"/>
                <a:gd name="connsiteY13" fmla="*/ 73447 h 888320"/>
                <a:gd name="connsiteX14" fmla="*/ 1433366 w 2845581"/>
                <a:gd name="connsiteY14" fmla="*/ 73577 h 888320"/>
                <a:gd name="connsiteX15" fmla="*/ 1433589 w 2845581"/>
                <a:gd name="connsiteY15" fmla="*/ 73447 h 888320"/>
                <a:gd name="connsiteX16" fmla="*/ 1433366 w 2845581"/>
                <a:gd name="connsiteY16" fmla="*/ 73415 h 888320"/>
                <a:gd name="connsiteX17" fmla="*/ 1431117 w 2845581"/>
                <a:gd name="connsiteY17" fmla="*/ 0 h 888320"/>
                <a:gd name="connsiteX18" fmla="*/ 1433143 w 2845581"/>
                <a:gd name="connsiteY18" fmla="*/ 73447 h 888320"/>
                <a:gd name="connsiteX19" fmla="*/ 1432994 w 2845581"/>
                <a:gd name="connsiteY19" fmla="*/ 73361 h 888320"/>
                <a:gd name="connsiteX20" fmla="*/ 1433366 w 2845581"/>
                <a:gd name="connsiteY20" fmla="*/ 73415 h 888320"/>
                <a:gd name="connsiteX21" fmla="*/ 1431117 w 2845581"/>
                <a:gd name="connsiteY21" fmla="*/ 0 h 888320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366 w 2845581"/>
                <a:gd name="connsiteY17" fmla="*/ 54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2994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0" fmla="*/ 1433366 w 2845581"/>
                <a:gd name="connsiteY0" fmla="*/ 51307 h 866050"/>
                <a:gd name="connsiteX1" fmla="*/ 1156502 w 2845581"/>
                <a:gd name="connsiteY1" fmla="*/ 212151 h 866050"/>
                <a:gd name="connsiteX2" fmla="*/ 1128009 w 2845581"/>
                <a:gd name="connsiteY2" fmla="*/ 244148 h 866050"/>
                <a:gd name="connsiteX3" fmla="*/ 760204 w 2845581"/>
                <a:gd name="connsiteY3" fmla="*/ 751387 h 866050"/>
                <a:gd name="connsiteX4" fmla="*/ 214961 w 2845581"/>
                <a:gd name="connsiteY4" fmla="*/ 866018 h 866050"/>
                <a:gd name="connsiteX5" fmla="*/ 0 w 2845581"/>
                <a:gd name="connsiteY5" fmla="*/ 866049 h 866050"/>
                <a:gd name="connsiteX6" fmla="*/ 2845581 w 2845581"/>
                <a:gd name="connsiteY6" fmla="*/ 866050 h 866050"/>
                <a:gd name="connsiteX7" fmla="*/ 2653879 w 2845581"/>
                <a:gd name="connsiteY7" fmla="*/ 866018 h 866050"/>
                <a:gd name="connsiteX8" fmla="*/ 2107693 w 2845581"/>
                <a:gd name="connsiteY8" fmla="*/ 751387 h 866050"/>
                <a:gd name="connsiteX9" fmla="*/ 1739251 w 2845581"/>
                <a:gd name="connsiteY9" fmla="*/ 244148 h 866050"/>
                <a:gd name="connsiteX10" fmla="*/ 1710709 w 2845581"/>
                <a:gd name="connsiteY10" fmla="*/ 212151 h 866050"/>
                <a:gd name="connsiteX11" fmla="*/ 1433366 w 2845581"/>
                <a:gd name="connsiteY11" fmla="*/ 51307 h 866050"/>
                <a:gd name="connsiteX12" fmla="*/ 1433366 w 2845581"/>
                <a:gd name="connsiteY12" fmla="*/ 51145 h 866050"/>
                <a:gd name="connsiteX13" fmla="*/ 1433143 w 2845581"/>
                <a:gd name="connsiteY13" fmla="*/ 51177 h 866050"/>
                <a:gd name="connsiteX14" fmla="*/ 1433366 w 2845581"/>
                <a:gd name="connsiteY14" fmla="*/ 51307 h 866050"/>
                <a:gd name="connsiteX15" fmla="*/ 1433589 w 2845581"/>
                <a:gd name="connsiteY15" fmla="*/ 51177 h 866050"/>
                <a:gd name="connsiteX16" fmla="*/ 1433366 w 2845581"/>
                <a:gd name="connsiteY16" fmla="*/ 51145 h 866050"/>
                <a:gd name="connsiteX17" fmla="*/ 1439545 w 2845581"/>
                <a:gd name="connsiteY17" fmla="*/ 0 h 866050"/>
                <a:gd name="connsiteX18" fmla="*/ 1433143 w 2845581"/>
                <a:gd name="connsiteY18" fmla="*/ 51177 h 866050"/>
                <a:gd name="connsiteX19" fmla="*/ 1439545 w 2845581"/>
                <a:gd name="connsiteY19" fmla="*/ 0 h 866050"/>
                <a:gd name="connsiteX0" fmla="*/ 1433366 w 2845581"/>
                <a:gd name="connsiteY0" fmla="*/ 162 h 814905"/>
                <a:gd name="connsiteX1" fmla="*/ 1156502 w 2845581"/>
                <a:gd name="connsiteY1" fmla="*/ 161006 h 814905"/>
                <a:gd name="connsiteX2" fmla="*/ 1128009 w 2845581"/>
                <a:gd name="connsiteY2" fmla="*/ 193003 h 814905"/>
                <a:gd name="connsiteX3" fmla="*/ 760204 w 2845581"/>
                <a:gd name="connsiteY3" fmla="*/ 700242 h 814905"/>
                <a:gd name="connsiteX4" fmla="*/ 214961 w 2845581"/>
                <a:gd name="connsiteY4" fmla="*/ 814873 h 814905"/>
                <a:gd name="connsiteX5" fmla="*/ 0 w 2845581"/>
                <a:gd name="connsiteY5" fmla="*/ 814904 h 814905"/>
                <a:gd name="connsiteX6" fmla="*/ 2845581 w 2845581"/>
                <a:gd name="connsiteY6" fmla="*/ 814905 h 814905"/>
                <a:gd name="connsiteX7" fmla="*/ 2653879 w 2845581"/>
                <a:gd name="connsiteY7" fmla="*/ 814873 h 814905"/>
                <a:gd name="connsiteX8" fmla="*/ 2107693 w 2845581"/>
                <a:gd name="connsiteY8" fmla="*/ 700242 h 814905"/>
                <a:gd name="connsiteX9" fmla="*/ 1739251 w 2845581"/>
                <a:gd name="connsiteY9" fmla="*/ 193003 h 814905"/>
                <a:gd name="connsiteX10" fmla="*/ 1710709 w 2845581"/>
                <a:gd name="connsiteY10" fmla="*/ 161006 h 814905"/>
                <a:gd name="connsiteX11" fmla="*/ 1433366 w 2845581"/>
                <a:gd name="connsiteY11" fmla="*/ 162 h 814905"/>
                <a:gd name="connsiteX12" fmla="*/ 1433366 w 2845581"/>
                <a:gd name="connsiteY12" fmla="*/ 0 h 814905"/>
                <a:gd name="connsiteX13" fmla="*/ 1433143 w 2845581"/>
                <a:gd name="connsiteY13" fmla="*/ 32 h 814905"/>
                <a:gd name="connsiteX14" fmla="*/ 1433366 w 2845581"/>
                <a:gd name="connsiteY14" fmla="*/ 162 h 814905"/>
                <a:gd name="connsiteX15" fmla="*/ 1433589 w 2845581"/>
                <a:gd name="connsiteY15" fmla="*/ 32 h 814905"/>
                <a:gd name="connsiteX16" fmla="*/ 1433366 w 2845581"/>
                <a:gd name="connsiteY16" fmla="*/ 0 h 814905"/>
                <a:gd name="connsiteX0" fmla="*/ 1433366 w 2845581"/>
                <a:gd name="connsiteY0" fmla="*/ 51253 h 865996"/>
                <a:gd name="connsiteX1" fmla="*/ 1156502 w 2845581"/>
                <a:gd name="connsiteY1" fmla="*/ 212097 h 865996"/>
                <a:gd name="connsiteX2" fmla="*/ 1128009 w 2845581"/>
                <a:gd name="connsiteY2" fmla="*/ 244094 h 865996"/>
                <a:gd name="connsiteX3" fmla="*/ 760204 w 2845581"/>
                <a:gd name="connsiteY3" fmla="*/ 751333 h 865996"/>
                <a:gd name="connsiteX4" fmla="*/ 214961 w 2845581"/>
                <a:gd name="connsiteY4" fmla="*/ 865964 h 865996"/>
                <a:gd name="connsiteX5" fmla="*/ 0 w 2845581"/>
                <a:gd name="connsiteY5" fmla="*/ 865995 h 865996"/>
                <a:gd name="connsiteX6" fmla="*/ 2845581 w 2845581"/>
                <a:gd name="connsiteY6" fmla="*/ 865996 h 865996"/>
                <a:gd name="connsiteX7" fmla="*/ 2653879 w 2845581"/>
                <a:gd name="connsiteY7" fmla="*/ 865964 h 865996"/>
                <a:gd name="connsiteX8" fmla="*/ 2107693 w 2845581"/>
                <a:gd name="connsiteY8" fmla="*/ 751333 h 865996"/>
                <a:gd name="connsiteX9" fmla="*/ 1739251 w 2845581"/>
                <a:gd name="connsiteY9" fmla="*/ 244094 h 865996"/>
                <a:gd name="connsiteX10" fmla="*/ 1710709 w 2845581"/>
                <a:gd name="connsiteY10" fmla="*/ 212097 h 865996"/>
                <a:gd name="connsiteX11" fmla="*/ 1433366 w 2845581"/>
                <a:gd name="connsiteY11" fmla="*/ 51253 h 865996"/>
                <a:gd name="connsiteX12" fmla="*/ 1438606 w 2845581"/>
                <a:gd name="connsiteY12" fmla="*/ 0 h 865996"/>
                <a:gd name="connsiteX13" fmla="*/ 1433143 w 2845581"/>
                <a:gd name="connsiteY13" fmla="*/ 51123 h 865996"/>
                <a:gd name="connsiteX14" fmla="*/ 1433366 w 2845581"/>
                <a:gd name="connsiteY14" fmla="*/ 51253 h 865996"/>
                <a:gd name="connsiteX15" fmla="*/ 1433589 w 2845581"/>
                <a:gd name="connsiteY15" fmla="*/ 51123 h 865996"/>
                <a:gd name="connsiteX16" fmla="*/ 1438606 w 2845581"/>
                <a:gd name="connsiteY16" fmla="*/ 0 h 865996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589 w 2845581"/>
                <a:gd name="connsiteY12" fmla="*/ 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15" fmla="*/ 1433589 w 2845581"/>
                <a:gd name="connsiteY15" fmla="*/ 0 h 814873"/>
                <a:gd name="connsiteX0" fmla="*/ 1433366 w 2845581"/>
                <a:gd name="connsiteY0" fmla="*/ 86592 h 901335"/>
                <a:gd name="connsiteX1" fmla="*/ 1156502 w 2845581"/>
                <a:gd name="connsiteY1" fmla="*/ 247436 h 901335"/>
                <a:gd name="connsiteX2" fmla="*/ 1128009 w 2845581"/>
                <a:gd name="connsiteY2" fmla="*/ 279433 h 901335"/>
                <a:gd name="connsiteX3" fmla="*/ 760204 w 2845581"/>
                <a:gd name="connsiteY3" fmla="*/ 786672 h 901335"/>
                <a:gd name="connsiteX4" fmla="*/ 214961 w 2845581"/>
                <a:gd name="connsiteY4" fmla="*/ 901303 h 901335"/>
                <a:gd name="connsiteX5" fmla="*/ 0 w 2845581"/>
                <a:gd name="connsiteY5" fmla="*/ 901334 h 901335"/>
                <a:gd name="connsiteX6" fmla="*/ 2845581 w 2845581"/>
                <a:gd name="connsiteY6" fmla="*/ 901335 h 901335"/>
                <a:gd name="connsiteX7" fmla="*/ 2653879 w 2845581"/>
                <a:gd name="connsiteY7" fmla="*/ 901303 h 901335"/>
                <a:gd name="connsiteX8" fmla="*/ 2107693 w 2845581"/>
                <a:gd name="connsiteY8" fmla="*/ 786672 h 901335"/>
                <a:gd name="connsiteX9" fmla="*/ 1739251 w 2845581"/>
                <a:gd name="connsiteY9" fmla="*/ 279433 h 901335"/>
                <a:gd name="connsiteX10" fmla="*/ 1710709 w 2845581"/>
                <a:gd name="connsiteY10" fmla="*/ 247436 h 901335"/>
                <a:gd name="connsiteX11" fmla="*/ 1433366 w 2845581"/>
                <a:gd name="connsiteY11" fmla="*/ 86592 h 901335"/>
                <a:gd name="connsiteX12" fmla="*/ 1445380 w 2845581"/>
                <a:gd name="connsiteY12" fmla="*/ 0 h 901335"/>
                <a:gd name="connsiteX13" fmla="*/ 1433143 w 2845581"/>
                <a:gd name="connsiteY13" fmla="*/ 86462 h 901335"/>
                <a:gd name="connsiteX14" fmla="*/ 1433366 w 2845581"/>
                <a:gd name="connsiteY14" fmla="*/ 86592 h 901335"/>
                <a:gd name="connsiteX15" fmla="*/ 1445380 w 2845581"/>
                <a:gd name="connsiteY15" fmla="*/ 0 h 901335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366 w 2845581"/>
                <a:gd name="connsiteY12" fmla="*/ 13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0" fmla="*/ 1433366 w 2845581"/>
                <a:gd name="connsiteY0" fmla="*/ 79912 h 894655"/>
                <a:gd name="connsiteX1" fmla="*/ 1156502 w 2845581"/>
                <a:gd name="connsiteY1" fmla="*/ 240756 h 894655"/>
                <a:gd name="connsiteX2" fmla="*/ 1128009 w 2845581"/>
                <a:gd name="connsiteY2" fmla="*/ 272753 h 894655"/>
                <a:gd name="connsiteX3" fmla="*/ 760204 w 2845581"/>
                <a:gd name="connsiteY3" fmla="*/ 779992 h 894655"/>
                <a:gd name="connsiteX4" fmla="*/ 214961 w 2845581"/>
                <a:gd name="connsiteY4" fmla="*/ 894623 h 894655"/>
                <a:gd name="connsiteX5" fmla="*/ 0 w 2845581"/>
                <a:gd name="connsiteY5" fmla="*/ 894654 h 894655"/>
                <a:gd name="connsiteX6" fmla="*/ 2845581 w 2845581"/>
                <a:gd name="connsiteY6" fmla="*/ 894655 h 894655"/>
                <a:gd name="connsiteX7" fmla="*/ 2653879 w 2845581"/>
                <a:gd name="connsiteY7" fmla="*/ 894623 h 894655"/>
                <a:gd name="connsiteX8" fmla="*/ 2107693 w 2845581"/>
                <a:gd name="connsiteY8" fmla="*/ 779992 h 894655"/>
                <a:gd name="connsiteX9" fmla="*/ 1739251 w 2845581"/>
                <a:gd name="connsiteY9" fmla="*/ 272753 h 894655"/>
                <a:gd name="connsiteX10" fmla="*/ 1710709 w 2845581"/>
                <a:gd name="connsiteY10" fmla="*/ 240756 h 894655"/>
                <a:gd name="connsiteX11" fmla="*/ 1433366 w 2845581"/>
                <a:gd name="connsiteY11" fmla="*/ 79912 h 894655"/>
                <a:gd name="connsiteX12" fmla="*/ 1430746 w 2845581"/>
                <a:gd name="connsiteY12" fmla="*/ 0 h 894655"/>
                <a:gd name="connsiteX13" fmla="*/ 1433143 w 2845581"/>
                <a:gd name="connsiteY13" fmla="*/ 79782 h 894655"/>
                <a:gd name="connsiteX14" fmla="*/ 1430746 w 2845581"/>
                <a:gd name="connsiteY14" fmla="*/ 0 h 894655"/>
                <a:gd name="connsiteX0" fmla="*/ 1433366 w 2845581"/>
                <a:gd name="connsiteY0" fmla="*/ 78602 h 893345"/>
                <a:gd name="connsiteX1" fmla="*/ 1156502 w 2845581"/>
                <a:gd name="connsiteY1" fmla="*/ 239446 h 893345"/>
                <a:gd name="connsiteX2" fmla="*/ 1128009 w 2845581"/>
                <a:gd name="connsiteY2" fmla="*/ 271443 h 893345"/>
                <a:gd name="connsiteX3" fmla="*/ 760204 w 2845581"/>
                <a:gd name="connsiteY3" fmla="*/ 778682 h 893345"/>
                <a:gd name="connsiteX4" fmla="*/ 214961 w 2845581"/>
                <a:gd name="connsiteY4" fmla="*/ 893313 h 893345"/>
                <a:gd name="connsiteX5" fmla="*/ 0 w 2845581"/>
                <a:gd name="connsiteY5" fmla="*/ 893344 h 893345"/>
                <a:gd name="connsiteX6" fmla="*/ 2845581 w 2845581"/>
                <a:gd name="connsiteY6" fmla="*/ 893345 h 893345"/>
                <a:gd name="connsiteX7" fmla="*/ 2653879 w 2845581"/>
                <a:gd name="connsiteY7" fmla="*/ 893313 h 893345"/>
                <a:gd name="connsiteX8" fmla="*/ 2107693 w 2845581"/>
                <a:gd name="connsiteY8" fmla="*/ 778682 h 893345"/>
                <a:gd name="connsiteX9" fmla="*/ 1739251 w 2845581"/>
                <a:gd name="connsiteY9" fmla="*/ 271443 h 893345"/>
                <a:gd name="connsiteX10" fmla="*/ 1710709 w 2845581"/>
                <a:gd name="connsiteY10" fmla="*/ 239446 h 893345"/>
                <a:gd name="connsiteX11" fmla="*/ 1433366 w 2845581"/>
                <a:gd name="connsiteY11" fmla="*/ 78602 h 893345"/>
                <a:gd name="connsiteX12" fmla="*/ 1426816 w 2845581"/>
                <a:gd name="connsiteY12" fmla="*/ 0 h 893345"/>
                <a:gd name="connsiteX13" fmla="*/ 1433143 w 2845581"/>
                <a:gd name="connsiteY13" fmla="*/ 78472 h 893345"/>
                <a:gd name="connsiteX14" fmla="*/ 1426816 w 2845581"/>
                <a:gd name="connsiteY14" fmla="*/ 0 h 893345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710709 w 2845581"/>
                <a:gd name="connsiteY10" fmla="*/ 160844 h 814743"/>
                <a:gd name="connsiteX11" fmla="*/ 1433366 w 2845581"/>
                <a:gd name="connsiteY11" fmla="*/ 0 h 814743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433366 w 2845581"/>
                <a:gd name="connsiteY10" fmla="*/ 0 h 814743"/>
                <a:gd name="connsiteX0" fmla="*/ 1433366 w 2845581"/>
                <a:gd name="connsiteY0" fmla="*/ 0 h 814743"/>
                <a:gd name="connsiteX1" fmla="*/ 1128009 w 2845581"/>
                <a:gd name="connsiteY1" fmla="*/ 192841 h 814743"/>
                <a:gd name="connsiteX2" fmla="*/ 760204 w 2845581"/>
                <a:gd name="connsiteY2" fmla="*/ 700080 h 814743"/>
                <a:gd name="connsiteX3" fmla="*/ 214961 w 2845581"/>
                <a:gd name="connsiteY3" fmla="*/ 814711 h 814743"/>
                <a:gd name="connsiteX4" fmla="*/ 0 w 2845581"/>
                <a:gd name="connsiteY4" fmla="*/ 814742 h 814743"/>
                <a:gd name="connsiteX5" fmla="*/ 2845581 w 2845581"/>
                <a:gd name="connsiteY5" fmla="*/ 814743 h 814743"/>
                <a:gd name="connsiteX6" fmla="*/ 2653879 w 2845581"/>
                <a:gd name="connsiteY6" fmla="*/ 814711 h 814743"/>
                <a:gd name="connsiteX7" fmla="*/ 2107693 w 2845581"/>
                <a:gd name="connsiteY7" fmla="*/ 700080 h 814743"/>
                <a:gd name="connsiteX8" fmla="*/ 1739251 w 2845581"/>
                <a:gd name="connsiteY8" fmla="*/ 192841 h 814743"/>
                <a:gd name="connsiteX9" fmla="*/ 1433366 w 2845581"/>
                <a:gd name="connsiteY9" fmla="*/ 0 h 814743"/>
                <a:gd name="connsiteX0" fmla="*/ 1433366 w 2845581"/>
                <a:gd name="connsiteY0" fmla="*/ 16163 h 830906"/>
                <a:gd name="connsiteX1" fmla="*/ 1128009 w 2845581"/>
                <a:gd name="connsiteY1" fmla="*/ 209004 h 830906"/>
                <a:gd name="connsiteX2" fmla="*/ 760204 w 2845581"/>
                <a:gd name="connsiteY2" fmla="*/ 716243 h 830906"/>
                <a:gd name="connsiteX3" fmla="*/ 214961 w 2845581"/>
                <a:gd name="connsiteY3" fmla="*/ 830874 h 830906"/>
                <a:gd name="connsiteX4" fmla="*/ 0 w 2845581"/>
                <a:gd name="connsiteY4" fmla="*/ 830905 h 830906"/>
                <a:gd name="connsiteX5" fmla="*/ 2845581 w 2845581"/>
                <a:gd name="connsiteY5" fmla="*/ 830906 h 830906"/>
                <a:gd name="connsiteX6" fmla="*/ 2653879 w 2845581"/>
                <a:gd name="connsiteY6" fmla="*/ 830874 h 830906"/>
                <a:gd name="connsiteX7" fmla="*/ 2107693 w 2845581"/>
                <a:gd name="connsiteY7" fmla="*/ 716243 h 830906"/>
                <a:gd name="connsiteX8" fmla="*/ 1739251 w 2845581"/>
                <a:gd name="connsiteY8" fmla="*/ 209004 h 830906"/>
                <a:gd name="connsiteX9" fmla="*/ 1433366 w 2845581"/>
                <a:gd name="connsiteY9" fmla="*/ 16163 h 830906"/>
                <a:gd name="connsiteX0" fmla="*/ 1433366 w 2845581"/>
                <a:gd name="connsiteY0" fmla="*/ 68 h 814811"/>
                <a:gd name="connsiteX1" fmla="*/ 1128009 w 2845581"/>
                <a:gd name="connsiteY1" fmla="*/ 192909 h 814811"/>
                <a:gd name="connsiteX2" fmla="*/ 760204 w 2845581"/>
                <a:gd name="connsiteY2" fmla="*/ 700148 h 814811"/>
                <a:gd name="connsiteX3" fmla="*/ 214961 w 2845581"/>
                <a:gd name="connsiteY3" fmla="*/ 814779 h 814811"/>
                <a:gd name="connsiteX4" fmla="*/ 0 w 2845581"/>
                <a:gd name="connsiteY4" fmla="*/ 814810 h 814811"/>
                <a:gd name="connsiteX5" fmla="*/ 2845581 w 2845581"/>
                <a:gd name="connsiteY5" fmla="*/ 814811 h 814811"/>
                <a:gd name="connsiteX6" fmla="*/ 2653879 w 2845581"/>
                <a:gd name="connsiteY6" fmla="*/ 814779 h 814811"/>
                <a:gd name="connsiteX7" fmla="*/ 2107693 w 2845581"/>
                <a:gd name="connsiteY7" fmla="*/ 700148 h 814811"/>
                <a:gd name="connsiteX8" fmla="*/ 1739251 w 2845581"/>
                <a:gd name="connsiteY8" fmla="*/ 192909 h 814811"/>
                <a:gd name="connsiteX9" fmla="*/ 1433366 w 2845581"/>
                <a:gd name="connsiteY9" fmla="*/ 68 h 814811"/>
                <a:gd name="connsiteX0" fmla="*/ 1433366 w 2845581"/>
                <a:gd name="connsiteY0" fmla="*/ 68 h 815349"/>
                <a:gd name="connsiteX1" fmla="*/ 1128009 w 2845581"/>
                <a:gd name="connsiteY1" fmla="*/ 192909 h 815349"/>
                <a:gd name="connsiteX2" fmla="*/ 760204 w 2845581"/>
                <a:gd name="connsiteY2" fmla="*/ 700148 h 815349"/>
                <a:gd name="connsiteX3" fmla="*/ 214961 w 2845581"/>
                <a:gd name="connsiteY3" fmla="*/ 814779 h 815349"/>
                <a:gd name="connsiteX4" fmla="*/ 0 w 2845581"/>
                <a:gd name="connsiteY4" fmla="*/ 814810 h 815349"/>
                <a:gd name="connsiteX5" fmla="*/ 2845581 w 2845581"/>
                <a:gd name="connsiteY5" fmla="*/ 814811 h 815349"/>
                <a:gd name="connsiteX6" fmla="*/ 2653879 w 2845581"/>
                <a:gd name="connsiteY6" fmla="*/ 814779 h 815349"/>
                <a:gd name="connsiteX7" fmla="*/ 2107693 w 2845581"/>
                <a:gd name="connsiteY7" fmla="*/ 700148 h 815349"/>
                <a:gd name="connsiteX8" fmla="*/ 1433366 w 2845581"/>
                <a:gd name="connsiteY8" fmla="*/ 68 h 815349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9 h 815290"/>
                <a:gd name="connsiteX1" fmla="*/ 760204 w 2845581"/>
                <a:gd name="connsiteY1" fmla="*/ 700089 h 815290"/>
                <a:gd name="connsiteX2" fmla="*/ 214961 w 2845581"/>
                <a:gd name="connsiteY2" fmla="*/ 814720 h 815290"/>
                <a:gd name="connsiteX3" fmla="*/ 0 w 2845581"/>
                <a:gd name="connsiteY3" fmla="*/ 814751 h 815290"/>
                <a:gd name="connsiteX4" fmla="*/ 2845581 w 2845581"/>
                <a:gd name="connsiteY4" fmla="*/ 814752 h 815290"/>
                <a:gd name="connsiteX5" fmla="*/ 2653879 w 2845581"/>
                <a:gd name="connsiteY5" fmla="*/ 814720 h 815290"/>
                <a:gd name="connsiteX6" fmla="*/ 2107693 w 2845581"/>
                <a:gd name="connsiteY6" fmla="*/ 700089 h 815290"/>
                <a:gd name="connsiteX7" fmla="*/ 1433366 w 2845581"/>
                <a:gd name="connsiteY7" fmla="*/ 9 h 815290"/>
                <a:gd name="connsiteX0" fmla="*/ 1511829 w 2924044"/>
                <a:gd name="connsiteY0" fmla="*/ 9 h 816260"/>
                <a:gd name="connsiteX1" fmla="*/ 838667 w 2924044"/>
                <a:gd name="connsiteY1" fmla="*/ 700089 h 816260"/>
                <a:gd name="connsiteX2" fmla="*/ 293424 w 2924044"/>
                <a:gd name="connsiteY2" fmla="*/ 814720 h 816260"/>
                <a:gd name="connsiteX3" fmla="*/ 0 w 2924044"/>
                <a:gd name="connsiteY3" fmla="*/ 816260 h 816260"/>
                <a:gd name="connsiteX4" fmla="*/ 2924044 w 2924044"/>
                <a:gd name="connsiteY4" fmla="*/ 814752 h 816260"/>
                <a:gd name="connsiteX5" fmla="*/ 2732342 w 2924044"/>
                <a:gd name="connsiteY5" fmla="*/ 814720 h 816260"/>
                <a:gd name="connsiteX6" fmla="*/ 2186156 w 2924044"/>
                <a:gd name="connsiteY6" fmla="*/ 700089 h 816260"/>
                <a:gd name="connsiteX7" fmla="*/ 1511829 w 2924044"/>
                <a:gd name="connsiteY7" fmla="*/ 9 h 816260"/>
                <a:gd name="connsiteX0" fmla="*/ 1409223 w 2821438"/>
                <a:gd name="connsiteY0" fmla="*/ 9 h 815290"/>
                <a:gd name="connsiteX1" fmla="*/ 736061 w 2821438"/>
                <a:gd name="connsiteY1" fmla="*/ 700089 h 815290"/>
                <a:gd name="connsiteX2" fmla="*/ 190818 w 2821438"/>
                <a:gd name="connsiteY2" fmla="*/ 814720 h 815290"/>
                <a:gd name="connsiteX3" fmla="*/ 0 w 2821438"/>
                <a:gd name="connsiteY3" fmla="*/ 680458 h 815290"/>
                <a:gd name="connsiteX4" fmla="*/ 2821438 w 2821438"/>
                <a:gd name="connsiteY4" fmla="*/ 814752 h 815290"/>
                <a:gd name="connsiteX5" fmla="*/ 2629736 w 2821438"/>
                <a:gd name="connsiteY5" fmla="*/ 814720 h 815290"/>
                <a:gd name="connsiteX6" fmla="*/ 2083550 w 2821438"/>
                <a:gd name="connsiteY6" fmla="*/ 700089 h 815290"/>
                <a:gd name="connsiteX7" fmla="*/ 1409223 w 2821438"/>
                <a:gd name="connsiteY7" fmla="*/ 9 h 815290"/>
                <a:gd name="connsiteX0" fmla="*/ 1218405 w 2630620"/>
                <a:gd name="connsiteY0" fmla="*/ 9 h 815290"/>
                <a:gd name="connsiteX1" fmla="*/ 545243 w 2630620"/>
                <a:gd name="connsiteY1" fmla="*/ 700089 h 815290"/>
                <a:gd name="connsiteX2" fmla="*/ 0 w 2630620"/>
                <a:gd name="connsiteY2" fmla="*/ 814720 h 815290"/>
                <a:gd name="connsiteX3" fmla="*/ 2630620 w 2630620"/>
                <a:gd name="connsiteY3" fmla="*/ 814752 h 815290"/>
                <a:gd name="connsiteX4" fmla="*/ 2438918 w 2630620"/>
                <a:gd name="connsiteY4" fmla="*/ 814720 h 815290"/>
                <a:gd name="connsiteX5" fmla="*/ 1892732 w 2630620"/>
                <a:gd name="connsiteY5" fmla="*/ 700089 h 815290"/>
                <a:gd name="connsiteX6" fmla="*/ 1218405 w 2630620"/>
                <a:gd name="connsiteY6" fmla="*/ 9 h 815290"/>
                <a:gd name="connsiteX0" fmla="*/ 1218405 w 2438918"/>
                <a:gd name="connsiteY0" fmla="*/ 9 h 815290"/>
                <a:gd name="connsiteX1" fmla="*/ 545243 w 2438918"/>
                <a:gd name="connsiteY1" fmla="*/ 700089 h 815290"/>
                <a:gd name="connsiteX2" fmla="*/ 0 w 2438918"/>
                <a:gd name="connsiteY2" fmla="*/ 814720 h 815290"/>
                <a:gd name="connsiteX3" fmla="*/ 2438918 w 2438918"/>
                <a:gd name="connsiteY3" fmla="*/ 814720 h 815290"/>
                <a:gd name="connsiteX4" fmla="*/ 1892732 w 2438918"/>
                <a:gd name="connsiteY4" fmla="*/ 700089 h 815290"/>
                <a:gd name="connsiteX5" fmla="*/ 1218405 w 2438918"/>
                <a:gd name="connsiteY5" fmla="*/ 9 h 8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918" h="815290">
                  <a:moveTo>
                    <a:pt x="1218405" y="9"/>
                  </a:moveTo>
                  <a:cubicBezTo>
                    <a:pt x="946663" y="2629"/>
                    <a:pt x="748311" y="564304"/>
                    <a:pt x="545243" y="700089"/>
                  </a:cubicBezTo>
                  <a:cubicBezTo>
                    <a:pt x="342176" y="835874"/>
                    <a:pt x="185825" y="813204"/>
                    <a:pt x="0" y="814720"/>
                  </a:cubicBezTo>
                  <a:lnTo>
                    <a:pt x="2438918" y="814720"/>
                  </a:lnTo>
                  <a:cubicBezTo>
                    <a:pt x="2252772" y="813204"/>
                    <a:pt x="2096151" y="835874"/>
                    <a:pt x="1892732" y="700089"/>
                  </a:cubicBezTo>
                  <a:cubicBezTo>
                    <a:pt x="1689313" y="564304"/>
                    <a:pt x="1490147" y="-2611"/>
                    <a:pt x="1218405" y="9"/>
                  </a:cubicBez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697976" y="2976426"/>
              <a:ext cx="2811795" cy="816270"/>
              <a:chOff x="4438650" y="4441530"/>
              <a:chExt cx="2811795" cy="81627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4438650" y="4441530"/>
                <a:ext cx="2811795" cy="816269"/>
                <a:chOff x="4688515" y="4343400"/>
                <a:chExt cx="2811795" cy="816269"/>
              </a:xfrm>
            </p:grpSpPr>
            <p:sp>
              <p:nvSpPr>
                <p:cNvPr id="31" name="Freeform 30"/>
                <p:cNvSpPr/>
                <p:nvPr/>
              </p:nvSpPr>
              <p:spPr>
                <a:xfrm>
                  <a:off x="6095257" y="4343400"/>
                  <a:ext cx="1405053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 flipH="1">
                  <a:off x="4688515" y="4343400"/>
                  <a:ext cx="1407485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0" name="Straight Connector 29"/>
              <p:cNvCxnSpPr>
                <a:stCxn id="32" idx="0"/>
              </p:cNvCxnSpPr>
              <p:nvPr/>
            </p:nvCxnSpPr>
            <p:spPr>
              <a:xfrm flipH="1">
                <a:off x="5845001" y="4441530"/>
                <a:ext cx="1134" cy="816270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409700" y="3143250"/>
                <a:ext cx="9372600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({(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),(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)},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3143250"/>
                <a:ext cx="9372600" cy="4655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5867400" y="3143250"/>
            <a:ext cx="1543050" cy="571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267200" y="3143250"/>
            <a:ext cx="1485900" cy="5715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696200" y="3143250"/>
            <a:ext cx="1885950" cy="5715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0" y="3363474"/>
            <a:ext cx="342900" cy="245354"/>
          </a:xfrm>
          <a:prstGeom prst="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581150" y="2671302"/>
                <a:ext cx="88011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50" y="2671302"/>
                <a:ext cx="8801100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425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53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610100" y="1916789"/>
            <a:ext cx="3429000" cy="896717"/>
            <a:chOff x="8039100" y="2467848"/>
            <a:chExt cx="2096819" cy="1328949"/>
          </a:xfrm>
        </p:grpSpPr>
        <p:sp>
          <p:nvSpPr>
            <p:cNvPr id="11" name="Freeform 10"/>
            <p:cNvSpPr/>
            <p:nvPr/>
          </p:nvSpPr>
          <p:spPr>
            <a:xfrm>
              <a:off x="8088894" y="2481087"/>
              <a:ext cx="1996303" cy="1315710"/>
            </a:xfrm>
            <a:custGeom>
              <a:avLst/>
              <a:gdLst>
                <a:gd name="connsiteX0" fmla="*/ 0 w 2096819"/>
                <a:gd name="connsiteY0" fmla="*/ 0 h 1355608"/>
                <a:gd name="connsiteX1" fmla="*/ 2096819 w 2096819"/>
                <a:gd name="connsiteY1" fmla="*/ 0 h 1355608"/>
                <a:gd name="connsiteX2" fmla="*/ 2096819 w 2096819"/>
                <a:gd name="connsiteY2" fmla="*/ 1329296 h 1355608"/>
                <a:gd name="connsiteX3" fmla="*/ 1176666 w 2096819"/>
                <a:gd name="connsiteY3" fmla="*/ 166378 h 1355608"/>
                <a:gd name="connsiteX4" fmla="*/ 1168934 w 2096819"/>
                <a:gd name="connsiteY4" fmla="*/ 143486 h 1355608"/>
                <a:gd name="connsiteX5" fmla="*/ 1048605 w 2096819"/>
                <a:gd name="connsiteY5" fmla="*/ 4531 h 1355608"/>
                <a:gd name="connsiteX6" fmla="*/ 1176666 w 2096819"/>
                <a:gd name="connsiteY6" fmla="*/ 166378 h 1355608"/>
                <a:gd name="connsiteX7" fmla="*/ 1192834 w 2096819"/>
                <a:gd name="connsiteY7" fmla="*/ 214247 h 1355608"/>
                <a:gd name="connsiteX8" fmla="*/ 1450049 w 2096819"/>
                <a:gd name="connsiteY8" fmla="*/ 1119654 h 1355608"/>
                <a:gd name="connsiteX9" fmla="*/ 2096819 w 2096819"/>
                <a:gd name="connsiteY9" fmla="*/ 1329296 h 1355608"/>
                <a:gd name="connsiteX10" fmla="*/ 2096819 w 2096819"/>
                <a:gd name="connsiteY10" fmla="*/ 1355608 h 1355608"/>
                <a:gd name="connsiteX11" fmla="*/ 0 w 2096819"/>
                <a:gd name="connsiteY11" fmla="*/ 1355608 h 1355608"/>
                <a:gd name="connsiteX12" fmla="*/ 0 w 2096819"/>
                <a:gd name="connsiteY12" fmla="*/ 1329295 h 1355608"/>
                <a:gd name="connsiteX13" fmla="*/ 646770 w 2096819"/>
                <a:gd name="connsiteY13" fmla="*/ 1119653 h 1355608"/>
                <a:gd name="connsiteX14" fmla="*/ 903986 w 2096819"/>
                <a:gd name="connsiteY14" fmla="*/ 214246 h 1355608"/>
                <a:gd name="connsiteX15" fmla="*/ 920154 w 2096819"/>
                <a:gd name="connsiteY15" fmla="*/ 166377 h 1355608"/>
                <a:gd name="connsiteX16" fmla="*/ 1048214 w 2096819"/>
                <a:gd name="connsiteY16" fmla="*/ 4530 h 1355608"/>
                <a:gd name="connsiteX17" fmla="*/ 927885 w 2096819"/>
                <a:gd name="connsiteY17" fmla="*/ 143485 h 1355608"/>
                <a:gd name="connsiteX18" fmla="*/ 920154 w 2096819"/>
                <a:gd name="connsiteY18" fmla="*/ 166377 h 1355608"/>
                <a:gd name="connsiteX19" fmla="*/ 0 w 2096819"/>
                <a:gd name="connsiteY19" fmla="*/ 1329295 h 1355608"/>
                <a:gd name="connsiteX0" fmla="*/ 0 w 2096819"/>
                <a:gd name="connsiteY0" fmla="*/ 0 h 1355608"/>
                <a:gd name="connsiteX1" fmla="*/ 2096819 w 2096819"/>
                <a:gd name="connsiteY1" fmla="*/ 1329296 h 1355608"/>
                <a:gd name="connsiteX2" fmla="*/ 1176666 w 2096819"/>
                <a:gd name="connsiteY2" fmla="*/ 166378 h 1355608"/>
                <a:gd name="connsiteX3" fmla="*/ 1168934 w 2096819"/>
                <a:gd name="connsiteY3" fmla="*/ 143486 h 1355608"/>
                <a:gd name="connsiteX4" fmla="*/ 1048605 w 2096819"/>
                <a:gd name="connsiteY4" fmla="*/ 4531 h 1355608"/>
                <a:gd name="connsiteX5" fmla="*/ 1176666 w 2096819"/>
                <a:gd name="connsiteY5" fmla="*/ 166378 h 1355608"/>
                <a:gd name="connsiteX6" fmla="*/ 1192834 w 2096819"/>
                <a:gd name="connsiteY6" fmla="*/ 214247 h 1355608"/>
                <a:gd name="connsiteX7" fmla="*/ 1450049 w 2096819"/>
                <a:gd name="connsiteY7" fmla="*/ 1119654 h 1355608"/>
                <a:gd name="connsiteX8" fmla="*/ 2096819 w 2096819"/>
                <a:gd name="connsiteY8" fmla="*/ 1329296 h 1355608"/>
                <a:gd name="connsiteX9" fmla="*/ 2096819 w 2096819"/>
                <a:gd name="connsiteY9" fmla="*/ 1355608 h 1355608"/>
                <a:gd name="connsiteX10" fmla="*/ 0 w 2096819"/>
                <a:gd name="connsiteY10" fmla="*/ 1355608 h 1355608"/>
                <a:gd name="connsiteX11" fmla="*/ 0 w 2096819"/>
                <a:gd name="connsiteY11" fmla="*/ 1329295 h 1355608"/>
                <a:gd name="connsiteX12" fmla="*/ 646770 w 2096819"/>
                <a:gd name="connsiteY12" fmla="*/ 1119653 h 1355608"/>
                <a:gd name="connsiteX13" fmla="*/ 903986 w 2096819"/>
                <a:gd name="connsiteY13" fmla="*/ 214246 h 1355608"/>
                <a:gd name="connsiteX14" fmla="*/ 920154 w 2096819"/>
                <a:gd name="connsiteY14" fmla="*/ 166377 h 1355608"/>
                <a:gd name="connsiteX15" fmla="*/ 1048214 w 2096819"/>
                <a:gd name="connsiteY15" fmla="*/ 4530 h 1355608"/>
                <a:gd name="connsiteX16" fmla="*/ 927885 w 2096819"/>
                <a:gd name="connsiteY16" fmla="*/ 143485 h 1355608"/>
                <a:gd name="connsiteX17" fmla="*/ 920154 w 2096819"/>
                <a:gd name="connsiteY17" fmla="*/ 166377 h 1355608"/>
                <a:gd name="connsiteX18" fmla="*/ 0 w 2096819"/>
                <a:gd name="connsiteY18" fmla="*/ 1329295 h 1355608"/>
                <a:gd name="connsiteX19" fmla="*/ 0 w 2096819"/>
                <a:gd name="connsiteY19" fmla="*/ 0 h 1355608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51161 h 1351161"/>
                <a:gd name="connsiteX11" fmla="*/ 0 w 2096819"/>
                <a:gd name="connsiteY11" fmla="*/ 1324848 h 1351161"/>
                <a:gd name="connsiteX12" fmla="*/ 646770 w 2096819"/>
                <a:gd name="connsiteY12" fmla="*/ 1115206 h 1351161"/>
                <a:gd name="connsiteX13" fmla="*/ 903986 w 2096819"/>
                <a:gd name="connsiteY13" fmla="*/ 209799 h 1351161"/>
                <a:gd name="connsiteX14" fmla="*/ 920154 w 2096819"/>
                <a:gd name="connsiteY14" fmla="*/ 161930 h 1351161"/>
                <a:gd name="connsiteX15" fmla="*/ 1048214 w 2096819"/>
                <a:gd name="connsiteY15" fmla="*/ 83 h 1351161"/>
                <a:gd name="connsiteX16" fmla="*/ 927885 w 2096819"/>
                <a:gd name="connsiteY16" fmla="*/ 139038 h 1351161"/>
                <a:gd name="connsiteX17" fmla="*/ 920154 w 2096819"/>
                <a:gd name="connsiteY17" fmla="*/ 161930 h 1351161"/>
                <a:gd name="connsiteX18" fmla="*/ 0 w 2096819"/>
                <a:gd name="connsiteY18" fmla="*/ 1324848 h 1351161"/>
                <a:gd name="connsiteX0" fmla="*/ 0 w 2096819"/>
                <a:gd name="connsiteY0" fmla="*/ 1324848 h 1432410"/>
                <a:gd name="connsiteX1" fmla="*/ 2096819 w 2096819"/>
                <a:gd name="connsiteY1" fmla="*/ 1324849 h 1432410"/>
                <a:gd name="connsiteX2" fmla="*/ 1176666 w 2096819"/>
                <a:gd name="connsiteY2" fmla="*/ 161931 h 1432410"/>
                <a:gd name="connsiteX3" fmla="*/ 1168934 w 2096819"/>
                <a:gd name="connsiteY3" fmla="*/ 139039 h 1432410"/>
                <a:gd name="connsiteX4" fmla="*/ 1048605 w 2096819"/>
                <a:gd name="connsiteY4" fmla="*/ 84 h 1432410"/>
                <a:gd name="connsiteX5" fmla="*/ 1176666 w 2096819"/>
                <a:gd name="connsiteY5" fmla="*/ 161931 h 1432410"/>
                <a:gd name="connsiteX6" fmla="*/ 1192834 w 2096819"/>
                <a:gd name="connsiteY6" fmla="*/ 209800 h 1432410"/>
                <a:gd name="connsiteX7" fmla="*/ 1450049 w 2096819"/>
                <a:gd name="connsiteY7" fmla="*/ 1115207 h 1432410"/>
                <a:gd name="connsiteX8" fmla="*/ 2096819 w 2096819"/>
                <a:gd name="connsiteY8" fmla="*/ 1324849 h 1432410"/>
                <a:gd name="connsiteX9" fmla="*/ 2096819 w 2096819"/>
                <a:gd name="connsiteY9" fmla="*/ 1351161 h 1432410"/>
                <a:gd name="connsiteX10" fmla="*/ 11017 w 2096819"/>
                <a:gd name="connsiteY10" fmla="*/ 1432410 h 1432410"/>
                <a:gd name="connsiteX11" fmla="*/ 0 w 2096819"/>
                <a:gd name="connsiteY11" fmla="*/ 1324848 h 1432410"/>
                <a:gd name="connsiteX12" fmla="*/ 646770 w 2096819"/>
                <a:gd name="connsiteY12" fmla="*/ 1115206 h 1432410"/>
                <a:gd name="connsiteX13" fmla="*/ 903986 w 2096819"/>
                <a:gd name="connsiteY13" fmla="*/ 209799 h 1432410"/>
                <a:gd name="connsiteX14" fmla="*/ 920154 w 2096819"/>
                <a:gd name="connsiteY14" fmla="*/ 161930 h 1432410"/>
                <a:gd name="connsiteX15" fmla="*/ 1048214 w 2096819"/>
                <a:gd name="connsiteY15" fmla="*/ 83 h 1432410"/>
                <a:gd name="connsiteX16" fmla="*/ 927885 w 2096819"/>
                <a:gd name="connsiteY16" fmla="*/ 139038 h 1432410"/>
                <a:gd name="connsiteX17" fmla="*/ 920154 w 2096819"/>
                <a:gd name="connsiteY17" fmla="*/ 161930 h 1432410"/>
                <a:gd name="connsiteX18" fmla="*/ 0 w 2096819"/>
                <a:gd name="connsiteY18" fmla="*/ 1324848 h 1432410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24848 h 1351161"/>
                <a:gd name="connsiteX11" fmla="*/ 646770 w 2096819"/>
                <a:gd name="connsiteY11" fmla="*/ 1115206 h 1351161"/>
                <a:gd name="connsiteX12" fmla="*/ 903986 w 2096819"/>
                <a:gd name="connsiteY12" fmla="*/ 209799 h 1351161"/>
                <a:gd name="connsiteX13" fmla="*/ 920154 w 2096819"/>
                <a:gd name="connsiteY13" fmla="*/ 161930 h 1351161"/>
                <a:gd name="connsiteX14" fmla="*/ 1048214 w 2096819"/>
                <a:gd name="connsiteY14" fmla="*/ 83 h 1351161"/>
                <a:gd name="connsiteX15" fmla="*/ 927885 w 2096819"/>
                <a:gd name="connsiteY15" fmla="*/ 139038 h 1351161"/>
                <a:gd name="connsiteX16" fmla="*/ 920154 w 2096819"/>
                <a:gd name="connsiteY16" fmla="*/ 161930 h 1351161"/>
                <a:gd name="connsiteX17" fmla="*/ 0 w 2096819"/>
                <a:gd name="connsiteY17" fmla="*/ 1324848 h 1351161"/>
                <a:gd name="connsiteX0" fmla="*/ 0 w 2096819"/>
                <a:gd name="connsiteY0" fmla="*/ 1324848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16" fmla="*/ 0 w 2096819"/>
                <a:gd name="connsiteY16" fmla="*/ 1324848 h 1324849"/>
                <a:gd name="connsiteX0" fmla="*/ 0 w 2107836"/>
                <a:gd name="connsiteY0" fmla="*/ 1181629 h 1324849"/>
                <a:gd name="connsiteX1" fmla="*/ 2107836 w 2107836"/>
                <a:gd name="connsiteY1" fmla="*/ 1324849 h 1324849"/>
                <a:gd name="connsiteX2" fmla="*/ 1187683 w 2107836"/>
                <a:gd name="connsiteY2" fmla="*/ 161931 h 1324849"/>
                <a:gd name="connsiteX3" fmla="*/ 1179951 w 2107836"/>
                <a:gd name="connsiteY3" fmla="*/ 139039 h 1324849"/>
                <a:gd name="connsiteX4" fmla="*/ 1059622 w 2107836"/>
                <a:gd name="connsiteY4" fmla="*/ 84 h 1324849"/>
                <a:gd name="connsiteX5" fmla="*/ 1187683 w 2107836"/>
                <a:gd name="connsiteY5" fmla="*/ 161931 h 1324849"/>
                <a:gd name="connsiteX6" fmla="*/ 1203851 w 2107836"/>
                <a:gd name="connsiteY6" fmla="*/ 209800 h 1324849"/>
                <a:gd name="connsiteX7" fmla="*/ 1461066 w 2107836"/>
                <a:gd name="connsiteY7" fmla="*/ 1115207 h 1324849"/>
                <a:gd name="connsiteX8" fmla="*/ 2107836 w 2107836"/>
                <a:gd name="connsiteY8" fmla="*/ 1324849 h 1324849"/>
                <a:gd name="connsiteX9" fmla="*/ 11017 w 2107836"/>
                <a:gd name="connsiteY9" fmla="*/ 1324848 h 1324849"/>
                <a:gd name="connsiteX10" fmla="*/ 657787 w 2107836"/>
                <a:gd name="connsiteY10" fmla="*/ 1115206 h 1324849"/>
                <a:gd name="connsiteX11" fmla="*/ 915003 w 2107836"/>
                <a:gd name="connsiteY11" fmla="*/ 209799 h 1324849"/>
                <a:gd name="connsiteX12" fmla="*/ 931171 w 2107836"/>
                <a:gd name="connsiteY12" fmla="*/ 161930 h 1324849"/>
                <a:gd name="connsiteX13" fmla="*/ 1059231 w 2107836"/>
                <a:gd name="connsiteY13" fmla="*/ 83 h 1324849"/>
                <a:gd name="connsiteX14" fmla="*/ 938902 w 2107836"/>
                <a:gd name="connsiteY14" fmla="*/ 139038 h 1324849"/>
                <a:gd name="connsiteX15" fmla="*/ 931171 w 2107836"/>
                <a:gd name="connsiteY15" fmla="*/ 161930 h 1324849"/>
                <a:gd name="connsiteX16" fmla="*/ 0 w 2107836"/>
                <a:gd name="connsiteY16" fmla="*/ 1181629 h 1324849"/>
                <a:gd name="connsiteX0" fmla="*/ 920154 w 2096819"/>
                <a:gd name="connsiteY0" fmla="*/ 161930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0" fmla="*/ 920154 w 2102327"/>
                <a:gd name="connsiteY0" fmla="*/ 161930 h 1324849"/>
                <a:gd name="connsiteX1" fmla="*/ 2096819 w 2102327"/>
                <a:gd name="connsiteY1" fmla="*/ 1324849 h 1324849"/>
                <a:gd name="connsiteX2" fmla="*/ 1176666 w 2102327"/>
                <a:gd name="connsiteY2" fmla="*/ 161931 h 1324849"/>
                <a:gd name="connsiteX3" fmla="*/ 1168934 w 2102327"/>
                <a:gd name="connsiteY3" fmla="*/ 139039 h 1324849"/>
                <a:gd name="connsiteX4" fmla="*/ 1048605 w 2102327"/>
                <a:gd name="connsiteY4" fmla="*/ 84 h 1324849"/>
                <a:gd name="connsiteX5" fmla="*/ 1176666 w 2102327"/>
                <a:gd name="connsiteY5" fmla="*/ 161931 h 1324849"/>
                <a:gd name="connsiteX6" fmla="*/ 1192834 w 2102327"/>
                <a:gd name="connsiteY6" fmla="*/ 209800 h 1324849"/>
                <a:gd name="connsiteX7" fmla="*/ 1450049 w 2102327"/>
                <a:gd name="connsiteY7" fmla="*/ 1115207 h 1324849"/>
                <a:gd name="connsiteX8" fmla="*/ 2102327 w 2102327"/>
                <a:gd name="connsiteY8" fmla="*/ 1305570 h 1324849"/>
                <a:gd name="connsiteX9" fmla="*/ 0 w 2102327"/>
                <a:gd name="connsiteY9" fmla="*/ 1324848 h 1324849"/>
                <a:gd name="connsiteX10" fmla="*/ 646770 w 2102327"/>
                <a:gd name="connsiteY10" fmla="*/ 1115206 h 1324849"/>
                <a:gd name="connsiteX11" fmla="*/ 903986 w 2102327"/>
                <a:gd name="connsiteY11" fmla="*/ 209799 h 1324849"/>
                <a:gd name="connsiteX12" fmla="*/ 920154 w 2102327"/>
                <a:gd name="connsiteY12" fmla="*/ 161930 h 1324849"/>
                <a:gd name="connsiteX13" fmla="*/ 1048214 w 2102327"/>
                <a:gd name="connsiteY13" fmla="*/ 83 h 1324849"/>
                <a:gd name="connsiteX14" fmla="*/ 927885 w 2102327"/>
                <a:gd name="connsiteY14" fmla="*/ 139038 h 1324849"/>
                <a:gd name="connsiteX15" fmla="*/ 920154 w 2102327"/>
                <a:gd name="connsiteY15" fmla="*/ 161930 h 1324849"/>
                <a:gd name="connsiteX0" fmla="*/ 920154 w 2103705"/>
                <a:gd name="connsiteY0" fmla="*/ 161930 h 1371671"/>
                <a:gd name="connsiteX1" fmla="*/ 2103705 w 2103705"/>
                <a:gd name="connsiteY1" fmla="*/ 1371671 h 1371671"/>
                <a:gd name="connsiteX2" fmla="*/ 1176666 w 2103705"/>
                <a:gd name="connsiteY2" fmla="*/ 161931 h 1371671"/>
                <a:gd name="connsiteX3" fmla="*/ 1168934 w 2103705"/>
                <a:gd name="connsiteY3" fmla="*/ 139039 h 1371671"/>
                <a:gd name="connsiteX4" fmla="*/ 1048605 w 2103705"/>
                <a:gd name="connsiteY4" fmla="*/ 84 h 1371671"/>
                <a:gd name="connsiteX5" fmla="*/ 1176666 w 2103705"/>
                <a:gd name="connsiteY5" fmla="*/ 161931 h 1371671"/>
                <a:gd name="connsiteX6" fmla="*/ 1192834 w 2103705"/>
                <a:gd name="connsiteY6" fmla="*/ 209800 h 1371671"/>
                <a:gd name="connsiteX7" fmla="*/ 1450049 w 2103705"/>
                <a:gd name="connsiteY7" fmla="*/ 1115207 h 1371671"/>
                <a:gd name="connsiteX8" fmla="*/ 2102327 w 2103705"/>
                <a:gd name="connsiteY8" fmla="*/ 1305570 h 1371671"/>
                <a:gd name="connsiteX9" fmla="*/ 0 w 2103705"/>
                <a:gd name="connsiteY9" fmla="*/ 1324848 h 1371671"/>
                <a:gd name="connsiteX10" fmla="*/ 646770 w 2103705"/>
                <a:gd name="connsiteY10" fmla="*/ 1115206 h 1371671"/>
                <a:gd name="connsiteX11" fmla="*/ 903986 w 2103705"/>
                <a:gd name="connsiteY11" fmla="*/ 209799 h 1371671"/>
                <a:gd name="connsiteX12" fmla="*/ 920154 w 2103705"/>
                <a:gd name="connsiteY12" fmla="*/ 161930 h 1371671"/>
                <a:gd name="connsiteX13" fmla="*/ 1048214 w 2103705"/>
                <a:gd name="connsiteY13" fmla="*/ 83 h 1371671"/>
                <a:gd name="connsiteX14" fmla="*/ 927885 w 2103705"/>
                <a:gd name="connsiteY14" fmla="*/ 139038 h 1371671"/>
                <a:gd name="connsiteX15" fmla="*/ 920154 w 2103705"/>
                <a:gd name="connsiteY15" fmla="*/ 161930 h 1371671"/>
                <a:gd name="connsiteX0" fmla="*/ 920154 w 2102327"/>
                <a:gd name="connsiteY0" fmla="*/ 161930 h 1324848"/>
                <a:gd name="connsiteX1" fmla="*/ 1176666 w 2102327"/>
                <a:gd name="connsiteY1" fmla="*/ 161931 h 1324848"/>
                <a:gd name="connsiteX2" fmla="*/ 1168934 w 2102327"/>
                <a:gd name="connsiteY2" fmla="*/ 139039 h 1324848"/>
                <a:gd name="connsiteX3" fmla="*/ 1048605 w 2102327"/>
                <a:gd name="connsiteY3" fmla="*/ 84 h 1324848"/>
                <a:gd name="connsiteX4" fmla="*/ 1176666 w 2102327"/>
                <a:gd name="connsiteY4" fmla="*/ 161931 h 1324848"/>
                <a:gd name="connsiteX5" fmla="*/ 1192834 w 2102327"/>
                <a:gd name="connsiteY5" fmla="*/ 209800 h 1324848"/>
                <a:gd name="connsiteX6" fmla="*/ 1450049 w 2102327"/>
                <a:gd name="connsiteY6" fmla="*/ 1115207 h 1324848"/>
                <a:gd name="connsiteX7" fmla="*/ 2102327 w 2102327"/>
                <a:gd name="connsiteY7" fmla="*/ 1305570 h 1324848"/>
                <a:gd name="connsiteX8" fmla="*/ 0 w 2102327"/>
                <a:gd name="connsiteY8" fmla="*/ 1324848 h 1324848"/>
                <a:gd name="connsiteX9" fmla="*/ 646770 w 2102327"/>
                <a:gd name="connsiteY9" fmla="*/ 1115206 h 1324848"/>
                <a:gd name="connsiteX10" fmla="*/ 903986 w 2102327"/>
                <a:gd name="connsiteY10" fmla="*/ 209799 h 1324848"/>
                <a:gd name="connsiteX11" fmla="*/ 920154 w 2102327"/>
                <a:gd name="connsiteY11" fmla="*/ 161930 h 1324848"/>
                <a:gd name="connsiteX12" fmla="*/ 1048214 w 2102327"/>
                <a:gd name="connsiteY12" fmla="*/ 83 h 1324848"/>
                <a:gd name="connsiteX13" fmla="*/ 927885 w 2102327"/>
                <a:gd name="connsiteY13" fmla="*/ 139038 h 1324848"/>
                <a:gd name="connsiteX14" fmla="*/ 920154 w 2102327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76666 w 2109471"/>
                <a:gd name="connsiteY4" fmla="*/ 161931 h 1324848"/>
                <a:gd name="connsiteX5" fmla="*/ 1192834 w 2109471"/>
                <a:gd name="connsiteY5" fmla="*/ 209800 h 1324848"/>
                <a:gd name="connsiteX6" fmla="*/ 1450049 w 2109471"/>
                <a:gd name="connsiteY6" fmla="*/ 1115207 h 1324848"/>
                <a:gd name="connsiteX7" fmla="*/ 2109471 w 2109471"/>
                <a:gd name="connsiteY7" fmla="*/ 1319857 h 1324848"/>
                <a:gd name="connsiteX8" fmla="*/ 0 w 2109471"/>
                <a:gd name="connsiteY8" fmla="*/ 1324848 h 1324848"/>
                <a:gd name="connsiteX9" fmla="*/ 646770 w 2109471"/>
                <a:gd name="connsiteY9" fmla="*/ 1115206 h 1324848"/>
                <a:gd name="connsiteX10" fmla="*/ 903986 w 2109471"/>
                <a:gd name="connsiteY10" fmla="*/ 209799 h 1324848"/>
                <a:gd name="connsiteX11" fmla="*/ 920154 w 2109471"/>
                <a:gd name="connsiteY11" fmla="*/ 161930 h 1324848"/>
                <a:gd name="connsiteX12" fmla="*/ 1048214 w 2109471"/>
                <a:gd name="connsiteY12" fmla="*/ 83 h 1324848"/>
                <a:gd name="connsiteX13" fmla="*/ 927885 w 2109471"/>
                <a:gd name="connsiteY13" fmla="*/ 139038 h 1324848"/>
                <a:gd name="connsiteX14" fmla="*/ 920154 w 2109471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92834 w 2109471"/>
                <a:gd name="connsiteY4" fmla="*/ 209800 h 1324848"/>
                <a:gd name="connsiteX5" fmla="*/ 1450049 w 2109471"/>
                <a:gd name="connsiteY5" fmla="*/ 1115207 h 1324848"/>
                <a:gd name="connsiteX6" fmla="*/ 2109471 w 2109471"/>
                <a:gd name="connsiteY6" fmla="*/ 1319857 h 1324848"/>
                <a:gd name="connsiteX7" fmla="*/ 0 w 2109471"/>
                <a:gd name="connsiteY7" fmla="*/ 1324848 h 1324848"/>
                <a:gd name="connsiteX8" fmla="*/ 646770 w 2109471"/>
                <a:gd name="connsiteY8" fmla="*/ 1115206 h 1324848"/>
                <a:gd name="connsiteX9" fmla="*/ 903986 w 2109471"/>
                <a:gd name="connsiteY9" fmla="*/ 209799 h 1324848"/>
                <a:gd name="connsiteX10" fmla="*/ 920154 w 2109471"/>
                <a:gd name="connsiteY10" fmla="*/ 161930 h 1324848"/>
                <a:gd name="connsiteX11" fmla="*/ 1048214 w 2109471"/>
                <a:gd name="connsiteY11" fmla="*/ 83 h 1324848"/>
                <a:gd name="connsiteX12" fmla="*/ 927885 w 2109471"/>
                <a:gd name="connsiteY12" fmla="*/ 139038 h 1324848"/>
                <a:gd name="connsiteX13" fmla="*/ 920154 w 2109471"/>
                <a:gd name="connsiteY13" fmla="*/ 161930 h 1324848"/>
                <a:gd name="connsiteX0" fmla="*/ 920154 w 2109471"/>
                <a:gd name="connsiteY0" fmla="*/ 161930 h 1324848"/>
                <a:gd name="connsiteX1" fmla="*/ 1168934 w 2109471"/>
                <a:gd name="connsiteY1" fmla="*/ 139039 h 1324848"/>
                <a:gd name="connsiteX2" fmla="*/ 1048605 w 2109471"/>
                <a:gd name="connsiteY2" fmla="*/ 84 h 1324848"/>
                <a:gd name="connsiteX3" fmla="*/ 1192834 w 2109471"/>
                <a:gd name="connsiteY3" fmla="*/ 209800 h 1324848"/>
                <a:gd name="connsiteX4" fmla="*/ 1450049 w 2109471"/>
                <a:gd name="connsiteY4" fmla="*/ 1115207 h 1324848"/>
                <a:gd name="connsiteX5" fmla="*/ 2109471 w 2109471"/>
                <a:gd name="connsiteY5" fmla="*/ 1319857 h 1324848"/>
                <a:gd name="connsiteX6" fmla="*/ 0 w 2109471"/>
                <a:gd name="connsiteY6" fmla="*/ 1324848 h 1324848"/>
                <a:gd name="connsiteX7" fmla="*/ 646770 w 2109471"/>
                <a:gd name="connsiteY7" fmla="*/ 1115206 h 1324848"/>
                <a:gd name="connsiteX8" fmla="*/ 903986 w 2109471"/>
                <a:gd name="connsiteY8" fmla="*/ 209799 h 1324848"/>
                <a:gd name="connsiteX9" fmla="*/ 920154 w 2109471"/>
                <a:gd name="connsiteY9" fmla="*/ 161930 h 1324848"/>
                <a:gd name="connsiteX10" fmla="*/ 1048214 w 2109471"/>
                <a:gd name="connsiteY10" fmla="*/ 83 h 1324848"/>
                <a:gd name="connsiteX11" fmla="*/ 927885 w 2109471"/>
                <a:gd name="connsiteY11" fmla="*/ 139038 h 1324848"/>
                <a:gd name="connsiteX12" fmla="*/ 920154 w 2109471"/>
                <a:gd name="connsiteY12" fmla="*/ 161930 h 1324848"/>
                <a:gd name="connsiteX0" fmla="*/ 920154 w 2109471"/>
                <a:gd name="connsiteY0" fmla="*/ 161930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11" fmla="*/ 920154 w 2109471"/>
                <a:gd name="connsiteY11" fmla="*/ 161930 h 1324848"/>
                <a:gd name="connsiteX0" fmla="*/ 927885 w 2109471"/>
                <a:gd name="connsiteY0" fmla="*/ 139038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920154 w 2109471"/>
                <a:gd name="connsiteY8" fmla="*/ 185164 h 1348082"/>
                <a:gd name="connsiteX9" fmla="*/ 1048214 w 2109471"/>
                <a:gd name="connsiteY9" fmla="*/ 23317 h 1348082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1048214 w 2109471"/>
                <a:gd name="connsiteY8" fmla="*/ 23317 h 1348082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8264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646770 w 2044588"/>
                <a:gd name="connsiteY0" fmla="*/ 1115122 h 1324764"/>
                <a:gd name="connsiteX1" fmla="*/ 1048605 w 2044588"/>
                <a:gd name="connsiteY1" fmla="*/ 0 h 1324764"/>
                <a:gd name="connsiteX2" fmla="*/ 1450049 w 2044588"/>
                <a:gd name="connsiteY2" fmla="*/ 1115123 h 1324764"/>
                <a:gd name="connsiteX3" fmla="*/ 2044588 w 2044588"/>
                <a:gd name="connsiteY3" fmla="*/ 1321282 h 1324764"/>
                <a:gd name="connsiteX4" fmla="*/ 0 w 2044588"/>
                <a:gd name="connsiteY4" fmla="*/ 1324764 h 1324764"/>
                <a:gd name="connsiteX5" fmla="*/ 646770 w 2044588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5246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593958 w 1993285"/>
                <a:gd name="connsiteY0" fmla="*/ 1115122 h 1315246"/>
                <a:gd name="connsiteX1" fmla="*/ 995793 w 1993285"/>
                <a:gd name="connsiteY1" fmla="*/ 0 h 1315246"/>
                <a:gd name="connsiteX2" fmla="*/ 1397237 w 1993285"/>
                <a:gd name="connsiteY2" fmla="*/ 1115123 h 1315246"/>
                <a:gd name="connsiteX3" fmla="*/ 1993285 w 1993285"/>
                <a:gd name="connsiteY3" fmla="*/ 1315246 h 1315246"/>
                <a:gd name="connsiteX4" fmla="*/ 0 w 1993285"/>
                <a:gd name="connsiteY4" fmla="*/ 1314201 h 1315246"/>
                <a:gd name="connsiteX5" fmla="*/ 593958 w 1993285"/>
                <a:gd name="connsiteY5" fmla="*/ 1115122 h 1315246"/>
                <a:gd name="connsiteX0" fmla="*/ 593958 w 1993285"/>
                <a:gd name="connsiteY0" fmla="*/ 1115122 h 1323254"/>
                <a:gd name="connsiteX1" fmla="*/ 995793 w 1993285"/>
                <a:gd name="connsiteY1" fmla="*/ 0 h 1323254"/>
                <a:gd name="connsiteX2" fmla="*/ 1397237 w 1993285"/>
                <a:gd name="connsiteY2" fmla="*/ 1115123 h 1323254"/>
                <a:gd name="connsiteX3" fmla="*/ 1993285 w 1993285"/>
                <a:gd name="connsiteY3" fmla="*/ 1315246 h 1323254"/>
                <a:gd name="connsiteX4" fmla="*/ 0 w 1993285"/>
                <a:gd name="connsiteY4" fmla="*/ 1323254 h 1323254"/>
                <a:gd name="connsiteX5" fmla="*/ 593958 w 1993285"/>
                <a:gd name="connsiteY5" fmla="*/ 1115122 h 1323254"/>
                <a:gd name="connsiteX0" fmla="*/ 596976 w 1996303"/>
                <a:gd name="connsiteY0" fmla="*/ 1115122 h 1315710"/>
                <a:gd name="connsiteX1" fmla="*/ 998811 w 1996303"/>
                <a:gd name="connsiteY1" fmla="*/ 0 h 1315710"/>
                <a:gd name="connsiteX2" fmla="*/ 1400255 w 1996303"/>
                <a:gd name="connsiteY2" fmla="*/ 1115123 h 1315710"/>
                <a:gd name="connsiteX3" fmla="*/ 1996303 w 1996303"/>
                <a:gd name="connsiteY3" fmla="*/ 1315246 h 1315710"/>
                <a:gd name="connsiteX4" fmla="*/ 0 w 1996303"/>
                <a:gd name="connsiteY4" fmla="*/ 1315710 h 1315710"/>
                <a:gd name="connsiteX5" fmla="*/ 596976 w 1996303"/>
                <a:gd name="connsiteY5" fmla="*/ 1115122 h 131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6303" h="1315710">
                  <a:moveTo>
                    <a:pt x="596976" y="1115122"/>
                  </a:moveTo>
                  <a:cubicBezTo>
                    <a:pt x="763445" y="895837"/>
                    <a:pt x="813628" y="0"/>
                    <a:pt x="998811" y="0"/>
                  </a:cubicBezTo>
                  <a:cubicBezTo>
                    <a:pt x="1183994" y="0"/>
                    <a:pt x="1234006" y="895915"/>
                    <a:pt x="1400255" y="1115123"/>
                  </a:cubicBezTo>
                  <a:cubicBezTo>
                    <a:pt x="1566504" y="1334331"/>
                    <a:pt x="1872153" y="1311157"/>
                    <a:pt x="1996303" y="1315246"/>
                  </a:cubicBezTo>
                  <a:lnTo>
                    <a:pt x="0" y="1315710"/>
                  </a:lnTo>
                  <a:cubicBezTo>
                    <a:pt x="124150" y="1311621"/>
                    <a:pt x="430508" y="1334407"/>
                    <a:pt x="596976" y="1115122"/>
                  </a:cubicBezTo>
                  <a:close/>
                </a:path>
              </a:pathLst>
            </a:custGeom>
            <a:solidFill>
              <a:srgbClr val="FFDA65">
                <a:alpha val="7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039100" y="2467848"/>
              <a:ext cx="2096819" cy="1324848"/>
              <a:chOff x="7500310" y="3932952"/>
              <a:chExt cx="2096819" cy="1324848"/>
            </a:xfrm>
          </p:grpSpPr>
          <p:cxnSp>
            <p:nvCxnSpPr>
              <p:cNvPr id="13" name="Straight Connector 12"/>
              <p:cNvCxnSpPr>
                <a:stCxn id="16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7500310" y="3932952"/>
                <a:ext cx="2096819" cy="1324848"/>
                <a:chOff x="7904895" y="3002940"/>
                <a:chExt cx="2096819" cy="1324848"/>
              </a:xfrm>
            </p:grpSpPr>
            <p:sp>
              <p:nvSpPr>
                <p:cNvPr id="15" name="Freeform 14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17" name="Straight Connector 16"/>
          <p:cNvCxnSpPr/>
          <p:nvPr/>
        </p:nvCxnSpPr>
        <p:spPr>
          <a:xfrm>
            <a:off x="2438400" y="291465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867152" y="1943100"/>
            <a:ext cx="2914648" cy="886357"/>
            <a:chOff x="95251" y="2457450"/>
            <a:chExt cx="2914648" cy="1333159"/>
          </a:xfrm>
        </p:grpSpPr>
        <p:sp>
          <p:nvSpPr>
            <p:cNvPr id="20" name="Freeform 19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22" name="Straight Connector 21"/>
              <p:cNvCxnSpPr>
                <a:stCxn id="25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24" name="Freeform 23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" name="Group 25"/>
          <p:cNvGrpSpPr/>
          <p:nvPr/>
        </p:nvGrpSpPr>
        <p:grpSpPr>
          <a:xfrm>
            <a:off x="3352800" y="2000250"/>
            <a:ext cx="4914900" cy="816270"/>
            <a:chOff x="4697976" y="2976426"/>
            <a:chExt cx="2811795" cy="816270"/>
          </a:xfrm>
        </p:grpSpPr>
        <p:sp>
          <p:nvSpPr>
            <p:cNvPr id="27" name="Freeform 26"/>
            <p:cNvSpPr/>
            <p:nvPr/>
          </p:nvSpPr>
          <p:spPr>
            <a:xfrm flipH="1">
              <a:off x="4885816" y="2976915"/>
              <a:ext cx="2438918" cy="815290"/>
            </a:xfrm>
            <a:custGeom>
              <a:avLst/>
              <a:gdLst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2811794 w 2811796"/>
                <a:gd name="connsiteY3" fmla="*/ 842581 h 842582"/>
                <a:gd name="connsiteX4" fmla="*/ 2811657 w 2811796"/>
                <a:gd name="connsiteY4" fmla="*/ 842581 h 842582"/>
                <a:gd name="connsiteX5" fmla="*/ 2811795 w 2811796"/>
                <a:gd name="connsiteY5" fmla="*/ 842582 h 842582"/>
                <a:gd name="connsiteX6" fmla="*/ 1404682 w 2811796"/>
                <a:gd name="connsiteY6" fmla="*/ 26529 h 842582"/>
                <a:gd name="connsiteX7" fmla="*/ 1127818 w 2811796"/>
                <a:gd name="connsiteY7" fmla="*/ 187373 h 842582"/>
                <a:gd name="connsiteX8" fmla="*/ 1099325 w 2811796"/>
                <a:gd name="connsiteY8" fmla="*/ 219370 h 842582"/>
                <a:gd name="connsiteX9" fmla="*/ 731520 w 2811796"/>
                <a:gd name="connsiteY9" fmla="*/ 726609 h 842582"/>
                <a:gd name="connsiteX10" fmla="*/ 186277 w 2811796"/>
                <a:gd name="connsiteY10" fmla="*/ 841240 h 842582"/>
                <a:gd name="connsiteX11" fmla="*/ 137 w 2811796"/>
                <a:gd name="connsiteY11" fmla="*/ 842581 h 842582"/>
                <a:gd name="connsiteX12" fmla="*/ 2811657 w 2811796"/>
                <a:gd name="connsiteY12" fmla="*/ 842581 h 842582"/>
                <a:gd name="connsiteX13" fmla="*/ 2625195 w 2811796"/>
                <a:gd name="connsiteY13" fmla="*/ 841240 h 842582"/>
                <a:gd name="connsiteX14" fmla="*/ 2079009 w 2811796"/>
                <a:gd name="connsiteY14" fmla="*/ 726609 h 842582"/>
                <a:gd name="connsiteX15" fmla="*/ 1710567 w 2811796"/>
                <a:gd name="connsiteY15" fmla="*/ 219370 h 842582"/>
                <a:gd name="connsiteX16" fmla="*/ 1682025 w 2811796"/>
                <a:gd name="connsiteY16" fmla="*/ 187373 h 842582"/>
                <a:gd name="connsiteX17" fmla="*/ 1404682 w 2811796"/>
                <a:gd name="connsiteY17" fmla="*/ 26367 h 842582"/>
                <a:gd name="connsiteX18" fmla="*/ 1404459 w 2811796"/>
                <a:gd name="connsiteY18" fmla="*/ 26399 h 842582"/>
                <a:gd name="connsiteX19" fmla="*/ 1404682 w 2811796"/>
                <a:gd name="connsiteY19" fmla="*/ 26529 h 842582"/>
                <a:gd name="connsiteX20" fmla="*/ 1404905 w 2811796"/>
                <a:gd name="connsiteY20" fmla="*/ 26399 h 842582"/>
                <a:gd name="connsiteX21" fmla="*/ 2811796 w 2811796"/>
                <a:gd name="connsiteY21" fmla="*/ 0 h 842582"/>
                <a:gd name="connsiteX22" fmla="*/ 1 w 2811796"/>
                <a:gd name="connsiteY22" fmla="*/ 0 h 842582"/>
                <a:gd name="connsiteX23" fmla="*/ 1 w 2811796"/>
                <a:gd name="connsiteY23" fmla="*/ 842581 h 842582"/>
                <a:gd name="connsiteX24" fmla="*/ 1 w 2811796"/>
                <a:gd name="connsiteY24" fmla="*/ 842581 h 842582"/>
                <a:gd name="connsiteX25" fmla="*/ 1127818 w 2811796"/>
                <a:gd name="connsiteY25" fmla="*/ 187373 h 842582"/>
                <a:gd name="connsiteX26" fmla="*/ 1184555 w 2811796"/>
                <a:gd name="connsiteY26" fmla="*/ 123659 h 842582"/>
                <a:gd name="connsiteX27" fmla="*/ 1342175 w 2811796"/>
                <a:gd name="connsiteY27" fmla="*/ 35439 h 842582"/>
                <a:gd name="connsiteX28" fmla="*/ 1404459 w 2811796"/>
                <a:gd name="connsiteY28" fmla="*/ 26399 h 842582"/>
                <a:gd name="connsiteX29" fmla="*/ 1404310 w 2811796"/>
                <a:gd name="connsiteY29" fmla="*/ 26313 h 842582"/>
                <a:gd name="connsiteX30" fmla="*/ 1404682 w 2811796"/>
                <a:gd name="connsiteY30" fmla="*/ 26367 h 842582"/>
                <a:gd name="connsiteX31" fmla="*/ 1405053 w 2811796"/>
                <a:gd name="connsiteY31" fmla="*/ 26313 h 842582"/>
                <a:gd name="connsiteX32" fmla="*/ 1404905 w 2811796"/>
                <a:gd name="connsiteY32" fmla="*/ 26399 h 842582"/>
                <a:gd name="connsiteX33" fmla="*/ 1467297 w 2811796"/>
                <a:gd name="connsiteY33" fmla="*/ 35439 h 842582"/>
                <a:gd name="connsiteX34" fmla="*/ 1625190 w 2811796"/>
                <a:gd name="connsiteY34" fmla="*/ 123659 h 842582"/>
                <a:gd name="connsiteX35" fmla="*/ 1682025 w 2811796"/>
                <a:gd name="connsiteY35" fmla="*/ 187373 h 842582"/>
                <a:gd name="connsiteX36" fmla="*/ 2811794 w 2811796"/>
                <a:gd name="connsiteY36" fmla="*/ 842581 h 842582"/>
                <a:gd name="connsiteX37" fmla="*/ 2811796 w 2811796"/>
                <a:gd name="connsiteY37" fmla="*/ 842581 h 842582"/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137 w 2811796"/>
                <a:gd name="connsiteY3" fmla="*/ 842581 h 842582"/>
                <a:gd name="connsiteX4" fmla="*/ 2811794 w 2811796"/>
                <a:gd name="connsiteY4" fmla="*/ 842581 h 842582"/>
                <a:gd name="connsiteX5" fmla="*/ 2811657 w 2811796"/>
                <a:gd name="connsiteY5" fmla="*/ 842581 h 842582"/>
                <a:gd name="connsiteX6" fmla="*/ 2811795 w 2811796"/>
                <a:gd name="connsiteY6" fmla="*/ 842582 h 842582"/>
                <a:gd name="connsiteX7" fmla="*/ 2811794 w 2811796"/>
                <a:gd name="connsiteY7" fmla="*/ 842581 h 842582"/>
                <a:gd name="connsiteX8" fmla="*/ 1404682 w 2811796"/>
                <a:gd name="connsiteY8" fmla="*/ 26529 h 842582"/>
                <a:gd name="connsiteX9" fmla="*/ 1127818 w 2811796"/>
                <a:gd name="connsiteY9" fmla="*/ 187373 h 842582"/>
                <a:gd name="connsiteX10" fmla="*/ 1099325 w 2811796"/>
                <a:gd name="connsiteY10" fmla="*/ 219370 h 842582"/>
                <a:gd name="connsiteX11" fmla="*/ 731520 w 2811796"/>
                <a:gd name="connsiteY11" fmla="*/ 726609 h 842582"/>
                <a:gd name="connsiteX12" fmla="*/ 186277 w 2811796"/>
                <a:gd name="connsiteY12" fmla="*/ 841240 h 842582"/>
                <a:gd name="connsiteX13" fmla="*/ 137 w 2811796"/>
                <a:gd name="connsiteY13" fmla="*/ 842581 h 842582"/>
                <a:gd name="connsiteX14" fmla="*/ 2811657 w 2811796"/>
                <a:gd name="connsiteY14" fmla="*/ 842581 h 842582"/>
                <a:gd name="connsiteX15" fmla="*/ 2625195 w 2811796"/>
                <a:gd name="connsiteY15" fmla="*/ 841240 h 842582"/>
                <a:gd name="connsiteX16" fmla="*/ 2079009 w 2811796"/>
                <a:gd name="connsiteY16" fmla="*/ 726609 h 842582"/>
                <a:gd name="connsiteX17" fmla="*/ 1710567 w 2811796"/>
                <a:gd name="connsiteY17" fmla="*/ 219370 h 842582"/>
                <a:gd name="connsiteX18" fmla="*/ 1682025 w 2811796"/>
                <a:gd name="connsiteY18" fmla="*/ 187373 h 842582"/>
                <a:gd name="connsiteX19" fmla="*/ 1404682 w 2811796"/>
                <a:gd name="connsiteY19" fmla="*/ 26529 h 842582"/>
                <a:gd name="connsiteX20" fmla="*/ 1404682 w 2811796"/>
                <a:gd name="connsiteY20" fmla="*/ 26367 h 842582"/>
                <a:gd name="connsiteX21" fmla="*/ 1404459 w 2811796"/>
                <a:gd name="connsiteY21" fmla="*/ 26399 h 842582"/>
                <a:gd name="connsiteX22" fmla="*/ 1404682 w 2811796"/>
                <a:gd name="connsiteY22" fmla="*/ 26529 h 842582"/>
                <a:gd name="connsiteX23" fmla="*/ 1404905 w 2811796"/>
                <a:gd name="connsiteY23" fmla="*/ 26399 h 842582"/>
                <a:gd name="connsiteX24" fmla="*/ 1404682 w 2811796"/>
                <a:gd name="connsiteY24" fmla="*/ 26367 h 842582"/>
                <a:gd name="connsiteX25" fmla="*/ 2811796 w 2811796"/>
                <a:gd name="connsiteY25" fmla="*/ 0 h 842582"/>
                <a:gd name="connsiteX26" fmla="*/ 1 w 2811796"/>
                <a:gd name="connsiteY26" fmla="*/ 842581 h 842582"/>
                <a:gd name="connsiteX27" fmla="*/ 1 w 2811796"/>
                <a:gd name="connsiteY27" fmla="*/ 842581 h 842582"/>
                <a:gd name="connsiteX28" fmla="*/ 1127818 w 2811796"/>
                <a:gd name="connsiteY28" fmla="*/ 187373 h 842582"/>
                <a:gd name="connsiteX29" fmla="*/ 1184555 w 2811796"/>
                <a:gd name="connsiteY29" fmla="*/ 123659 h 842582"/>
                <a:gd name="connsiteX30" fmla="*/ 1342175 w 2811796"/>
                <a:gd name="connsiteY30" fmla="*/ 35439 h 842582"/>
                <a:gd name="connsiteX31" fmla="*/ 1404459 w 2811796"/>
                <a:gd name="connsiteY31" fmla="*/ 26399 h 842582"/>
                <a:gd name="connsiteX32" fmla="*/ 1404310 w 2811796"/>
                <a:gd name="connsiteY32" fmla="*/ 26313 h 842582"/>
                <a:gd name="connsiteX33" fmla="*/ 1404682 w 2811796"/>
                <a:gd name="connsiteY33" fmla="*/ 26367 h 842582"/>
                <a:gd name="connsiteX34" fmla="*/ 1405053 w 2811796"/>
                <a:gd name="connsiteY34" fmla="*/ 26313 h 842582"/>
                <a:gd name="connsiteX35" fmla="*/ 1404905 w 2811796"/>
                <a:gd name="connsiteY35" fmla="*/ 26399 h 842582"/>
                <a:gd name="connsiteX36" fmla="*/ 1467297 w 2811796"/>
                <a:gd name="connsiteY36" fmla="*/ 35439 h 842582"/>
                <a:gd name="connsiteX37" fmla="*/ 1625190 w 2811796"/>
                <a:gd name="connsiteY37" fmla="*/ 123659 h 842582"/>
                <a:gd name="connsiteX38" fmla="*/ 1682025 w 2811796"/>
                <a:gd name="connsiteY38" fmla="*/ 187373 h 842582"/>
                <a:gd name="connsiteX39" fmla="*/ 2811794 w 2811796"/>
                <a:gd name="connsiteY39" fmla="*/ 842581 h 842582"/>
                <a:gd name="connsiteX40" fmla="*/ 2811796 w 2811796"/>
                <a:gd name="connsiteY40" fmla="*/ 842581 h 842582"/>
                <a:gd name="connsiteX41" fmla="*/ 2811796 w 2811796"/>
                <a:gd name="connsiteY41" fmla="*/ 0 h 842582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27818 w 2811796"/>
                <a:gd name="connsiteY28" fmla="*/ 161060 h 816269"/>
                <a:gd name="connsiteX29" fmla="*/ 1184555 w 2811796"/>
                <a:gd name="connsiteY29" fmla="*/ 97346 h 816269"/>
                <a:gd name="connsiteX30" fmla="*/ 1342175 w 2811796"/>
                <a:gd name="connsiteY30" fmla="*/ 9126 h 816269"/>
                <a:gd name="connsiteX31" fmla="*/ 1404459 w 2811796"/>
                <a:gd name="connsiteY31" fmla="*/ 86 h 816269"/>
                <a:gd name="connsiteX32" fmla="*/ 1404310 w 2811796"/>
                <a:gd name="connsiteY32" fmla="*/ 0 h 816269"/>
                <a:gd name="connsiteX33" fmla="*/ 1404682 w 2811796"/>
                <a:gd name="connsiteY33" fmla="*/ 54 h 816269"/>
                <a:gd name="connsiteX34" fmla="*/ 1405053 w 2811796"/>
                <a:gd name="connsiteY34" fmla="*/ 0 h 816269"/>
                <a:gd name="connsiteX35" fmla="*/ 1404905 w 2811796"/>
                <a:gd name="connsiteY35" fmla="*/ 86 h 816269"/>
                <a:gd name="connsiteX36" fmla="*/ 1467297 w 2811796"/>
                <a:gd name="connsiteY36" fmla="*/ 9126 h 816269"/>
                <a:gd name="connsiteX37" fmla="*/ 1625190 w 2811796"/>
                <a:gd name="connsiteY37" fmla="*/ 97346 h 816269"/>
                <a:gd name="connsiteX38" fmla="*/ 1682025 w 2811796"/>
                <a:gd name="connsiteY38" fmla="*/ 161060 h 816269"/>
                <a:gd name="connsiteX39" fmla="*/ 2811794 w 2811796"/>
                <a:gd name="connsiteY39" fmla="*/ 816268 h 816269"/>
                <a:gd name="connsiteX40" fmla="*/ 2811796 w 2811796"/>
                <a:gd name="connsiteY40" fmla="*/ 816268 h 816269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84555 w 2811796"/>
                <a:gd name="connsiteY28" fmla="*/ 97346 h 816269"/>
                <a:gd name="connsiteX29" fmla="*/ 1342175 w 2811796"/>
                <a:gd name="connsiteY29" fmla="*/ 9126 h 816269"/>
                <a:gd name="connsiteX30" fmla="*/ 1404459 w 2811796"/>
                <a:gd name="connsiteY30" fmla="*/ 86 h 816269"/>
                <a:gd name="connsiteX31" fmla="*/ 1404310 w 2811796"/>
                <a:gd name="connsiteY31" fmla="*/ 0 h 816269"/>
                <a:gd name="connsiteX32" fmla="*/ 1404682 w 2811796"/>
                <a:gd name="connsiteY32" fmla="*/ 54 h 816269"/>
                <a:gd name="connsiteX33" fmla="*/ 1405053 w 2811796"/>
                <a:gd name="connsiteY33" fmla="*/ 0 h 816269"/>
                <a:gd name="connsiteX34" fmla="*/ 1404905 w 2811796"/>
                <a:gd name="connsiteY34" fmla="*/ 86 h 816269"/>
                <a:gd name="connsiteX35" fmla="*/ 1467297 w 2811796"/>
                <a:gd name="connsiteY35" fmla="*/ 9126 h 816269"/>
                <a:gd name="connsiteX36" fmla="*/ 1625190 w 2811796"/>
                <a:gd name="connsiteY36" fmla="*/ 97346 h 816269"/>
                <a:gd name="connsiteX37" fmla="*/ 1682025 w 2811796"/>
                <a:gd name="connsiteY37" fmla="*/ 161060 h 816269"/>
                <a:gd name="connsiteX38" fmla="*/ 2811794 w 2811796"/>
                <a:gd name="connsiteY38" fmla="*/ 816268 h 816269"/>
                <a:gd name="connsiteX39" fmla="*/ 2811796 w 2811796"/>
                <a:gd name="connsiteY39" fmla="*/ 816268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11794 w 2830194"/>
                <a:gd name="connsiteY38" fmla="*/ 816268 h 816269"/>
                <a:gd name="connsiteX39" fmla="*/ 2830194 w 2830194"/>
                <a:gd name="connsiteY39" fmla="*/ 715077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30194 w 2830194"/>
                <a:gd name="connsiteY38" fmla="*/ 715077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553346 w 2811795"/>
                <a:gd name="connsiteY25" fmla="*/ 466699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38" fmla="*/ 1553346 w 2811795"/>
                <a:gd name="connsiteY38" fmla="*/ 466699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9437 w 2841231"/>
                <a:gd name="connsiteY26" fmla="*/ 81626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5757 w 2841231"/>
                <a:gd name="connsiteY26" fmla="*/ 70219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3816 w 2815474"/>
                <a:gd name="connsiteY0" fmla="*/ 816268 h 816269"/>
                <a:gd name="connsiteX1" fmla="*/ 3680 w 2815474"/>
                <a:gd name="connsiteY1" fmla="*/ 816268 h 816269"/>
                <a:gd name="connsiteX2" fmla="*/ 3679 w 2815474"/>
                <a:gd name="connsiteY2" fmla="*/ 816269 h 816269"/>
                <a:gd name="connsiteX3" fmla="*/ 3816 w 2815474"/>
                <a:gd name="connsiteY3" fmla="*/ 816268 h 816269"/>
                <a:gd name="connsiteX4" fmla="*/ 2815473 w 2815474"/>
                <a:gd name="connsiteY4" fmla="*/ 816268 h 816269"/>
                <a:gd name="connsiteX5" fmla="*/ 2815336 w 2815474"/>
                <a:gd name="connsiteY5" fmla="*/ 816268 h 816269"/>
                <a:gd name="connsiteX6" fmla="*/ 2815474 w 2815474"/>
                <a:gd name="connsiteY6" fmla="*/ 816269 h 816269"/>
                <a:gd name="connsiteX7" fmla="*/ 2815473 w 2815474"/>
                <a:gd name="connsiteY7" fmla="*/ 816268 h 816269"/>
                <a:gd name="connsiteX8" fmla="*/ 1408361 w 2815474"/>
                <a:gd name="connsiteY8" fmla="*/ 216 h 816269"/>
                <a:gd name="connsiteX9" fmla="*/ 1131497 w 2815474"/>
                <a:gd name="connsiteY9" fmla="*/ 161060 h 816269"/>
                <a:gd name="connsiteX10" fmla="*/ 1103004 w 2815474"/>
                <a:gd name="connsiteY10" fmla="*/ 193057 h 816269"/>
                <a:gd name="connsiteX11" fmla="*/ 735199 w 2815474"/>
                <a:gd name="connsiteY11" fmla="*/ 700296 h 816269"/>
                <a:gd name="connsiteX12" fmla="*/ 189956 w 2815474"/>
                <a:gd name="connsiteY12" fmla="*/ 814927 h 816269"/>
                <a:gd name="connsiteX13" fmla="*/ 3816 w 2815474"/>
                <a:gd name="connsiteY13" fmla="*/ 816268 h 816269"/>
                <a:gd name="connsiteX14" fmla="*/ 2815336 w 2815474"/>
                <a:gd name="connsiteY14" fmla="*/ 816268 h 816269"/>
                <a:gd name="connsiteX15" fmla="*/ 2628874 w 2815474"/>
                <a:gd name="connsiteY15" fmla="*/ 814927 h 816269"/>
                <a:gd name="connsiteX16" fmla="*/ 2082688 w 2815474"/>
                <a:gd name="connsiteY16" fmla="*/ 700296 h 816269"/>
                <a:gd name="connsiteX17" fmla="*/ 1714246 w 2815474"/>
                <a:gd name="connsiteY17" fmla="*/ 193057 h 816269"/>
                <a:gd name="connsiteX18" fmla="*/ 1685704 w 2815474"/>
                <a:gd name="connsiteY18" fmla="*/ 161060 h 816269"/>
                <a:gd name="connsiteX19" fmla="*/ 1408361 w 2815474"/>
                <a:gd name="connsiteY19" fmla="*/ 216 h 816269"/>
                <a:gd name="connsiteX20" fmla="*/ 1408361 w 2815474"/>
                <a:gd name="connsiteY20" fmla="*/ 54 h 816269"/>
                <a:gd name="connsiteX21" fmla="*/ 1408138 w 2815474"/>
                <a:gd name="connsiteY21" fmla="*/ 86 h 816269"/>
                <a:gd name="connsiteX22" fmla="*/ 1408361 w 2815474"/>
                <a:gd name="connsiteY22" fmla="*/ 216 h 816269"/>
                <a:gd name="connsiteX23" fmla="*/ 1408584 w 2815474"/>
                <a:gd name="connsiteY23" fmla="*/ 86 h 816269"/>
                <a:gd name="connsiteX24" fmla="*/ 1408361 w 2815474"/>
                <a:gd name="connsiteY24" fmla="*/ 54 h 816269"/>
                <a:gd name="connsiteX25" fmla="*/ 1685704 w 2815474"/>
                <a:gd name="connsiteY25" fmla="*/ 161060 h 816269"/>
                <a:gd name="connsiteX26" fmla="*/ 0 w 2815474"/>
                <a:gd name="connsiteY26" fmla="*/ 702198 h 816269"/>
                <a:gd name="connsiteX27" fmla="*/ 1188234 w 2815474"/>
                <a:gd name="connsiteY27" fmla="*/ 97346 h 816269"/>
                <a:gd name="connsiteX28" fmla="*/ 1345854 w 2815474"/>
                <a:gd name="connsiteY28" fmla="*/ 9126 h 816269"/>
                <a:gd name="connsiteX29" fmla="*/ 1408138 w 2815474"/>
                <a:gd name="connsiteY29" fmla="*/ 86 h 816269"/>
                <a:gd name="connsiteX30" fmla="*/ 1407989 w 2815474"/>
                <a:gd name="connsiteY30" fmla="*/ 0 h 816269"/>
                <a:gd name="connsiteX31" fmla="*/ 1408361 w 2815474"/>
                <a:gd name="connsiteY31" fmla="*/ 54 h 816269"/>
                <a:gd name="connsiteX32" fmla="*/ 1408732 w 2815474"/>
                <a:gd name="connsiteY32" fmla="*/ 0 h 816269"/>
                <a:gd name="connsiteX33" fmla="*/ 1408584 w 2815474"/>
                <a:gd name="connsiteY33" fmla="*/ 86 h 816269"/>
                <a:gd name="connsiteX34" fmla="*/ 1470976 w 2815474"/>
                <a:gd name="connsiteY34" fmla="*/ 9126 h 816269"/>
                <a:gd name="connsiteX35" fmla="*/ 1628869 w 2815474"/>
                <a:gd name="connsiteY35" fmla="*/ 97346 h 816269"/>
                <a:gd name="connsiteX36" fmla="*/ 1685704 w 2815474"/>
                <a:gd name="connsiteY36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184555 w 2811795"/>
                <a:gd name="connsiteY26" fmla="*/ 97346 h 816269"/>
                <a:gd name="connsiteX27" fmla="*/ 1342175 w 2811795"/>
                <a:gd name="connsiteY27" fmla="*/ 9126 h 816269"/>
                <a:gd name="connsiteX28" fmla="*/ 1404459 w 2811795"/>
                <a:gd name="connsiteY28" fmla="*/ 86 h 816269"/>
                <a:gd name="connsiteX29" fmla="*/ 1404310 w 2811795"/>
                <a:gd name="connsiteY29" fmla="*/ 0 h 816269"/>
                <a:gd name="connsiteX30" fmla="*/ 1404682 w 2811795"/>
                <a:gd name="connsiteY30" fmla="*/ 54 h 816269"/>
                <a:gd name="connsiteX31" fmla="*/ 1405053 w 2811795"/>
                <a:gd name="connsiteY31" fmla="*/ 0 h 816269"/>
                <a:gd name="connsiteX32" fmla="*/ 1404905 w 2811795"/>
                <a:gd name="connsiteY32" fmla="*/ 86 h 816269"/>
                <a:gd name="connsiteX33" fmla="*/ 1467297 w 2811795"/>
                <a:gd name="connsiteY33" fmla="*/ 9126 h 816269"/>
                <a:gd name="connsiteX34" fmla="*/ 1625190 w 2811795"/>
                <a:gd name="connsiteY34" fmla="*/ 97346 h 816269"/>
                <a:gd name="connsiteX35" fmla="*/ 1682025 w 2811795"/>
                <a:gd name="connsiteY35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34" fmla="*/ 1682025 w 2811795"/>
                <a:gd name="connsiteY34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25190 w 2811795"/>
                <a:gd name="connsiteY25" fmla="*/ 9734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67297 w 2811795"/>
                <a:gd name="connsiteY25" fmla="*/ 912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30" fmla="*/ 1404905 w 2811795"/>
                <a:gd name="connsiteY30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5053 w 2811795"/>
                <a:gd name="connsiteY25" fmla="*/ 0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0" fmla="*/ 22271 w 2833929"/>
                <a:gd name="connsiteY0" fmla="*/ 816268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2271 w 2833929"/>
                <a:gd name="connsiteY3" fmla="*/ 816268 h 816269"/>
                <a:gd name="connsiteX4" fmla="*/ 2833928 w 2833929"/>
                <a:gd name="connsiteY4" fmla="*/ 816268 h 816269"/>
                <a:gd name="connsiteX5" fmla="*/ 2833791 w 2833929"/>
                <a:gd name="connsiteY5" fmla="*/ 816268 h 816269"/>
                <a:gd name="connsiteX6" fmla="*/ 2833929 w 2833929"/>
                <a:gd name="connsiteY6" fmla="*/ 816269 h 816269"/>
                <a:gd name="connsiteX7" fmla="*/ 2833928 w 2833929"/>
                <a:gd name="connsiteY7" fmla="*/ 816268 h 816269"/>
                <a:gd name="connsiteX8" fmla="*/ 1426816 w 2833929"/>
                <a:gd name="connsiteY8" fmla="*/ 216 h 816269"/>
                <a:gd name="connsiteX9" fmla="*/ 1149952 w 2833929"/>
                <a:gd name="connsiteY9" fmla="*/ 161060 h 816269"/>
                <a:gd name="connsiteX10" fmla="*/ 1121459 w 2833929"/>
                <a:gd name="connsiteY10" fmla="*/ 193057 h 816269"/>
                <a:gd name="connsiteX11" fmla="*/ 753654 w 2833929"/>
                <a:gd name="connsiteY11" fmla="*/ 700296 h 816269"/>
                <a:gd name="connsiteX12" fmla="*/ 208411 w 2833929"/>
                <a:gd name="connsiteY12" fmla="*/ 814927 h 816269"/>
                <a:gd name="connsiteX13" fmla="*/ 0 w 2833929"/>
                <a:gd name="connsiteY13" fmla="*/ 680025 h 816269"/>
                <a:gd name="connsiteX14" fmla="*/ 2833791 w 2833929"/>
                <a:gd name="connsiteY14" fmla="*/ 816268 h 816269"/>
                <a:gd name="connsiteX15" fmla="*/ 2647329 w 2833929"/>
                <a:gd name="connsiteY15" fmla="*/ 814927 h 816269"/>
                <a:gd name="connsiteX16" fmla="*/ 2101143 w 2833929"/>
                <a:gd name="connsiteY16" fmla="*/ 700296 h 816269"/>
                <a:gd name="connsiteX17" fmla="*/ 1732701 w 2833929"/>
                <a:gd name="connsiteY17" fmla="*/ 193057 h 816269"/>
                <a:gd name="connsiteX18" fmla="*/ 1704159 w 2833929"/>
                <a:gd name="connsiteY18" fmla="*/ 161060 h 816269"/>
                <a:gd name="connsiteX19" fmla="*/ 1426816 w 2833929"/>
                <a:gd name="connsiteY19" fmla="*/ 216 h 816269"/>
                <a:gd name="connsiteX20" fmla="*/ 1426816 w 2833929"/>
                <a:gd name="connsiteY20" fmla="*/ 54 h 816269"/>
                <a:gd name="connsiteX21" fmla="*/ 1426593 w 2833929"/>
                <a:gd name="connsiteY21" fmla="*/ 86 h 816269"/>
                <a:gd name="connsiteX22" fmla="*/ 1426816 w 2833929"/>
                <a:gd name="connsiteY22" fmla="*/ 216 h 816269"/>
                <a:gd name="connsiteX23" fmla="*/ 1427039 w 2833929"/>
                <a:gd name="connsiteY23" fmla="*/ 86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26" fmla="*/ 1426593 w 2833929"/>
                <a:gd name="connsiteY26" fmla="*/ 86 h 816269"/>
                <a:gd name="connsiteX27" fmla="*/ 1426444 w 2833929"/>
                <a:gd name="connsiteY27" fmla="*/ 0 h 816269"/>
                <a:gd name="connsiteX28" fmla="*/ 1426816 w 2833929"/>
                <a:gd name="connsiteY28" fmla="*/ 54 h 816269"/>
                <a:gd name="connsiteX29" fmla="*/ 1427187 w 2833929"/>
                <a:gd name="connsiteY29" fmla="*/ 0 h 816269"/>
                <a:gd name="connsiteX0" fmla="*/ 22134 w 2833929"/>
                <a:gd name="connsiteY0" fmla="*/ 816269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833928 w 2833929"/>
                <a:gd name="connsiteY3" fmla="*/ 816268 h 816269"/>
                <a:gd name="connsiteX4" fmla="*/ 2833791 w 2833929"/>
                <a:gd name="connsiteY4" fmla="*/ 816268 h 816269"/>
                <a:gd name="connsiteX5" fmla="*/ 2833929 w 2833929"/>
                <a:gd name="connsiteY5" fmla="*/ 816269 h 816269"/>
                <a:gd name="connsiteX6" fmla="*/ 2833928 w 2833929"/>
                <a:gd name="connsiteY6" fmla="*/ 816268 h 816269"/>
                <a:gd name="connsiteX7" fmla="*/ 1426816 w 2833929"/>
                <a:gd name="connsiteY7" fmla="*/ 216 h 816269"/>
                <a:gd name="connsiteX8" fmla="*/ 1149952 w 2833929"/>
                <a:gd name="connsiteY8" fmla="*/ 161060 h 816269"/>
                <a:gd name="connsiteX9" fmla="*/ 1121459 w 2833929"/>
                <a:gd name="connsiteY9" fmla="*/ 193057 h 816269"/>
                <a:gd name="connsiteX10" fmla="*/ 753654 w 2833929"/>
                <a:gd name="connsiteY10" fmla="*/ 700296 h 816269"/>
                <a:gd name="connsiteX11" fmla="*/ 208411 w 2833929"/>
                <a:gd name="connsiteY11" fmla="*/ 814927 h 816269"/>
                <a:gd name="connsiteX12" fmla="*/ 0 w 2833929"/>
                <a:gd name="connsiteY12" fmla="*/ 680025 h 816269"/>
                <a:gd name="connsiteX13" fmla="*/ 2833791 w 2833929"/>
                <a:gd name="connsiteY13" fmla="*/ 816268 h 816269"/>
                <a:gd name="connsiteX14" fmla="*/ 2647329 w 2833929"/>
                <a:gd name="connsiteY14" fmla="*/ 814927 h 816269"/>
                <a:gd name="connsiteX15" fmla="*/ 2101143 w 2833929"/>
                <a:gd name="connsiteY15" fmla="*/ 700296 h 816269"/>
                <a:gd name="connsiteX16" fmla="*/ 1732701 w 2833929"/>
                <a:gd name="connsiteY16" fmla="*/ 193057 h 816269"/>
                <a:gd name="connsiteX17" fmla="*/ 1704159 w 2833929"/>
                <a:gd name="connsiteY17" fmla="*/ 161060 h 816269"/>
                <a:gd name="connsiteX18" fmla="*/ 1426816 w 2833929"/>
                <a:gd name="connsiteY18" fmla="*/ 216 h 816269"/>
                <a:gd name="connsiteX19" fmla="*/ 1426816 w 2833929"/>
                <a:gd name="connsiteY19" fmla="*/ 54 h 816269"/>
                <a:gd name="connsiteX20" fmla="*/ 1426593 w 2833929"/>
                <a:gd name="connsiteY20" fmla="*/ 86 h 816269"/>
                <a:gd name="connsiteX21" fmla="*/ 1426816 w 2833929"/>
                <a:gd name="connsiteY21" fmla="*/ 216 h 816269"/>
                <a:gd name="connsiteX22" fmla="*/ 1427039 w 2833929"/>
                <a:gd name="connsiteY22" fmla="*/ 86 h 816269"/>
                <a:gd name="connsiteX23" fmla="*/ 1426816 w 2833929"/>
                <a:gd name="connsiteY23" fmla="*/ 54 h 816269"/>
                <a:gd name="connsiteX24" fmla="*/ 1427187 w 2833929"/>
                <a:gd name="connsiteY24" fmla="*/ 0 h 816269"/>
                <a:gd name="connsiteX25" fmla="*/ 1426593 w 2833929"/>
                <a:gd name="connsiteY25" fmla="*/ 86 h 816269"/>
                <a:gd name="connsiteX26" fmla="*/ 1426444 w 2833929"/>
                <a:gd name="connsiteY26" fmla="*/ 0 h 816269"/>
                <a:gd name="connsiteX27" fmla="*/ 1426816 w 2833929"/>
                <a:gd name="connsiteY27" fmla="*/ 54 h 816269"/>
                <a:gd name="connsiteX28" fmla="*/ 1427187 w 2833929"/>
                <a:gd name="connsiteY28" fmla="*/ 0 h 816269"/>
                <a:gd name="connsiteX0" fmla="*/ 2833928 w 2833929"/>
                <a:gd name="connsiteY0" fmla="*/ 816268 h 816269"/>
                <a:gd name="connsiteX1" fmla="*/ 2833791 w 2833929"/>
                <a:gd name="connsiteY1" fmla="*/ 816268 h 816269"/>
                <a:gd name="connsiteX2" fmla="*/ 2833929 w 2833929"/>
                <a:gd name="connsiteY2" fmla="*/ 816269 h 816269"/>
                <a:gd name="connsiteX3" fmla="*/ 2833928 w 2833929"/>
                <a:gd name="connsiteY3" fmla="*/ 816268 h 816269"/>
                <a:gd name="connsiteX4" fmla="*/ 1426816 w 2833929"/>
                <a:gd name="connsiteY4" fmla="*/ 216 h 816269"/>
                <a:gd name="connsiteX5" fmla="*/ 1149952 w 2833929"/>
                <a:gd name="connsiteY5" fmla="*/ 161060 h 816269"/>
                <a:gd name="connsiteX6" fmla="*/ 1121459 w 2833929"/>
                <a:gd name="connsiteY6" fmla="*/ 193057 h 816269"/>
                <a:gd name="connsiteX7" fmla="*/ 753654 w 2833929"/>
                <a:gd name="connsiteY7" fmla="*/ 700296 h 816269"/>
                <a:gd name="connsiteX8" fmla="*/ 208411 w 2833929"/>
                <a:gd name="connsiteY8" fmla="*/ 814927 h 816269"/>
                <a:gd name="connsiteX9" fmla="*/ 0 w 2833929"/>
                <a:gd name="connsiteY9" fmla="*/ 680025 h 816269"/>
                <a:gd name="connsiteX10" fmla="*/ 2833791 w 2833929"/>
                <a:gd name="connsiteY10" fmla="*/ 816268 h 816269"/>
                <a:gd name="connsiteX11" fmla="*/ 2647329 w 2833929"/>
                <a:gd name="connsiteY11" fmla="*/ 814927 h 816269"/>
                <a:gd name="connsiteX12" fmla="*/ 2101143 w 2833929"/>
                <a:gd name="connsiteY12" fmla="*/ 700296 h 816269"/>
                <a:gd name="connsiteX13" fmla="*/ 1732701 w 2833929"/>
                <a:gd name="connsiteY13" fmla="*/ 193057 h 816269"/>
                <a:gd name="connsiteX14" fmla="*/ 1704159 w 2833929"/>
                <a:gd name="connsiteY14" fmla="*/ 161060 h 816269"/>
                <a:gd name="connsiteX15" fmla="*/ 1426816 w 2833929"/>
                <a:gd name="connsiteY15" fmla="*/ 216 h 816269"/>
                <a:gd name="connsiteX16" fmla="*/ 1426816 w 2833929"/>
                <a:gd name="connsiteY16" fmla="*/ 54 h 816269"/>
                <a:gd name="connsiteX17" fmla="*/ 1426593 w 2833929"/>
                <a:gd name="connsiteY17" fmla="*/ 86 h 816269"/>
                <a:gd name="connsiteX18" fmla="*/ 1426816 w 2833929"/>
                <a:gd name="connsiteY18" fmla="*/ 216 h 816269"/>
                <a:gd name="connsiteX19" fmla="*/ 1427039 w 2833929"/>
                <a:gd name="connsiteY19" fmla="*/ 86 h 816269"/>
                <a:gd name="connsiteX20" fmla="*/ 1426816 w 2833929"/>
                <a:gd name="connsiteY20" fmla="*/ 54 h 816269"/>
                <a:gd name="connsiteX21" fmla="*/ 1427187 w 2833929"/>
                <a:gd name="connsiteY21" fmla="*/ 0 h 816269"/>
                <a:gd name="connsiteX22" fmla="*/ 1426593 w 2833929"/>
                <a:gd name="connsiteY22" fmla="*/ 86 h 816269"/>
                <a:gd name="connsiteX23" fmla="*/ 1426444 w 2833929"/>
                <a:gd name="connsiteY23" fmla="*/ 0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0" fmla="*/ 2840478 w 2840479"/>
                <a:gd name="connsiteY0" fmla="*/ 816268 h 816269"/>
                <a:gd name="connsiteX1" fmla="*/ 2840341 w 2840479"/>
                <a:gd name="connsiteY1" fmla="*/ 816268 h 816269"/>
                <a:gd name="connsiteX2" fmla="*/ 2840479 w 2840479"/>
                <a:gd name="connsiteY2" fmla="*/ 816269 h 816269"/>
                <a:gd name="connsiteX3" fmla="*/ 2840478 w 2840479"/>
                <a:gd name="connsiteY3" fmla="*/ 816268 h 816269"/>
                <a:gd name="connsiteX4" fmla="*/ 1433366 w 2840479"/>
                <a:gd name="connsiteY4" fmla="*/ 216 h 816269"/>
                <a:gd name="connsiteX5" fmla="*/ 1156502 w 2840479"/>
                <a:gd name="connsiteY5" fmla="*/ 161060 h 816269"/>
                <a:gd name="connsiteX6" fmla="*/ 1128009 w 2840479"/>
                <a:gd name="connsiteY6" fmla="*/ 193057 h 816269"/>
                <a:gd name="connsiteX7" fmla="*/ 760204 w 2840479"/>
                <a:gd name="connsiteY7" fmla="*/ 700296 h 816269"/>
                <a:gd name="connsiteX8" fmla="*/ 214961 w 2840479"/>
                <a:gd name="connsiteY8" fmla="*/ 814927 h 816269"/>
                <a:gd name="connsiteX9" fmla="*/ 0 w 2840479"/>
                <a:gd name="connsiteY9" fmla="*/ 814958 h 816269"/>
                <a:gd name="connsiteX10" fmla="*/ 2840341 w 2840479"/>
                <a:gd name="connsiteY10" fmla="*/ 816268 h 816269"/>
                <a:gd name="connsiteX11" fmla="*/ 2653879 w 2840479"/>
                <a:gd name="connsiteY11" fmla="*/ 814927 h 816269"/>
                <a:gd name="connsiteX12" fmla="*/ 2107693 w 2840479"/>
                <a:gd name="connsiteY12" fmla="*/ 700296 h 816269"/>
                <a:gd name="connsiteX13" fmla="*/ 1739251 w 2840479"/>
                <a:gd name="connsiteY13" fmla="*/ 193057 h 816269"/>
                <a:gd name="connsiteX14" fmla="*/ 1710709 w 2840479"/>
                <a:gd name="connsiteY14" fmla="*/ 161060 h 816269"/>
                <a:gd name="connsiteX15" fmla="*/ 1433366 w 2840479"/>
                <a:gd name="connsiteY15" fmla="*/ 216 h 816269"/>
                <a:gd name="connsiteX16" fmla="*/ 1433366 w 2840479"/>
                <a:gd name="connsiteY16" fmla="*/ 54 h 816269"/>
                <a:gd name="connsiteX17" fmla="*/ 1433143 w 2840479"/>
                <a:gd name="connsiteY17" fmla="*/ 86 h 816269"/>
                <a:gd name="connsiteX18" fmla="*/ 1433366 w 2840479"/>
                <a:gd name="connsiteY18" fmla="*/ 216 h 816269"/>
                <a:gd name="connsiteX19" fmla="*/ 1433589 w 2840479"/>
                <a:gd name="connsiteY19" fmla="*/ 86 h 816269"/>
                <a:gd name="connsiteX20" fmla="*/ 1433366 w 2840479"/>
                <a:gd name="connsiteY20" fmla="*/ 54 h 816269"/>
                <a:gd name="connsiteX21" fmla="*/ 1433737 w 2840479"/>
                <a:gd name="connsiteY21" fmla="*/ 0 h 816269"/>
                <a:gd name="connsiteX22" fmla="*/ 1433143 w 2840479"/>
                <a:gd name="connsiteY22" fmla="*/ 86 h 816269"/>
                <a:gd name="connsiteX23" fmla="*/ 1432994 w 2840479"/>
                <a:gd name="connsiteY23" fmla="*/ 0 h 816269"/>
                <a:gd name="connsiteX24" fmla="*/ 1433366 w 2840479"/>
                <a:gd name="connsiteY24" fmla="*/ 54 h 816269"/>
                <a:gd name="connsiteX25" fmla="*/ 1433737 w 2840479"/>
                <a:gd name="connsiteY25" fmla="*/ 0 h 816269"/>
                <a:gd name="connsiteX0" fmla="*/ 2840478 w 2845581"/>
                <a:gd name="connsiteY0" fmla="*/ 816268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2840478 w 2845581"/>
                <a:gd name="connsiteY3" fmla="*/ 816268 h 816269"/>
                <a:gd name="connsiteX4" fmla="*/ 1433366 w 2845581"/>
                <a:gd name="connsiteY4" fmla="*/ 216 h 816269"/>
                <a:gd name="connsiteX5" fmla="*/ 1156502 w 2845581"/>
                <a:gd name="connsiteY5" fmla="*/ 161060 h 816269"/>
                <a:gd name="connsiteX6" fmla="*/ 1128009 w 2845581"/>
                <a:gd name="connsiteY6" fmla="*/ 193057 h 816269"/>
                <a:gd name="connsiteX7" fmla="*/ 760204 w 2845581"/>
                <a:gd name="connsiteY7" fmla="*/ 700296 h 816269"/>
                <a:gd name="connsiteX8" fmla="*/ 214961 w 2845581"/>
                <a:gd name="connsiteY8" fmla="*/ 814927 h 816269"/>
                <a:gd name="connsiteX9" fmla="*/ 0 w 2845581"/>
                <a:gd name="connsiteY9" fmla="*/ 814958 h 816269"/>
                <a:gd name="connsiteX10" fmla="*/ 2845581 w 2845581"/>
                <a:gd name="connsiteY10" fmla="*/ 749457 h 816269"/>
                <a:gd name="connsiteX11" fmla="*/ 2653879 w 2845581"/>
                <a:gd name="connsiteY11" fmla="*/ 814927 h 816269"/>
                <a:gd name="connsiteX12" fmla="*/ 2107693 w 2845581"/>
                <a:gd name="connsiteY12" fmla="*/ 700296 h 816269"/>
                <a:gd name="connsiteX13" fmla="*/ 1739251 w 2845581"/>
                <a:gd name="connsiteY13" fmla="*/ 193057 h 816269"/>
                <a:gd name="connsiteX14" fmla="*/ 1710709 w 2845581"/>
                <a:gd name="connsiteY14" fmla="*/ 161060 h 816269"/>
                <a:gd name="connsiteX15" fmla="*/ 1433366 w 2845581"/>
                <a:gd name="connsiteY15" fmla="*/ 216 h 816269"/>
                <a:gd name="connsiteX16" fmla="*/ 1433366 w 2845581"/>
                <a:gd name="connsiteY16" fmla="*/ 54 h 816269"/>
                <a:gd name="connsiteX17" fmla="*/ 1433143 w 2845581"/>
                <a:gd name="connsiteY17" fmla="*/ 86 h 816269"/>
                <a:gd name="connsiteX18" fmla="*/ 1433366 w 2845581"/>
                <a:gd name="connsiteY18" fmla="*/ 216 h 816269"/>
                <a:gd name="connsiteX19" fmla="*/ 1433589 w 2845581"/>
                <a:gd name="connsiteY19" fmla="*/ 86 h 816269"/>
                <a:gd name="connsiteX20" fmla="*/ 1433366 w 2845581"/>
                <a:gd name="connsiteY20" fmla="*/ 54 h 816269"/>
                <a:gd name="connsiteX21" fmla="*/ 1433737 w 2845581"/>
                <a:gd name="connsiteY21" fmla="*/ 0 h 816269"/>
                <a:gd name="connsiteX22" fmla="*/ 1433143 w 2845581"/>
                <a:gd name="connsiteY22" fmla="*/ 86 h 816269"/>
                <a:gd name="connsiteX23" fmla="*/ 1432994 w 2845581"/>
                <a:gd name="connsiteY23" fmla="*/ 0 h 816269"/>
                <a:gd name="connsiteX24" fmla="*/ 1433366 w 2845581"/>
                <a:gd name="connsiteY24" fmla="*/ 54 h 816269"/>
                <a:gd name="connsiteX25" fmla="*/ 1433737 w 2845581"/>
                <a:gd name="connsiteY25" fmla="*/ 0 h 816269"/>
                <a:gd name="connsiteX0" fmla="*/ 2840479 w 2845581"/>
                <a:gd name="connsiteY0" fmla="*/ 816269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1433366 w 2845581"/>
                <a:gd name="connsiteY3" fmla="*/ 216 h 816269"/>
                <a:gd name="connsiteX4" fmla="*/ 1156502 w 2845581"/>
                <a:gd name="connsiteY4" fmla="*/ 161060 h 816269"/>
                <a:gd name="connsiteX5" fmla="*/ 1128009 w 2845581"/>
                <a:gd name="connsiteY5" fmla="*/ 193057 h 816269"/>
                <a:gd name="connsiteX6" fmla="*/ 760204 w 2845581"/>
                <a:gd name="connsiteY6" fmla="*/ 700296 h 816269"/>
                <a:gd name="connsiteX7" fmla="*/ 214961 w 2845581"/>
                <a:gd name="connsiteY7" fmla="*/ 814927 h 816269"/>
                <a:gd name="connsiteX8" fmla="*/ 0 w 2845581"/>
                <a:gd name="connsiteY8" fmla="*/ 814958 h 816269"/>
                <a:gd name="connsiteX9" fmla="*/ 2845581 w 2845581"/>
                <a:gd name="connsiteY9" fmla="*/ 749457 h 816269"/>
                <a:gd name="connsiteX10" fmla="*/ 2653879 w 2845581"/>
                <a:gd name="connsiteY10" fmla="*/ 814927 h 816269"/>
                <a:gd name="connsiteX11" fmla="*/ 2107693 w 2845581"/>
                <a:gd name="connsiteY11" fmla="*/ 700296 h 816269"/>
                <a:gd name="connsiteX12" fmla="*/ 1739251 w 2845581"/>
                <a:gd name="connsiteY12" fmla="*/ 193057 h 816269"/>
                <a:gd name="connsiteX13" fmla="*/ 1710709 w 2845581"/>
                <a:gd name="connsiteY13" fmla="*/ 161060 h 816269"/>
                <a:gd name="connsiteX14" fmla="*/ 1433366 w 2845581"/>
                <a:gd name="connsiteY14" fmla="*/ 216 h 816269"/>
                <a:gd name="connsiteX15" fmla="*/ 1433366 w 2845581"/>
                <a:gd name="connsiteY15" fmla="*/ 54 h 816269"/>
                <a:gd name="connsiteX16" fmla="*/ 1433143 w 2845581"/>
                <a:gd name="connsiteY16" fmla="*/ 86 h 816269"/>
                <a:gd name="connsiteX17" fmla="*/ 1433366 w 2845581"/>
                <a:gd name="connsiteY17" fmla="*/ 216 h 816269"/>
                <a:gd name="connsiteX18" fmla="*/ 1433589 w 2845581"/>
                <a:gd name="connsiteY18" fmla="*/ 86 h 816269"/>
                <a:gd name="connsiteX19" fmla="*/ 1433366 w 2845581"/>
                <a:gd name="connsiteY19" fmla="*/ 54 h 816269"/>
                <a:gd name="connsiteX20" fmla="*/ 1433737 w 2845581"/>
                <a:gd name="connsiteY20" fmla="*/ 0 h 816269"/>
                <a:gd name="connsiteX21" fmla="*/ 1433143 w 2845581"/>
                <a:gd name="connsiteY21" fmla="*/ 86 h 816269"/>
                <a:gd name="connsiteX22" fmla="*/ 1432994 w 2845581"/>
                <a:gd name="connsiteY22" fmla="*/ 0 h 816269"/>
                <a:gd name="connsiteX23" fmla="*/ 1433366 w 2845581"/>
                <a:gd name="connsiteY23" fmla="*/ 54 h 816269"/>
                <a:gd name="connsiteX24" fmla="*/ 1433737 w 2845581"/>
                <a:gd name="connsiteY24" fmla="*/ 0 h 816269"/>
                <a:gd name="connsiteX0" fmla="*/ 1433366 w 2845581"/>
                <a:gd name="connsiteY0" fmla="*/ 216 h 814958"/>
                <a:gd name="connsiteX1" fmla="*/ 1156502 w 2845581"/>
                <a:gd name="connsiteY1" fmla="*/ 161060 h 814958"/>
                <a:gd name="connsiteX2" fmla="*/ 1128009 w 2845581"/>
                <a:gd name="connsiteY2" fmla="*/ 193057 h 814958"/>
                <a:gd name="connsiteX3" fmla="*/ 760204 w 2845581"/>
                <a:gd name="connsiteY3" fmla="*/ 700296 h 814958"/>
                <a:gd name="connsiteX4" fmla="*/ 214961 w 2845581"/>
                <a:gd name="connsiteY4" fmla="*/ 814927 h 814958"/>
                <a:gd name="connsiteX5" fmla="*/ 0 w 2845581"/>
                <a:gd name="connsiteY5" fmla="*/ 814958 h 814958"/>
                <a:gd name="connsiteX6" fmla="*/ 2845581 w 2845581"/>
                <a:gd name="connsiteY6" fmla="*/ 749457 h 814958"/>
                <a:gd name="connsiteX7" fmla="*/ 2653879 w 2845581"/>
                <a:gd name="connsiteY7" fmla="*/ 814927 h 814958"/>
                <a:gd name="connsiteX8" fmla="*/ 2107693 w 2845581"/>
                <a:gd name="connsiteY8" fmla="*/ 700296 h 814958"/>
                <a:gd name="connsiteX9" fmla="*/ 1739251 w 2845581"/>
                <a:gd name="connsiteY9" fmla="*/ 193057 h 814958"/>
                <a:gd name="connsiteX10" fmla="*/ 1710709 w 2845581"/>
                <a:gd name="connsiteY10" fmla="*/ 161060 h 814958"/>
                <a:gd name="connsiteX11" fmla="*/ 1433366 w 2845581"/>
                <a:gd name="connsiteY11" fmla="*/ 216 h 814958"/>
                <a:gd name="connsiteX12" fmla="*/ 1433366 w 2845581"/>
                <a:gd name="connsiteY12" fmla="*/ 54 h 814958"/>
                <a:gd name="connsiteX13" fmla="*/ 1433143 w 2845581"/>
                <a:gd name="connsiteY13" fmla="*/ 86 h 814958"/>
                <a:gd name="connsiteX14" fmla="*/ 1433366 w 2845581"/>
                <a:gd name="connsiteY14" fmla="*/ 216 h 814958"/>
                <a:gd name="connsiteX15" fmla="*/ 1433589 w 2845581"/>
                <a:gd name="connsiteY15" fmla="*/ 86 h 814958"/>
                <a:gd name="connsiteX16" fmla="*/ 1433366 w 2845581"/>
                <a:gd name="connsiteY16" fmla="*/ 54 h 814958"/>
                <a:gd name="connsiteX17" fmla="*/ 1433737 w 2845581"/>
                <a:gd name="connsiteY17" fmla="*/ 0 h 814958"/>
                <a:gd name="connsiteX18" fmla="*/ 1433143 w 2845581"/>
                <a:gd name="connsiteY18" fmla="*/ 86 h 814958"/>
                <a:gd name="connsiteX19" fmla="*/ 1432994 w 2845581"/>
                <a:gd name="connsiteY19" fmla="*/ 0 h 814958"/>
                <a:gd name="connsiteX20" fmla="*/ 1433366 w 2845581"/>
                <a:gd name="connsiteY20" fmla="*/ 54 h 814958"/>
                <a:gd name="connsiteX21" fmla="*/ 1433737 w 2845581"/>
                <a:gd name="connsiteY21" fmla="*/ 0 h 814958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737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21" fmla="*/ 1433737 w 2845581"/>
                <a:gd name="connsiteY21" fmla="*/ 0 h 814959"/>
                <a:gd name="connsiteX0" fmla="*/ 1433366 w 2845581"/>
                <a:gd name="connsiteY0" fmla="*/ 73577 h 888320"/>
                <a:gd name="connsiteX1" fmla="*/ 1156502 w 2845581"/>
                <a:gd name="connsiteY1" fmla="*/ 234421 h 888320"/>
                <a:gd name="connsiteX2" fmla="*/ 1128009 w 2845581"/>
                <a:gd name="connsiteY2" fmla="*/ 266418 h 888320"/>
                <a:gd name="connsiteX3" fmla="*/ 760204 w 2845581"/>
                <a:gd name="connsiteY3" fmla="*/ 773657 h 888320"/>
                <a:gd name="connsiteX4" fmla="*/ 214961 w 2845581"/>
                <a:gd name="connsiteY4" fmla="*/ 888288 h 888320"/>
                <a:gd name="connsiteX5" fmla="*/ 0 w 2845581"/>
                <a:gd name="connsiteY5" fmla="*/ 888319 h 888320"/>
                <a:gd name="connsiteX6" fmla="*/ 2845581 w 2845581"/>
                <a:gd name="connsiteY6" fmla="*/ 888320 h 888320"/>
                <a:gd name="connsiteX7" fmla="*/ 2653879 w 2845581"/>
                <a:gd name="connsiteY7" fmla="*/ 888288 h 888320"/>
                <a:gd name="connsiteX8" fmla="*/ 2107693 w 2845581"/>
                <a:gd name="connsiteY8" fmla="*/ 773657 h 888320"/>
                <a:gd name="connsiteX9" fmla="*/ 1739251 w 2845581"/>
                <a:gd name="connsiteY9" fmla="*/ 266418 h 888320"/>
                <a:gd name="connsiteX10" fmla="*/ 1710709 w 2845581"/>
                <a:gd name="connsiteY10" fmla="*/ 234421 h 888320"/>
                <a:gd name="connsiteX11" fmla="*/ 1433366 w 2845581"/>
                <a:gd name="connsiteY11" fmla="*/ 73577 h 888320"/>
                <a:gd name="connsiteX12" fmla="*/ 1433366 w 2845581"/>
                <a:gd name="connsiteY12" fmla="*/ 73415 h 888320"/>
                <a:gd name="connsiteX13" fmla="*/ 1433143 w 2845581"/>
                <a:gd name="connsiteY13" fmla="*/ 73447 h 888320"/>
                <a:gd name="connsiteX14" fmla="*/ 1433366 w 2845581"/>
                <a:gd name="connsiteY14" fmla="*/ 73577 h 888320"/>
                <a:gd name="connsiteX15" fmla="*/ 1433589 w 2845581"/>
                <a:gd name="connsiteY15" fmla="*/ 73447 h 888320"/>
                <a:gd name="connsiteX16" fmla="*/ 1433366 w 2845581"/>
                <a:gd name="connsiteY16" fmla="*/ 73415 h 888320"/>
                <a:gd name="connsiteX17" fmla="*/ 1431117 w 2845581"/>
                <a:gd name="connsiteY17" fmla="*/ 0 h 888320"/>
                <a:gd name="connsiteX18" fmla="*/ 1433143 w 2845581"/>
                <a:gd name="connsiteY18" fmla="*/ 73447 h 888320"/>
                <a:gd name="connsiteX19" fmla="*/ 1432994 w 2845581"/>
                <a:gd name="connsiteY19" fmla="*/ 73361 h 888320"/>
                <a:gd name="connsiteX20" fmla="*/ 1433366 w 2845581"/>
                <a:gd name="connsiteY20" fmla="*/ 73415 h 888320"/>
                <a:gd name="connsiteX21" fmla="*/ 1431117 w 2845581"/>
                <a:gd name="connsiteY21" fmla="*/ 0 h 888320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366 w 2845581"/>
                <a:gd name="connsiteY17" fmla="*/ 54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2994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0" fmla="*/ 1433366 w 2845581"/>
                <a:gd name="connsiteY0" fmla="*/ 51307 h 866050"/>
                <a:gd name="connsiteX1" fmla="*/ 1156502 w 2845581"/>
                <a:gd name="connsiteY1" fmla="*/ 212151 h 866050"/>
                <a:gd name="connsiteX2" fmla="*/ 1128009 w 2845581"/>
                <a:gd name="connsiteY2" fmla="*/ 244148 h 866050"/>
                <a:gd name="connsiteX3" fmla="*/ 760204 w 2845581"/>
                <a:gd name="connsiteY3" fmla="*/ 751387 h 866050"/>
                <a:gd name="connsiteX4" fmla="*/ 214961 w 2845581"/>
                <a:gd name="connsiteY4" fmla="*/ 866018 h 866050"/>
                <a:gd name="connsiteX5" fmla="*/ 0 w 2845581"/>
                <a:gd name="connsiteY5" fmla="*/ 866049 h 866050"/>
                <a:gd name="connsiteX6" fmla="*/ 2845581 w 2845581"/>
                <a:gd name="connsiteY6" fmla="*/ 866050 h 866050"/>
                <a:gd name="connsiteX7" fmla="*/ 2653879 w 2845581"/>
                <a:gd name="connsiteY7" fmla="*/ 866018 h 866050"/>
                <a:gd name="connsiteX8" fmla="*/ 2107693 w 2845581"/>
                <a:gd name="connsiteY8" fmla="*/ 751387 h 866050"/>
                <a:gd name="connsiteX9" fmla="*/ 1739251 w 2845581"/>
                <a:gd name="connsiteY9" fmla="*/ 244148 h 866050"/>
                <a:gd name="connsiteX10" fmla="*/ 1710709 w 2845581"/>
                <a:gd name="connsiteY10" fmla="*/ 212151 h 866050"/>
                <a:gd name="connsiteX11" fmla="*/ 1433366 w 2845581"/>
                <a:gd name="connsiteY11" fmla="*/ 51307 h 866050"/>
                <a:gd name="connsiteX12" fmla="*/ 1433366 w 2845581"/>
                <a:gd name="connsiteY12" fmla="*/ 51145 h 866050"/>
                <a:gd name="connsiteX13" fmla="*/ 1433143 w 2845581"/>
                <a:gd name="connsiteY13" fmla="*/ 51177 h 866050"/>
                <a:gd name="connsiteX14" fmla="*/ 1433366 w 2845581"/>
                <a:gd name="connsiteY14" fmla="*/ 51307 h 866050"/>
                <a:gd name="connsiteX15" fmla="*/ 1433589 w 2845581"/>
                <a:gd name="connsiteY15" fmla="*/ 51177 h 866050"/>
                <a:gd name="connsiteX16" fmla="*/ 1433366 w 2845581"/>
                <a:gd name="connsiteY16" fmla="*/ 51145 h 866050"/>
                <a:gd name="connsiteX17" fmla="*/ 1439545 w 2845581"/>
                <a:gd name="connsiteY17" fmla="*/ 0 h 866050"/>
                <a:gd name="connsiteX18" fmla="*/ 1433143 w 2845581"/>
                <a:gd name="connsiteY18" fmla="*/ 51177 h 866050"/>
                <a:gd name="connsiteX19" fmla="*/ 1439545 w 2845581"/>
                <a:gd name="connsiteY19" fmla="*/ 0 h 866050"/>
                <a:gd name="connsiteX0" fmla="*/ 1433366 w 2845581"/>
                <a:gd name="connsiteY0" fmla="*/ 162 h 814905"/>
                <a:gd name="connsiteX1" fmla="*/ 1156502 w 2845581"/>
                <a:gd name="connsiteY1" fmla="*/ 161006 h 814905"/>
                <a:gd name="connsiteX2" fmla="*/ 1128009 w 2845581"/>
                <a:gd name="connsiteY2" fmla="*/ 193003 h 814905"/>
                <a:gd name="connsiteX3" fmla="*/ 760204 w 2845581"/>
                <a:gd name="connsiteY3" fmla="*/ 700242 h 814905"/>
                <a:gd name="connsiteX4" fmla="*/ 214961 w 2845581"/>
                <a:gd name="connsiteY4" fmla="*/ 814873 h 814905"/>
                <a:gd name="connsiteX5" fmla="*/ 0 w 2845581"/>
                <a:gd name="connsiteY5" fmla="*/ 814904 h 814905"/>
                <a:gd name="connsiteX6" fmla="*/ 2845581 w 2845581"/>
                <a:gd name="connsiteY6" fmla="*/ 814905 h 814905"/>
                <a:gd name="connsiteX7" fmla="*/ 2653879 w 2845581"/>
                <a:gd name="connsiteY7" fmla="*/ 814873 h 814905"/>
                <a:gd name="connsiteX8" fmla="*/ 2107693 w 2845581"/>
                <a:gd name="connsiteY8" fmla="*/ 700242 h 814905"/>
                <a:gd name="connsiteX9" fmla="*/ 1739251 w 2845581"/>
                <a:gd name="connsiteY9" fmla="*/ 193003 h 814905"/>
                <a:gd name="connsiteX10" fmla="*/ 1710709 w 2845581"/>
                <a:gd name="connsiteY10" fmla="*/ 161006 h 814905"/>
                <a:gd name="connsiteX11" fmla="*/ 1433366 w 2845581"/>
                <a:gd name="connsiteY11" fmla="*/ 162 h 814905"/>
                <a:gd name="connsiteX12" fmla="*/ 1433366 w 2845581"/>
                <a:gd name="connsiteY12" fmla="*/ 0 h 814905"/>
                <a:gd name="connsiteX13" fmla="*/ 1433143 w 2845581"/>
                <a:gd name="connsiteY13" fmla="*/ 32 h 814905"/>
                <a:gd name="connsiteX14" fmla="*/ 1433366 w 2845581"/>
                <a:gd name="connsiteY14" fmla="*/ 162 h 814905"/>
                <a:gd name="connsiteX15" fmla="*/ 1433589 w 2845581"/>
                <a:gd name="connsiteY15" fmla="*/ 32 h 814905"/>
                <a:gd name="connsiteX16" fmla="*/ 1433366 w 2845581"/>
                <a:gd name="connsiteY16" fmla="*/ 0 h 814905"/>
                <a:gd name="connsiteX0" fmla="*/ 1433366 w 2845581"/>
                <a:gd name="connsiteY0" fmla="*/ 51253 h 865996"/>
                <a:gd name="connsiteX1" fmla="*/ 1156502 w 2845581"/>
                <a:gd name="connsiteY1" fmla="*/ 212097 h 865996"/>
                <a:gd name="connsiteX2" fmla="*/ 1128009 w 2845581"/>
                <a:gd name="connsiteY2" fmla="*/ 244094 h 865996"/>
                <a:gd name="connsiteX3" fmla="*/ 760204 w 2845581"/>
                <a:gd name="connsiteY3" fmla="*/ 751333 h 865996"/>
                <a:gd name="connsiteX4" fmla="*/ 214961 w 2845581"/>
                <a:gd name="connsiteY4" fmla="*/ 865964 h 865996"/>
                <a:gd name="connsiteX5" fmla="*/ 0 w 2845581"/>
                <a:gd name="connsiteY5" fmla="*/ 865995 h 865996"/>
                <a:gd name="connsiteX6" fmla="*/ 2845581 w 2845581"/>
                <a:gd name="connsiteY6" fmla="*/ 865996 h 865996"/>
                <a:gd name="connsiteX7" fmla="*/ 2653879 w 2845581"/>
                <a:gd name="connsiteY7" fmla="*/ 865964 h 865996"/>
                <a:gd name="connsiteX8" fmla="*/ 2107693 w 2845581"/>
                <a:gd name="connsiteY8" fmla="*/ 751333 h 865996"/>
                <a:gd name="connsiteX9" fmla="*/ 1739251 w 2845581"/>
                <a:gd name="connsiteY9" fmla="*/ 244094 h 865996"/>
                <a:gd name="connsiteX10" fmla="*/ 1710709 w 2845581"/>
                <a:gd name="connsiteY10" fmla="*/ 212097 h 865996"/>
                <a:gd name="connsiteX11" fmla="*/ 1433366 w 2845581"/>
                <a:gd name="connsiteY11" fmla="*/ 51253 h 865996"/>
                <a:gd name="connsiteX12" fmla="*/ 1438606 w 2845581"/>
                <a:gd name="connsiteY12" fmla="*/ 0 h 865996"/>
                <a:gd name="connsiteX13" fmla="*/ 1433143 w 2845581"/>
                <a:gd name="connsiteY13" fmla="*/ 51123 h 865996"/>
                <a:gd name="connsiteX14" fmla="*/ 1433366 w 2845581"/>
                <a:gd name="connsiteY14" fmla="*/ 51253 h 865996"/>
                <a:gd name="connsiteX15" fmla="*/ 1433589 w 2845581"/>
                <a:gd name="connsiteY15" fmla="*/ 51123 h 865996"/>
                <a:gd name="connsiteX16" fmla="*/ 1438606 w 2845581"/>
                <a:gd name="connsiteY16" fmla="*/ 0 h 865996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589 w 2845581"/>
                <a:gd name="connsiteY12" fmla="*/ 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15" fmla="*/ 1433589 w 2845581"/>
                <a:gd name="connsiteY15" fmla="*/ 0 h 814873"/>
                <a:gd name="connsiteX0" fmla="*/ 1433366 w 2845581"/>
                <a:gd name="connsiteY0" fmla="*/ 86592 h 901335"/>
                <a:gd name="connsiteX1" fmla="*/ 1156502 w 2845581"/>
                <a:gd name="connsiteY1" fmla="*/ 247436 h 901335"/>
                <a:gd name="connsiteX2" fmla="*/ 1128009 w 2845581"/>
                <a:gd name="connsiteY2" fmla="*/ 279433 h 901335"/>
                <a:gd name="connsiteX3" fmla="*/ 760204 w 2845581"/>
                <a:gd name="connsiteY3" fmla="*/ 786672 h 901335"/>
                <a:gd name="connsiteX4" fmla="*/ 214961 w 2845581"/>
                <a:gd name="connsiteY4" fmla="*/ 901303 h 901335"/>
                <a:gd name="connsiteX5" fmla="*/ 0 w 2845581"/>
                <a:gd name="connsiteY5" fmla="*/ 901334 h 901335"/>
                <a:gd name="connsiteX6" fmla="*/ 2845581 w 2845581"/>
                <a:gd name="connsiteY6" fmla="*/ 901335 h 901335"/>
                <a:gd name="connsiteX7" fmla="*/ 2653879 w 2845581"/>
                <a:gd name="connsiteY7" fmla="*/ 901303 h 901335"/>
                <a:gd name="connsiteX8" fmla="*/ 2107693 w 2845581"/>
                <a:gd name="connsiteY8" fmla="*/ 786672 h 901335"/>
                <a:gd name="connsiteX9" fmla="*/ 1739251 w 2845581"/>
                <a:gd name="connsiteY9" fmla="*/ 279433 h 901335"/>
                <a:gd name="connsiteX10" fmla="*/ 1710709 w 2845581"/>
                <a:gd name="connsiteY10" fmla="*/ 247436 h 901335"/>
                <a:gd name="connsiteX11" fmla="*/ 1433366 w 2845581"/>
                <a:gd name="connsiteY11" fmla="*/ 86592 h 901335"/>
                <a:gd name="connsiteX12" fmla="*/ 1445380 w 2845581"/>
                <a:gd name="connsiteY12" fmla="*/ 0 h 901335"/>
                <a:gd name="connsiteX13" fmla="*/ 1433143 w 2845581"/>
                <a:gd name="connsiteY13" fmla="*/ 86462 h 901335"/>
                <a:gd name="connsiteX14" fmla="*/ 1433366 w 2845581"/>
                <a:gd name="connsiteY14" fmla="*/ 86592 h 901335"/>
                <a:gd name="connsiteX15" fmla="*/ 1445380 w 2845581"/>
                <a:gd name="connsiteY15" fmla="*/ 0 h 901335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366 w 2845581"/>
                <a:gd name="connsiteY12" fmla="*/ 13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0" fmla="*/ 1433366 w 2845581"/>
                <a:gd name="connsiteY0" fmla="*/ 79912 h 894655"/>
                <a:gd name="connsiteX1" fmla="*/ 1156502 w 2845581"/>
                <a:gd name="connsiteY1" fmla="*/ 240756 h 894655"/>
                <a:gd name="connsiteX2" fmla="*/ 1128009 w 2845581"/>
                <a:gd name="connsiteY2" fmla="*/ 272753 h 894655"/>
                <a:gd name="connsiteX3" fmla="*/ 760204 w 2845581"/>
                <a:gd name="connsiteY3" fmla="*/ 779992 h 894655"/>
                <a:gd name="connsiteX4" fmla="*/ 214961 w 2845581"/>
                <a:gd name="connsiteY4" fmla="*/ 894623 h 894655"/>
                <a:gd name="connsiteX5" fmla="*/ 0 w 2845581"/>
                <a:gd name="connsiteY5" fmla="*/ 894654 h 894655"/>
                <a:gd name="connsiteX6" fmla="*/ 2845581 w 2845581"/>
                <a:gd name="connsiteY6" fmla="*/ 894655 h 894655"/>
                <a:gd name="connsiteX7" fmla="*/ 2653879 w 2845581"/>
                <a:gd name="connsiteY7" fmla="*/ 894623 h 894655"/>
                <a:gd name="connsiteX8" fmla="*/ 2107693 w 2845581"/>
                <a:gd name="connsiteY8" fmla="*/ 779992 h 894655"/>
                <a:gd name="connsiteX9" fmla="*/ 1739251 w 2845581"/>
                <a:gd name="connsiteY9" fmla="*/ 272753 h 894655"/>
                <a:gd name="connsiteX10" fmla="*/ 1710709 w 2845581"/>
                <a:gd name="connsiteY10" fmla="*/ 240756 h 894655"/>
                <a:gd name="connsiteX11" fmla="*/ 1433366 w 2845581"/>
                <a:gd name="connsiteY11" fmla="*/ 79912 h 894655"/>
                <a:gd name="connsiteX12" fmla="*/ 1430746 w 2845581"/>
                <a:gd name="connsiteY12" fmla="*/ 0 h 894655"/>
                <a:gd name="connsiteX13" fmla="*/ 1433143 w 2845581"/>
                <a:gd name="connsiteY13" fmla="*/ 79782 h 894655"/>
                <a:gd name="connsiteX14" fmla="*/ 1430746 w 2845581"/>
                <a:gd name="connsiteY14" fmla="*/ 0 h 894655"/>
                <a:gd name="connsiteX0" fmla="*/ 1433366 w 2845581"/>
                <a:gd name="connsiteY0" fmla="*/ 78602 h 893345"/>
                <a:gd name="connsiteX1" fmla="*/ 1156502 w 2845581"/>
                <a:gd name="connsiteY1" fmla="*/ 239446 h 893345"/>
                <a:gd name="connsiteX2" fmla="*/ 1128009 w 2845581"/>
                <a:gd name="connsiteY2" fmla="*/ 271443 h 893345"/>
                <a:gd name="connsiteX3" fmla="*/ 760204 w 2845581"/>
                <a:gd name="connsiteY3" fmla="*/ 778682 h 893345"/>
                <a:gd name="connsiteX4" fmla="*/ 214961 w 2845581"/>
                <a:gd name="connsiteY4" fmla="*/ 893313 h 893345"/>
                <a:gd name="connsiteX5" fmla="*/ 0 w 2845581"/>
                <a:gd name="connsiteY5" fmla="*/ 893344 h 893345"/>
                <a:gd name="connsiteX6" fmla="*/ 2845581 w 2845581"/>
                <a:gd name="connsiteY6" fmla="*/ 893345 h 893345"/>
                <a:gd name="connsiteX7" fmla="*/ 2653879 w 2845581"/>
                <a:gd name="connsiteY7" fmla="*/ 893313 h 893345"/>
                <a:gd name="connsiteX8" fmla="*/ 2107693 w 2845581"/>
                <a:gd name="connsiteY8" fmla="*/ 778682 h 893345"/>
                <a:gd name="connsiteX9" fmla="*/ 1739251 w 2845581"/>
                <a:gd name="connsiteY9" fmla="*/ 271443 h 893345"/>
                <a:gd name="connsiteX10" fmla="*/ 1710709 w 2845581"/>
                <a:gd name="connsiteY10" fmla="*/ 239446 h 893345"/>
                <a:gd name="connsiteX11" fmla="*/ 1433366 w 2845581"/>
                <a:gd name="connsiteY11" fmla="*/ 78602 h 893345"/>
                <a:gd name="connsiteX12" fmla="*/ 1426816 w 2845581"/>
                <a:gd name="connsiteY12" fmla="*/ 0 h 893345"/>
                <a:gd name="connsiteX13" fmla="*/ 1433143 w 2845581"/>
                <a:gd name="connsiteY13" fmla="*/ 78472 h 893345"/>
                <a:gd name="connsiteX14" fmla="*/ 1426816 w 2845581"/>
                <a:gd name="connsiteY14" fmla="*/ 0 h 893345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710709 w 2845581"/>
                <a:gd name="connsiteY10" fmla="*/ 160844 h 814743"/>
                <a:gd name="connsiteX11" fmla="*/ 1433366 w 2845581"/>
                <a:gd name="connsiteY11" fmla="*/ 0 h 814743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433366 w 2845581"/>
                <a:gd name="connsiteY10" fmla="*/ 0 h 814743"/>
                <a:gd name="connsiteX0" fmla="*/ 1433366 w 2845581"/>
                <a:gd name="connsiteY0" fmla="*/ 0 h 814743"/>
                <a:gd name="connsiteX1" fmla="*/ 1128009 w 2845581"/>
                <a:gd name="connsiteY1" fmla="*/ 192841 h 814743"/>
                <a:gd name="connsiteX2" fmla="*/ 760204 w 2845581"/>
                <a:gd name="connsiteY2" fmla="*/ 700080 h 814743"/>
                <a:gd name="connsiteX3" fmla="*/ 214961 w 2845581"/>
                <a:gd name="connsiteY3" fmla="*/ 814711 h 814743"/>
                <a:gd name="connsiteX4" fmla="*/ 0 w 2845581"/>
                <a:gd name="connsiteY4" fmla="*/ 814742 h 814743"/>
                <a:gd name="connsiteX5" fmla="*/ 2845581 w 2845581"/>
                <a:gd name="connsiteY5" fmla="*/ 814743 h 814743"/>
                <a:gd name="connsiteX6" fmla="*/ 2653879 w 2845581"/>
                <a:gd name="connsiteY6" fmla="*/ 814711 h 814743"/>
                <a:gd name="connsiteX7" fmla="*/ 2107693 w 2845581"/>
                <a:gd name="connsiteY7" fmla="*/ 700080 h 814743"/>
                <a:gd name="connsiteX8" fmla="*/ 1739251 w 2845581"/>
                <a:gd name="connsiteY8" fmla="*/ 192841 h 814743"/>
                <a:gd name="connsiteX9" fmla="*/ 1433366 w 2845581"/>
                <a:gd name="connsiteY9" fmla="*/ 0 h 814743"/>
                <a:gd name="connsiteX0" fmla="*/ 1433366 w 2845581"/>
                <a:gd name="connsiteY0" fmla="*/ 16163 h 830906"/>
                <a:gd name="connsiteX1" fmla="*/ 1128009 w 2845581"/>
                <a:gd name="connsiteY1" fmla="*/ 209004 h 830906"/>
                <a:gd name="connsiteX2" fmla="*/ 760204 w 2845581"/>
                <a:gd name="connsiteY2" fmla="*/ 716243 h 830906"/>
                <a:gd name="connsiteX3" fmla="*/ 214961 w 2845581"/>
                <a:gd name="connsiteY3" fmla="*/ 830874 h 830906"/>
                <a:gd name="connsiteX4" fmla="*/ 0 w 2845581"/>
                <a:gd name="connsiteY4" fmla="*/ 830905 h 830906"/>
                <a:gd name="connsiteX5" fmla="*/ 2845581 w 2845581"/>
                <a:gd name="connsiteY5" fmla="*/ 830906 h 830906"/>
                <a:gd name="connsiteX6" fmla="*/ 2653879 w 2845581"/>
                <a:gd name="connsiteY6" fmla="*/ 830874 h 830906"/>
                <a:gd name="connsiteX7" fmla="*/ 2107693 w 2845581"/>
                <a:gd name="connsiteY7" fmla="*/ 716243 h 830906"/>
                <a:gd name="connsiteX8" fmla="*/ 1739251 w 2845581"/>
                <a:gd name="connsiteY8" fmla="*/ 209004 h 830906"/>
                <a:gd name="connsiteX9" fmla="*/ 1433366 w 2845581"/>
                <a:gd name="connsiteY9" fmla="*/ 16163 h 830906"/>
                <a:gd name="connsiteX0" fmla="*/ 1433366 w 2845581"/>
                <a:gd name="connsiteY0" fmla="*/ 68 h 814811"/>
                <a:gd name="connsiteX1" fmla="*/ 1128009 w 2845581"/>
                <a:gd name="connsiteY1" fmla="*/ 192909 h 814811"/>
                <a:gd name="connsiteX2" fmla="*/ 760204 w 2845581"/>
                <a:gd name="connsiteY2" fmla="*/ 700148 h 814811"/>
                <a:gd name="connsiteX3" fmla="*/ 214961 w 2845581"/>
                <a:gd name="connsiteY3" fmla="*/ 814779 h 814811"/>
                <a:gd name="connsiteX4" fmla="*/ 0 w 2845581"/>
                <a:gd name="connsiteY4" fmla="*/ 814810 h 814811"/>
                <a:gd name="connsiteX5" fmla="*/ 2845581 w 2845581"/>
                <a:gd name="connsiteY5" fmla="*/ 814811 h 814811"/>
                <a:gd name="connsiteX6" fmla="*/ 2653879 w 2845581"/>
                <a:gd name="connsiteY6" fmla="*/ 814779 h 814811"/>
                <a:gd name="connsiteX7" fmla="*/ 2107693 w 2845581"/>
                <a:gd name="connsiteY7" fmla="*/ 700148 h 814811"/>
                <a:gd name="connsiteX8" fmla="*/ 1739251 w 2845581"/>
                <a:gd name="connsiteY8" fmla="*/ 192909 h 814811"/>
                <a:gd name="connsiteX9" fmla="*/ 1433366 w 2845581"/>
                <a:gd name="connsiteY9" fmla="*/ 68 h 814811"/>
                <a:gd name="connsiteX0" fmla="*/ 1433366 w 2845581"/>
                <a:gd name="connsiteY0" fmla="*/ 68 h 815349"/>
                <a:gd name="connsiteX1" fmla="*/ 1128009 w 2845581"/>
                <a:gd name="connsiteY1" fmla="*/ 192909 h 815349"/>
                <a:gd name="connsiteX2" fmla="*/ 760204 w 2845581"/>
                <a:gd name="connsiteY2" fmla="*/ 700148 h 815349"/>
                <a:gd name="connsiteX3" fmla="*/ 214961 w 2845581"/>
                <a:gd name="connsiteY3" fmla="*/ 814779 h 815349"/>
                <a:gd name="connsiteX4" fmla="*/ 0 w 2845581"/>
                <a:gd name="connsiteY4" fmla="*/ 814810 h 815349"/>
                <a:gd name="connsiteX5" fmla="*/ 2845581 w 2845581"/>
                <a:gd name="connsiteY5" fmla="*/ 814811 h 815349"/>
                <a:gd name="connsiteX6" fmla="*/ 2653879 w 2845581"/>
                <a:gd name="connsiteY6" fmla="*/ 814779 h 815349"/>
                <a:gd name="connsiteX7" fmla="*/ 2107693 w 2845581"/>
                <a:gd name="connsiteY7" fmla="*/ 700148 h 815349"/>
                <a:gd name="connsiteX8" fmla="*/ 1433366 w 2845581"/>
                <a:gd name="connsiteY8" fmla="*/ 68 h 815349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9 h 815290"/>
                <a:gd name="connsiteX1" fmla="*/ 760204 w 2845581"/>
                <a:gd name="connsiteY1" fmla="*/ 700089 h 815290"/>
                <a:gd name="connsiteX2" fmla="*/ 214961 w 2845581"/>
                <a:gd name="connsiteY2" fmla="*/ 814720 h 815290"/>
                <a:gd name="connsiteX3" fmla="*/ 0 w 2845581"/>
                <a:gd name="connsiteY3" fmla="*/ 814751 h 815290"/>
                <a:gd name="connsiteX4" fmla="*/ 2845581 w 2845581"/>
                <a:gd name="connsiteY4" fmla="*/ 814752 h 815290"/>
                <a:gd name="connsiteX5" fmla="*/ 2653879 w 2845581"/>
                <a:gd name="connsiteY5" fmla="*/ 814720 h 815290"/>
                <a:gd name="connsiteX6" fmla="*/ 2107693 w 2845581"/>
                <a:gd name="connsiteY6" fmla="*/ 700089 h 815290"/>
                <a:gd name="connsiteX7" fmla="*/ 1433366 w 2845581"/>
                <a:gd name="connsiteY7" fmla="*/ 9 h 815290"/>
                <a:gd name="connsiteX0" fmla="*/ 1511829 w 2924044"/>
                <a:gd name="connsiteY0" fmla="*/ 9 h 816260"/>
                <a:gd name="connsiteX1" fmla="*/ 838667 w 2924044"/>
                <a:gd name="connsiteY1" fmla="*/ 700089 h 816260"/>
                <a:gd name="connsiteX2" fmla="*/ 293424 w 2924044"/>
                <a:gd name="connsiteY2" fmla="*/ 814720 h 816260"/>
                <a:gd name="connsiteX3" fmla="*/ 0 w 2924044"/>
                <a:gd name="connsiteY3" fmla="*/ 816260 h 816260"/>
                <a:gd name="connsiteX4" fmla="*/ 2924044 w 2924044"/>
                <a:gd name="connsiteY4" fmla="*/ 814752 h 816260"/>
                <a:gd name="connsiteX5" fmla="*/ 2732342 w 2924044"/>
                <a:gd name="connsiteY5" fmla="*/ 814720 h 816260"/>
                <a:gd name="connsiteX6" fmla="*/ 2186156 w 2924044"/>
                <a:gd name="connsiteY6" fmla="*/ 700089 h 816260"/>
                <a:gd name="connsiteX7" fmla="*/ 1511829 w 2924044"/>
                <a:gd name="connsiteY7" fmla="*/ 9 h 816260"/>
                <a:gd name="connsiteX0" fmla="*/ 1409223 w 2821438"/>
                <a:gd name="connsiteY0" fmla="*/ 9 h 815290"/>
                <a:gd name="connsiteX1" fmla="*/ 736061 w 2821438"/>
                <a:gd name="connsiteY1" fmla="*/ 700089 h 815290"/>
                <a:gd name="connsiteX2" fmla="*/ 190818 w 2821438"/>
                <a:gd name="connsiteY2" fmla="*/ 814720 h 815290"/>
                <a:gd name="connsiteX3" fmla="*/ 0 w 2821438"/>
                <a:gd name="connsiteY3" fmla="*/ 680458 h 815290"/>
                <a:gd name="connsiteX4" fmla="*/ 2821438 w 2821438"/>
                <a:gd name="connsiteY4" fmla="*/ 814752 h 815290"/>
                <a:gd name="connsiteX5" fmla="*/ 2629736 w 2821438"/>
                <a:gd name="connsiteY5" fmla="*/ 814720 h 815290"/>
                <a:gd name="connsiteX6" fmla="*/ 2083550 w 2821438"/>
                <a:gd name="connsiteY6" fmla="*/ 700089 h 815290"/>
                <a:gd name="connsiteX7" fmla="*/ 1409223 w 2821438"/>
                <a:gd name="connsiteY7" fmla="*/ 9 h 815290"/>
                <a:gd name="connsiteX0" fmla="*/ 1218405 w 2630620"/>
                <a:gd name="connsiteY0" fmla="*/ 9 h 815290"/>
                <a:gd name="connsiteX1" fmla="*/ 545243 w 2630620"/>
                <a:gd name="connsiteY1" fmla="*/ 700089 h 815290"/>
                <a:gd name="connsiteX2" fmla="*/ 0 w 2630620"/>
                <a:gd name="connsiteY2" fmla="*/ 814720 h 815290"/>
                <a:gd name="connsiteX3" fmla="*/ 2630620 w 2630620"/>
                <a:gd name="connsiteY3" fmla="*/ 814752 h 815290"/>
                <a:gd name="connsiteX4" fmla="*/ 2438918 w 2630620"/>
                <a:gd name="connsiteY4" fmla="*/ 814720 h 815290"/>
                <a:gd name="connsiteX5" fmla="*/ 1892732 w 2630620"/>
                <a:gd name="connsiteY5" fmla="*/ 700089 h 815290"/>
                <a:gd name="connsiteX6" fmla="*/ 1218405 w 2630620"/>
                <a:gd name="connsiteY6" fmla="*/ 9 h 815290"/>
                <a:gd name="connsiteX0" fmla="*/ 1218405 w 2438918"/>
                <a:gd name="connsiteY0" fmla="*/ 9 h 815290"/>
                <a:gd name="connsiteX1" fmla="*/ 545243 w 2438918"/>
                <a:gd name="connsiteY1" fmla="*/ 700089 h 815290"/>
                <a:gd name="connsiteX2" fmla="*/ 0 w 2438918"/>
                <a:gd name="connsiteY2" fmla="*/ 814720 h 815290"/>
                <a:gd name="connsiteX3" fmla="*/ 2438918 w 2438918"/>
                <a:gd name="connsiteY3" fmla="*/ 814720 h 815290"/>
                <a:gd name="connsiteX4" fmla="*/ 1892732 w 2438918"/>
                <a:gd name="connsiteY4" fmla="*/ 700089 h 815290"/>
                <a:gd name="connsiteX5" fmla="*/ 1218405 w 2438918"/>
                <a:gd name="connsiteY5" fmla="*/ 9 h 8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918" h="815290">
                  <a:moveTo>
                    <a:pt x="1218405" y="9"/>
                  </a:moveTo>
                  <a:cubicBezTo>
                    <a:pt x="946663" y="2629"/>
                    <a:pt x="748311" y="564304"/>
                    <a:pt x="545243" y="700089"/>
                  </a:cubicBezTo>
                  <a:cubicBezTo>
                    <a:pt x="342176" y="835874"/>
                    <a:pt x="185825" y="813204"/>
                    <a:pt x="0" y="814720"/>
                  </a:cubicBezTo>
                  <a:lnTo>
                    <a:pt x="2438918" y="814720"/>
                  </a:lnTo>
                  <a:cubicBezTo>
                    <a:pt x="2252772" y="813204"/>
                    <a:pt x="2096151" y="835874"/>
                    <a:pt x="1892732" y="700089"/>
                  </a:cubicBezTo>
                  <a:cubicBezTo>
                    <a:pt x="1689313" y="564304"/>
                    <a:pt x="1490147" y="-2611"/>
                    <a:pt x="1218405" y="9"/>
                  </a:cubicBez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697976" y="2976426"/>
              <a:ext cx="2811795" cy="816270"/>
              <a:chOff x="4438650" y="4441530"/>
              <a:chExt cx="2811795" cy="81627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4438650" y="4441530"/>
                <a:ext cx="2811795" cy="816269"/>
                <a:chOff x="4688515" y="4343400"/>
                <a:chExt cx="2811795" cy="816269"/>
              </a:xfrm>
            </p:grpSpPr>
            <p:sp>
              <p:nvSpPr>
                <p:cNvPr id="31" name="Freeform 30"/>
                <p:cNvSpPr/>
                <p:nvPr/>
              </p:nvSpPr>
              <p:spPr>
                <a:xfrm>
                  <a:off x="6095257" y="4343400"/>
                  <a:ext cx="1405053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 flipH="1">
                  <a:off x="4688515" y="4343400"/>
                  <a:ext cx="1407485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0" name="Straight Connector 29"/>
              <p:cNvCxnSpPr>
                <a:stCxn id="32" idx="0"/>
              </p:cNvCxnSpPr>
              <p:nvPr/>
            </p:nvCxnSpPr>
            <p:spPr>
              <a:xfrm flipH="1">
                <a:off x="5845001" y="4441530"/>
                <a:ext cx="1134" cy="816270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409700" y="3143250"/>
                <a:ext cx="9372600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({(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),(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)},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3143250"/>
                <a:ext cx="9372600" cy="4655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5867400" y="3143250"/>
            <a:ext cx="1543050" cy="571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267200" y="3143250"/>
            <a:ext cx="1485900" cy="5715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696200" y="3143250"/>
            <a:ext cx="1885950" cy="5715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2"/>
              <p:cNvSpPr txBox="1">
                <a:spLocks/>
              </p:cNvSpPr>
              <p:nvPr/>
            </p:nvSpPr>
            <p:spPr bwMode="auto">
              <a:xfrm>
                <a:off x="958851" y="4229100"/>
                <a:ext cx="10274300" cy="2354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975" indent="-180975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1338" indent="-180975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buChar char="-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95350" indent="-174625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-185738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22425" indent="-182563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smtClean="0"/>
                  <a:t>Adapted from [Runnals2007], used also in [Jacob2011]</a:t>
                </a:r>
              </a:p>
              <a:p>
                <a:endParaRPr lang="de-DE" dirty="0"/>
              </a:p>
              <a:p>
                <a:r>
                  <a:rPr lang="de-DE" dirty="0" smtClean="0"/>
                  <a:t>Kullback-Leibler discrimination: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</m:oMath>
                </a14:m>
                <a:r>
                  <a:rPr lang="de-DE" dirty="0" smtClean="0"/>
                  <a:t> </a:t>
                </a:r>
              </a:p>
            </p:txBody>
          </p:sp>
        </mc:Choice>
        <mc:Fallback xmlns="">
          <p:sp>
            <p:nvSpPr>
              <p:cNvPr id="3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851" y="4229100"/>
                <a:ext cx="10274300" cy="2354264"/>
              </a:xfrm>
              <a:prstGeom prst="rect">
                <a:avLst/>
              </a:prstGeom>
              <a:blipFill>
                <a:blip r:embed="rId3"/>
                <a:stretch>
                  <a:fillRect l="-1423" t="-31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581150" y="2671302"/>
                <a:ext cx="88011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150" y="2671302"/>
                <a:ext cx="8801100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233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54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610100" y="1916789"/>
            <a:ext cx="3429000" cy="896717"/>
            <a:chOff x="8039100" y="2467848"/>
            <a:chExt cx="2096819" cy="1328949"/>
          </a:xfrm>
        </p:grpSpPr>
        <p:sp>
          <p:nvSpPr>
            <p:cNvPr id="11" name="Freeform 10"/>
            <p:cNvSpPr/>
            <p:nvPr/>
          </p:nvSpPr>
          <p:spPr>
            <a:xfrm>
              <a:off x="8088894" y="2481087"/>
              <a:ext cx="1996303" cy="1315710"/>
            </a:xfrm>
            <a:custGeom>
              <a:avLst/>
              <a:gdLst>
                <a:gd name="connsiteX0" fmla="*/ 0 w 2096819"/>
                <a:gd name="connsiteY0" fmla="*/ 0 h 1355608"/>
                <a:gd name="connsiteX1" fmla="*/ 2096819 w 2096819"/>
                <a:gd name="connsiteY1" fmla="*/ 0 h 1355608"/>
                <a:gd name="connsiteX2" fmla="*/ 2096819 w 2096819"/>
                <a:gd name="connsiteY2" fmla="*/ 1329296 h 1355608"/>
                <a:gd name="connsiteX3" fmla="*/ 1176666 w 2096819"/>
                <a:gd name="connsiteY3" fmla="*/ 166378 h 1355608"/>
                <a:gd name="connsiteX4" fmla="*/ 1168934 w 2096819"/>
                <a:gd name="connsiteY4" fmla="*/ 143486 h 1355608"/>
                <a:gd name="connsiteX5" fmla="*/ 1048605 w 2096819"/>
                <a:gd name="connsiteY5" fmla="*/ 4531 h 1355608"/>
                <a:gd name="connsiteX6" fmla="*/ 1176666 w 2096819"/>
                <a:gd name="connsiteY6" fmla="*/ 166378 h 1355608"/>
                <a:gd name="connsiteX7" fmla="*/ 1192834 w 2096819"/>
                <a:gd name="connsiteY7" fmla="*/ 214247 h 1355608"/>
                <a:gd name="connsiteX8" fmla="*/ 1450049 w 2096819"/>
                <a:gd name="connsiteY8" fmla="*/ 1119654 h 1355608"/>
                <a:gd name="connsiteX9" fmla="*/ 2096819 w 2096819"/>
                <a:gd name="connsiteY9" fmla="*/ 1329296 h 1355608"/>
                <a:gd name="connsiteX10" fmla="*/ 2096819 w 2096819"/>
                <a:gd name="connsiteY10" fmla="*/ 1355608 h 1355608"/>
                <a:gd name="connsiteX11" fmla="*/ 0 w 2096819"/>
                <a:gd name="connsiteY11" fmla="*/ 1355608 h 1355608"/>
                <a:gd name="connsiteX12" fmla="*/ 0 w 2096819"/>
                <a:gd name="connsiteY12" fmla="*/ 1329295 h 1355608"/>
                <a:gd name="connsiteX13" fmla="*/ 646770 w 2096819"/>
                <a:gd name="connsiteY13" fmla="*/ 1119653 h 1355608"/>
                <a:gd name="connsiteX14" fmla="*/ 903986 w 2096819"/>
                <a:gd name="connsiteY14" fmla="*/ 214246 h 1355608"/>
                <a:gd name="connsiteX15" fmla="*/ 920154 w 2096819"/>
                <a:gd name="connsiteY15" fmla="*/ 166377 h 1355608"/>
                <a:gd name="connsiteX16" fmla="*/ 1048214 w 2096819"/>
                <a:gd name="connsiteY16" fmla="*/ 4530 h 1355608"/>
                <a:gd name="connsiteX17" fmla="*/ 927885 w 2096819"/>
                <a:gd name="connsiteY17" fmla="*/ 143485 h 1355608"/>
                <a:gd name="connsiteX18" fmla="*/ 920154 w 2096819"/>
                <a:gd name="connsiteY18" fmla="*/ 166377 h 1355608"/>
                <a:gd name="connsiteX19" fmla="*/ 0 w 2096819"/>
                <a:gd name="connsiteY19" fmla="*/ 1329295 h 1355608"/>
                <a:gd name="connsiteX0" fmla="*/ 0 w 2096819"/>
                <a:gd name="connsiteY0" fmla="*/ 0 h 1355608"/>
                <a:gd name="connsiteX1" fmla="*/ 2096819 w 2096819"/>
                <a:gd name="connsiteY1" fmla="*/ 1329296 h 1355608"/>
                <a:gd name="connsiteX2" fmla="*/ 1176666 w 2096819"/>
                <a:gd name="connsiteY2" fmla="*/ 166378 h 1355608"/>
                <a:gd name="connsiteX3" fmla="*/ 1168934 w 2096819"/>
                <a:gd name="connsiteY3" fmla="*/ 143486 h 1355608"/>
                <a:gd name="connsiteX4" fmla="*/ 1048605 w 2096819"/>
                <a:gd name="connsiteY4" fmla="*/ 4531 h 1355608"/>
                <a:gd name="connsiteX5" fmla="*/ 1176666 w 2096819"/>
                <a:gd name="connsiteY5" fmla="*/ 166378 h 1355608"/>
                <a:gd name="connsiteX6" fmla="*/ 1192834 w 2096819"/>
                <a:gd name="connsiteY6" fmla="*/ 214247 h 1355608"/>
                <a:gd name="connsiteX7" fmla="*/ 1450049 w 2096819"/>
                <a:gd name="connsiteY7" fmla="*/ 1119654 h 1355608"/>
                <a:gd name="connsiteX8" fmla="*/ 2096819 w 2096819"/>
                <a:gd name="connsiteY8" fmla="*/ 1329296 h 1355608"/>
                <a:gd name="connsiteX9" fmla="*/ 2096819 w 2096819"/>
                <a:gd name="connsiteY9" fmla="*/ 1355608 h 1355608"/>
                <a:gd name="connsiteX10" fmla="*/ 0 w 2096819"/>
                <a:gd name="connsiteY10" fmla="*/ 1355608 h 1355608"/>
                <a:gd name="connsiteX11" fmla="*/ 0 w 2096819"/>
                <a:gd name="connsiteY11" fmla="*/ 1329295 h 1355608"/>
                <a:gd name="connsiteX12" fmla="*/ 646770 w 2096819"/>
                <a:gd name="connsiteY12" fmla="*/ 1119653 h 1355608"/>
                <a:gd name="connsiteX13" fmla="*/ 903986 w 2096819"/>
                <a:gd name="connsiteY13" fmla="*/ 214246 h 1355608"/>
                <a:gd name="connsiteX14" fmla="*/ 920154 w 2096819"/>
                <a:gd name="connsiteY14" fmla="*/ 166377 h 1355608"/>
                <a:gd name="connsiteX15" fmla="*/ 1048214 w 2096819"/>
                <a:gd name="connsiteY15" fmla="*/ 4530 h 1355608"/>
                <a:gd name="connsiteX16" fmla="*/ 927885 w 2096819"/>
                <a:gd name="connsiteY16" fmla="*/ 143485 h 1355608"/>
                <a:gd name="connsiteX17" fmla="*/ 920154 w 2096819"/>
                <a:gd name="connsiteY17" fmla="*/ 166377 h 1355608"/>
                <a:gd name="connsiteX18" fmla="*/ 0 w 2096819"/>
                <a:gd name="connsiteY18" fmla="*/ 1329295 h 1355608"/>
                <a:gd name="connsiteX19" fmla="*/ 0 w 2096819"/>
                <a:gd name="connsiteY19" fmla="*/ 0 h 1355608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51161 h 1351161"/>
                <a:gd name="connsiteX11" fmla="*/ 0 w 2096819"/>
                <a:gd name="connsiteY11" fmla="*/ 1324848 h 1351161"/>
                <a:gd name="connsiteX12" fmla="*/ 646770 w 2096819"/>
                <a:gd name="connsiteY12" fmla="*/ 1115206 h 1351161"/>
                <a:gd name="connsiteX13" fmla="*/ 903986 w 2096819"/>
                <a:gd name="connsiteY13" fmla="*/ 209799 h 1351161"/>
                <a:gd name="connsiteX14" fmla="*/ 920154 w 2096819"/>
                <a:gd name="connsiteY14" fmla="*/ 161930 h 1351161"/>
                <a:gd name="connsiteX15" fmla="*/ 1048214 w 2096819"/>
                <a:gd name="connsiteY15" fmla="*/ 83 h 1351161"/>
                <a:gd name="connsiteX16" fmla="*/ 927885 w 2096819"/>
                <a:gd name="connsiteY16" fmla="*/ 139038 h 1351161"/>
                <a:gd name="connsiteX17" fmla="*/ 920154 w 2096819"/>
                <a:gd name="connsiteY17" fmla="*/ 161930 h 1351161"/>
                <a:gd name="connsiteX18" fmla="*/ 0 w 2096819"/>
                <a:gd name="connsiteY18" fmla="*/ 1324848 h 1351161"/>
                <a:gd name="connsiteX0" fmla="*/ 0 w 2096819"/>
                <a:gd name="connsiteY0" fmla="*/ 1324848 h 1432410"/>
                <a:gd name="connsiteX1" fmla="*/ 2096819 w 2096819"/>
                <a:gd name="connsiteY1" fmla="*/ 1324849 h 1432410"/>
                <a:gd name="connsiteX2" fmla="*/ 1176666 w 2096819"/>
                <a:gd name="connsiteY2" fmla="*/ 161931 h 1432410"/>
                <a:gd name="connsiteX3" fmla="*/ 1168934 w 2096819"/>
                <a:gd name="connsiteY3" fmla="*/ 139039 h 1432410"/>
                <a:gd name="connsiteX4" fmla="*/ 1048605 w 2096819"/>
                <a:gd name="connsiteY4" fmla="*/ 84 h 1432410"/>
                <a:gd name="connsiteX5" fmla="*/ 1176666 w 2096819"/>
                <a:gd name="connsiteY5" fmla="*/ 161931 h 1432410"/>
                <a:gd name="connsiteX6" fmla="*/ 1192834 w 2096819"/>
                <a:gd name="connsiteY6" fmla="*/ 209800 h 1432410"/>
                <a:gd name="connsiteX7" fmla="*/ 1450049 w 2096819"/>
                <a:gd name="connsiteY7" fmla="*/ 1115207 h 1432410"/>
                <a:gd name="connsiteX8" fmla="*/ 2096819 w 2096819"/>
                <a:gd name="connsiteY8" fmla="*/ 1324849 h 1432410"/>
                <a:gd name="connsiteX9" fmla="*/ 2096819 w 2096819"/>
                <a:gd name="connsiteY9" fmla="*/ 1351161 h 1432410"/>
                <a:gd name="connsiteX10" fmla="*/ 11017 w 2096819"/>
                <a:gd name="connsiteY10" fmla="*/ 1432410 h 1432410"/>
                <a:gd name="connsiteX11" fmla="*/ 0 w 2096819"/>
                <a:gd name="connsiteY11" fmla="*/ 1324848 h 1432410"/>
                <a:gd name="connsiteX12" fmla="*/ 646770 w 2096819"/>
                <a:gd name="connsiteY12" fmla="*/ 1115206 h 1432410"/>
                <a:gd name="connsiteX13" fmla="*/ 903986 w 2096819"/>
                <a:gd name="connsiteY13" fmla="*/ 209799 h 1432410"/>
                <a:gd name="connsiteX14" fmla="*/ 920154 w 2096819"/>
                <a:gd name="connsiteY14" fmla="*/ 161930 h 1432410"/>
                <a:gd name="connsiteX15" fmla="*/ 1048214 w 2096819"/>
                <a:gd name="connsiteY15" fmla="*/ 83 h 1432410"/>
                <a:gd name="connsiteX16" fmla="*/ 927885 w 2096819"/>
                <a:gd name="connsiteY16" fmla="*/ 139038 h 1432410"/>
                <a:gd name="connsiteX17" fmla="*/ 920154 w 2096819"/>
                <a:gd name="connsiteY17" fmla="*/ 161930 h 1432410"/>
                <a:gd name="connsiteX18" fmla="*/ 0 w 2096819"/>
                <a:gd name="connsiteY18" fmla="*/ 1324848 h 1432410"/>
                <a:gd name="connsiteX0" fmla="*/ 0 w 2096819"/>
                <a:gd name="connsiteY0" fmla="*/ 1324848 h 1351161"/>
                <a:gd name="connsiteX1" fmla="*/ 2096819 w 2096819"/>
                <a:gd name="connsiteY1" fmla="*/ 1324849 h 1351161"/>
                <a:gd name="connsiteX2" fmla="*/ 1176666 w 2096819"/>
                <a:gd name="connsiteY2" fmla="*/ 161931 h 1351161"/>
                <a:gd name="connsiteX3" fmla="*/ 1168934 w 2096819"/>
                <a:gd name="connsiteY3" fmla="*/ 139039 h 1351161"/>
                <a:gd name="connsiteX4" fmla="*/ 1048605 w 2096819"/>
                <a:gd name="connsiteY4" fmla="*/ 84 h 1351161"/>
                <a:gd name="connsiteX5" fmla="*/ 1176666 w 2096819"/>
                <a:gd name="connsiteY5" fmla="*/ 161931 h 1351161"/>
                <a:gd name="connsiteX6" fmla="*/ 1192834 w 2096819"/>
                <a:gd name="connsiteY6" fmla="*/ 209800 h 1351161"/>
                <a:gd name="connsiteX7" fmla="*/ 1450049 w 2096819"/>
                <a:gd name="connsiteY7" fmla="*/ 1115207 h 1351161"/>
                <a:gd name="connsiteX8" fmla="*/ 2096819 w 2096819"/>
                <a:gd name="connsiteY8" fmla="*/ 1324849 h 1351161"/>
                <a:gd name="connsiteX9" fmla="*/ 2096819 w 2096819"/>
                <a:gd name="connsiteY9" fmla="*/ 1351161 h 1351161"/>
                <a:gd name="connsiteX10" fmla="*/ 0 w 2096819"/>
                <a:gd name="connsiteY10" fmla="*/ 1324848 h 1351161"/>
                <a:gd name="connsiteX11" fmla="*/ 646770 w 2096819"/>
                <a:gd name="connsiteY11" fmla="*/ 1115206 h 1351161"/>
                <a:gd name="connsiteX12" fmla="*/ 903986 w 2096819"/>
                <a:gd name="connsiteY12" fmla="*/ 209799 h 1351161"/>
                <a:gd name="connsiteX13" fmla="*/ 920154 w 2096819"/>
                <a:gd name="connsiteY13" fmla="*/ 161930 h 1351161"/>
                <a:gd name="connsiteX14" fmla="*/ 1048214 w 2096819"/>
                <a:gd name="connsiteY14" fmla="*/ 83 h 1351161"/>
                <a:gd name="connsiteX15" fmla="*/ 927885 w 2096819"/>
                <a:gd name="connsiteY15" fmla="*/ 139038 h 1351161"/>
                <a:gd name="connsiteX16" fmla="*/ 920154 w 2096819"/>
                <a:gd name="connsiteY16" fmla="*/ 161930 h 1351161"/>
                <a:gd name="connsiteX17" fmla="*/ 0 w 2096819"/>
                <a:gd name="connsiteY17" fmla="*/ 1324848 h 1351161"/>
                <a:gd name="connsiteX0" fmla="*/ 0 w 2096819"/>
                <a:gd name="connsiteY0" fmla="*/ 1324848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16" fmla="*/ 0 w 2096819"/>
                <a:gd name="connsiteY16" fmla="*/ 1324848 h 1324849"/>
                <a:gd name="connsiteX0" fmla="*/ 0 w 2107836"/>
                <a:gd name="connsiteY0" fmla="*/ 1181629 h 1324849"/>
                <a:gd name="connsiteX1" fmla="*/ 2107836 w 2107836"/>
                <a:gd name="connsiteY1" fmla="*/ 1324849 h 1324849"/>
                <a:gd name="connsiteX2" fmla="*/ 1187683 w 2107836"/>
                <a:gd name="connsiteY2" fmla="*/ 161931 h 1324849"/>
                <a:gd name="connsiteX3" fmla="*/ 1179951 w 2107836"/>
                <a:gd name="connsiteY3" fmla="*/ 139039 h 1324849"/>
                <a:gd name="connsiteX4" fmla="*/ 1059622 w 2107836"/>
                <a:gd name="connsiteY4" fmla="*/ 84 h 1324849"/>
                <a:gd name="connsiteX5" fmla="*/ 1187683 w 2107836"/>
                <a:gd name="connsiteY5" fmla="*/ 161931 h 1324849"/>
                <a:gd name="connsiteX6" fmla="*/ 1203851 w 2107836"/>
                <a:gd name="connsiteY6" fmla="*/ 209800 h 1324849"/>
                <a:gd name="connsiteX7" fmla="*/ 1461066 w 2107836"/>
                <a:gd name="connsiteY7" fmla="*/ 1115207 h 1324849"/>
                <a:gd name="connsiteX8" fmla="*/ 2107836 w 2107836"/>
                <a:gd name="connsiteY8" fmla="*/ 1324849 h 1324849"/>
                <a:gd name="connsiteX9" fmla="*/ 11017 w 2107836"/>
                <a:gd name="connsiteY9" fmla="*/ 1324848 h 1324849"/>
                <a:gd name="connsiteX10" fmla="*/ 657787 w 2107836"/>
                <a:gd name="connsiteY10" fmla="*/ 1115206 h 1324849"/>
                <a:gd name="connsiteX11" fmla="*/ 915003 w 2107836"/>
                <a:gd name="connsiteY11" fmla="*/ 209799 h 1324849"/>
                <a:gd name="connsiteX12" fmla="*/ 931171 w 2107836"/>
                <a:gd name="connsiteY12" fmla="*/ 161930 h 1324849"/>
                <a:gd name="connsiteX13" fmla="*/ 1059231 w 2107836"/>
                <a:gd name="connsiteY13" fmla="*/ 83 h 1324849"/>
                <a:gd name="connsiteX14" fmla="*/ 938902 w 2107836"/>
                <a:gd name="connsiteY14" fmla="*/ 139038 h 1324849"/>
                <a:gd name="connsiteX15" fmla="*/ 931171 w 2107836"/>
                <a:gd name="connsiteY15" fmla="*/ 161930 h 1324849"/>
                <a:gd name="connsiteX16" fmla="*/ 0 w 2107836"/>
                <a:gd name="connsiteY16" fmla="*/ 1181629 h 1324849"/>
                <a:gd name="connsiteX0" fmla="*/ 920154 w 2096819"/>
                <a:gd name="connsiteY0" fmla="*/ 161930 h 1324849"/>
                <a:gd name="connsiteX1" fmla="*/ 2096819 w 2096819"/>
                <a:gd name="connsiteY1" fmla="*/ 1324849 h 1324849"/>
                <a:gd name="connsiteX2" fmla="*/ 1176666 w 2096819"/>
                <a:gd name="connsiteY2" fmla="*/ 161931 h 1324849"/>
                <a:gd name="connsiteX3" fmla="*/ 1168934 w 2096819"/>
                <a:gd name="connsiteY3" fmla="*/ 139039 h 1324849"/>
                <a:gd name="connsiteX4" fmla="*/ 1048605 w 2096819"/>
                <a:gd name="connsiteY4" fmla="*/ 84 h 1324849"/>
                <a:gd name="connsiteX5" fmla="*/ 1176666 w 2096819"/>
                <a:gd name="connsiteY5" fmla="*/ 161931 h 1324849"/>
                <a:gd name="connsiteX6" fmla="*/ 1192834 w 2096819"/>
                <a:gd name="connsiteY6" fmla="*/ 209800 h 1324849"/>
                <a:gd name="connsiteX7" fmla="*/ 1450049 w 2096819"/>
                <a:gd name="connsiteY7" fmla="*/ 1115207 h 1324849"/>
                <a:gd name="connsiteX8" fmla="*/ 2096819 w 2096819"/>
                <a:gd name="connsiteY8" fmla="*/ 1324849 h 1324849"/>
                <a:gd name="connsiteX9" fmla="*/ 0 w 2096819"/>
                <a:gd name="connsiteY9" fmla="*/ 1324848 h 1324849"/>
                <a:gd name="connsiteX10" fmla="*/ 646770 w 2096819"/>
                <a:gd name="connsiteY10" fmla="*/ 1115206 h 1324849"/>
                <a:gd name="connsiteX11" fmla="*/ 903986 w 2096819"/>
                <a:gd name="connsiteY11" fmla="*/ 209799 h 1324849"/>
                <a:gd name="connsiteX12" fmla="*/ 920154 w 2096819"/>
                <a:gd name="connsiteY12" fmla="*/ 161930 h 1324849"/>
                <a:gd name="connsiteX13" fmla="*/ 1048214 w 2096819"/>
                <a:gd name="connsiteY13" fmla="*/ 83 h 1324849"/>
                <a:gd name="connsiteX14" fmla="*/ 927885 w 2096819"/>
                <a:gd name="connsiteY14" fmla="*/ 139038 h 1324849"/>
                <a:gd name="connsiteX15" fmla="*/ 920154 w 2096819"/>
                <a:gd name="connsiteY15" fmla="*/ 161930 h 1324849"/>
                <a:gd name="connsiteX0" fmla="*/ 920154 w 2102327"/>
                <a:gd name="connsiteY0" fmla="*/ 161930 h 1324849"/>
                <a:gd name="connsiteX1" fmla="*/ 2096819 w 2102327"/>
                <a:gd name="connsiteY1" fmla="*/ 1324849 h 1324849"/>
                <a:gd name="connsiteX2" fmla="*/ 1176666 w 2102327"/>
                <a:gd name="connsiteY2" fmla="*/ 161931 h 1324849"/>
                <a:gd name="connsiteX3" fmla="*/ 1168934 w 2102327"/>
                <a:gd name="connsiteY3" fmla="*/ 139039 h 1324849"/>
                <a:gd name="connsiteX4" fmla="*/ 1048605 w 2102327"/>
                <a:gd name="connsiteY4" fmla="*/ 84 h 1324849"/>
                <a:gd name="connsiteX5" fmla="*/ 1176666 w 2102327"/>
                <a:gd name="connsiteY5" fmla="*/ 161931 h 1324849"/>
                <a:gd name="connsiteX6" fmla="*/ 1192834 w 2102327"/>
                <a:gd name="connsiteY6" fmla="*/ 209800 h 1324849"/>
                <a:gd name="connsiteX7" fmla="*/ 1450049 w 2102327"/>
                <a:gd name="connsiteY7" fmla="*/ 1115207 h 1324849"/>
                <a:gd name="connsiteX8" fmla="*/ 2102327 w 2102327"/>
                <a:gd name="connsiteY8" fmla="*/ 1305570 h 1324849"/>
                <a:gd name="connsiteX9" fmla="*/ 0 w 2102327"/>
                <a:gd name="connsiteY9" fmla="*/ 1324848 h 1324849"/>
                <a:gd name="connsiteX10" fmla="*/ 646770 w 2102327"/>
                <a:gd name="connsiteY10" fmla="*/ 1115206 h 1324849"/>
                <a:gd name="connsiteX11" fmla="*/ 903986 w 2102327"/>
                <a:gd name="connsiteY11" fmla="*/ 209799 h 1324849"/>
                <a:gd name="connsiteX12" fmla="*/ 920154 w 2102327"/>
                <a:gd name="connsiteY12" fmla="*/ 161930 h 1324849"/>
                <a:gd name="connsiteX13" fmla="*/ 1048214 w 2102327"/>
                <a:gd name="connsiteY13" fmla="*/ 83 h 1324849"/>
                <a:gd name="connsiteX14" fmla="*/ 927885 w 2102327"/>
                <a:gd name="connsiteY14" fmla="*/ 139038 h 1324849"/>
                <a:gd name="connsiteX15" fmla="*/ 920154 w 2102327"/>
                <a:gd name="connsiteY15" fmla="*/ 161930 h 1324849"/>
                <a:gd name="connsiteX0" fmla="*/ 920154 w 2103705"/>
                <a:gd name="connsiteY0" fmla="*/ 161930 h 1371671"/>
                <a:gd name="connsiteX1" fmla="*/ 2103705 w 2103705"/>
                <a:gd name="connsiteY1" fmla="*/ 1371671 h 1371671"/>
                <a:gd name="connsiteX2" fmla="*/ 1176666 w 2103705"/>
                <a:gd name="connsiteY2" fmla="*/ 161931 h 1371671"/>
                <a:gd name="connsiteX3" fmla="*/ 1168934 w 2103705"/>
                <a:gd name="connsiteY3" fmla="*/ 139039 h 1371671"/>
                <a:gd name="connsiteX4" fmla="*/ 1048605 w 2103705"/>
                <a:gd name="connsiteY4" fmla="*/ 84 h 1371671"/>
                <a:gd name="connsiteX5" fmla="*/ 1176666 w 2103705"/>
                <a:gd name="connsiteY5" fmla="*/ 161931 h 1371671"/>
                <a:gd name="connsiteX6" fmla="*/ 1192834 w 2103705"/>
                <a:gd name="connsiteY6" fmla="*/ 209800 h 1371671"/>
                <a:gd name="connsiteX7" fmla="*/ 1450049 w 2103705"/>
                <a:gd name="connsiteY7" fmla="*/ 1115207 h 1371671"/>
                <a:gd name="connsiteX8" fmla="*/ 2102327 w 2103705"/>
                <a:gd name="connsiteY8" fmla="*/ 1305570 h 1371671"/>
                <a:gd name="connsiteX9" fmla="*/ 0 w 2103705"/>
                <a:gd name="connsiteY9" fmla="*/ 1324848 h 1371671"/>
                <a:gd name="connsiteX10" fmla="*/ 646770 w 2103705"/>
                <a:gd name="connsiteY10" fmla="*/ 1115206 h 1371671"/>
                <a:gd name="connsiteX11" fmla="*/ 903986 w 2103705"/>
                <a:gd name="connsiteY11" fmla="*/ 209799 h 1371671"/>
                <a:gd name="connsiteX12" fmla="*/ 920154 w 2103705"/>
                <a:gd name="connsiteY12" fmla="*/ 161930 h 1371671"/>
                <a:gd name="connsiteX13" fmla="*/ 1048214 w 2103705"/>
                <a:gd name="connsiteY13" fmla="*/ 83 h 1371671"/>
                <a:gd name="connsiteX14" fmla="*/ 927885 w 2103705"/>
                <a:gd name="connsiteY14" fmla="*/ 139038 h 1371671"/>
                <a:gd name="connsiteX15" fmla="*/ 920154 w 2103705"/>
                <a:gd name="connsiteY15" fmla="*/ 161930 h 1371671"/>
                <a:gd name="connsiteX0" fmla="*/ 920154 w 2102327"/>
                <a:gd name="connsiteY0" fmla="*/ 161930 h 1324848"/>
                <a:gd name="connsiteX1" fmla="*/ 1176666 w 2102327"/>
                <a:gd name="connsiteY1" fmla="*/ 161931 h 1324848"/>
                <a:gd name="connsiteX2" fmla="*/ 1168934 w 2102327"/>
                <a:gd name="connsiteY2" fmla="*/ 139039 h 1324848"/>
                <a:gd name="connsiteX3" fmla="*/ 1048605 w 2102327"/>
                <a:gd name="connsiteY3" fmla="*/ 84 h 1324848"/>
                <a:gd name="connsiteX4" fmla="*/ 1176666 w 2102327"/>
                <a:gd name="connsiteY4" fmla="*/ 161931 h 1324848"/>
                <a:gd name="connsiteX5" fmla="*/ 1192834 w 2102327"/>
                <a:gd name="connsiteY5" fmla="*/ 209800 h 1324848"/>
                <a:gd name="connsiteX6" fmla="*/ 1450049 w 2102327"/>
                <a:gd name="connsiteY6" fmla="*/ 1115207 h 1324848"/>
                <a:gd name="connsiteX7" fmla="*/ 2102327 w 2102327"/>
                <a:gd name="connsiteY7" fmla="*/ 1305570 h 1324848"/>
                <a:gd name="connsiteX8" fmla="*/ 0 w 2102327"/>
                <a:gd name="connsiteY8" fmla="*/ 1324848 h 1324848"/>
                <a:gd name="connsiteX9" fmla="*/ 646770 w 2102327"/>
                <a:gd name="connsiteY9" fmla="*/ 1115206 h 1324848"/>
                <a:gd name="connsiteX10" fmla="*/ 903986 w 2102327"/>
                <a:gd name="connsiteY10" fmla="*/ 209799 h 1324848"/>
                <a:gd name="connsiteX11" fmla="*/ 920154 w 2102327"/>
                <a:gd name="connsiteY11" fmla="*/ 161930 h 1324848"/>
                <a:gd name="connsiteX12" fmla="*/ 1048214 w 2102327"/>
                <a:gd name="connsiteY12" fmla="*/ 83 h 1324848"/>
                <a:gd name="connsiteX13" fmla="*/ 927885 w 2102327"/>
                <a:gd name="connsiteY13" fmla="*/ 139038 h 1324848"/>
                <a:gd name="connsiteX14" fmla="*/ 920154 w 2102327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76666 w 2109471"/>
                <a:gd name="connsiteY4" fmla="*/ 161931 h 1324848"/>
                <a:gd name="connsiteX5" fmla="*/ 1192834 w 2109471"/>
                <a:gd name="connsiteY5" fmla="*/ 209800 h 1324848"/>
                <a:gd name="connsiteX6" fmla="*/ 1450049 w 2109471"/>
                <a:gd name="connsiteY6" fmla="*/ 1115207 h 1324848"/>
                <a:gd name="connsiteX7" fmla="*/ 2109471 w 2109471"/>
                <a:gd name="connsiteY7" fmla="*/ 1319857 h 1324848"/>
                <a:gd name="connsiteX8" fmla="*/ 0 w 2109471"/>
                <a:gd name="connsiteY8" fmla="*/ 1324848 h 1324848"/>
                <a:gd name="connsiteX9" fmla="*/ 646770 w 2109471"/>
                <a:gd name="connsiteY9" fmla="*/ 1115206 h 1324848"/>
                <a:gd name="connsiteX10" fmla="*/ 903986 w 2109471"/>
                <a:gd name="connsiteY10" fmla="*/ 209799 h 1324848"/>
                <a:gd name="connsiteX11" fmla="*/ 920154 w 2109471"/>
                <a:gd name="connsiteY11" fmla="*/ 161930 h 1324848"/>
                <a:gd name="connsiteX12" fmla="*/ 1048214 w 2109471"/>
                <a:gd name="connsiteY12" fmla="*/ 83 h 1324848"/>
                <a:gd name="connsiteX13" fmla="*/ 927885 w 2109471"/>
                <a:gd name="connsiteY13" fmla="*/ 139038 h 1324848"/>
                <a:gd name="connsiteX14" fmla="*/ 920154 w 2109471"/>
                <a:gd name="connsiteY14" fmla="*/ 161930 h 1324848"/>
                <a:gd name="connsiteX0" fmla="*/ 920154 w 2109471"/>
                <a:gd name="connsiteY0" fmla="*/ 161930 h 1324848"/>
                <a:gd name="connsiteX1" fmla="*/ 1176666 w 2109471"/>
                <a:gd name="connsiteY1" fmla="*/ 161931 h 1324848"/>
                <a:gd name="connsiteX2" fmla="*/ 1168934 w 2109471"/>
                <a:gd name="connsiteY2" fmla="*/ 139039 h 1324848"/>
                <a:gd name="connsiteX3" fmla="*/ 1048605 w 2109471"/>
                <a:gd name="connsiteY3" fmla="*/ 84 h 1324848"/>
                <a:gd name="connsiteX4" fmla="*/ 1192834 w 2109471"/>
                <a:gd name="connsiteY4" fmla="*/ 209800 h 1324848"/>
                <a:gd name="connsiteX5" fmla="*/ 1450049 w 2109471"/>
                <a:gd name="connsiteY5" fmla="*/ 1115207 h 1324848"/>
                <a:gd name="connsiteX6" fmla="*/ 2109471 w 2109471"/>
                <a:gd name="connsiteY6" fmla="*/ 1319857 h 1324848"/>
                <a:gd name="connsiteX7" fmla="*/ 0 w 2109471"/>
                <a:gd name="connsiteY7" fmla="*/ 1324848 h 1324848"/>
                <a:gd name="connsiteX8" fmla="*/ 646770 w 2109471"/>
                <a:gd name="connsiteY8" fmla="*/ 1115206 h 1324848"/>
                <a:gd name="connsiteX9" fmla="*/ 903986 w 2109471"/>
                <a:gd name="connsiteY9" fmla="*/ 209799 h 1324848"/>
                <a:gd name="connsiteX10" fmla="*/ 920154 w 2109471"/>
                <a:gd name="connsiteY10" fmla="*/ 161930 h 1324848"/>
                <a:gd name="connsiteX11" fmla="*/ 1048214 w 2109471"/>
                <a:gd name="connsiteY11" fmla="*/ 83 h 1324848"/>
                <a:gd name="connsiteX12" fmla="*/ 927885 w 2109471"/>
                <a:gd name="connsiteY12" fmla="*/ 139038 h 1324848"/>
                <a:gd name="connsiteX13" fmla="*/ 920154 w 2109471"/>
                <a:gd name="connsiteY13" fmla="*/ 161930 h 1324848"/>
                <a:gd name="connsiteX0" fmla="*/ 920154 w 2109471"/>
                <a:gd name="connsiteY0" fmla="*/ 161930 h 1324848"/>
                <a:gd name="connsiteX1" fmla="*/ 1168934 w 2109471"/>
                <a:gd name="connsiteY1" fmla="*/ 139039 h 1324848"/>
                <a:gd name="connsiteX2" fmla="*/ 1048605 w 2109471"/>
                <a:gd name="connsiteY2" fmla="*/ 84 h 1324848"/>
                <a:gd name="connsiteX3" fmla="*/ 1192834 w 2109471"/>
                <a:gd name="connsiteY3" fmla="*/ 209800 h 1324848"/>
                <a:gd name="connsiteX4" fmla="*/ 1450049 w 2109471"/>
                <a:gd name="connsiteY4" fmla="*/ 1115207 h 1324848"/>
                <a:gd name="connsiteX5" fmla="*/ 2109471 w 2109471"/>
                <a:gd name="connsiteY5" fmla="*/ 1319857 h 1324848"/>
                <a:gd name="connsiteX6" fmla="*/ 0 w 2109471"/>
                <a:gd name="connsiteY6" fmla="*/ 1324848 h 1324848"/>
                <a:gd name="connsiteX7" fmla="*/ 646770 w 2109471"/>
                <a:gd name="connsiteY7" fmla="*/ 1115206 h 1324848"/>
                <a:gd name="connsiteX8" fmla="*/ 903986 w 2109471"/>
                <a:gd name="connsiteY8" fmla="*/ 209799 h 1324848"/>
                <a:gd name="connsiteX9" fmla="*/ 920154 w 2109471"/>
                <a:gd name="connsiteY9" fmla="*/ 161930 h 1324848"/>
                <a:gd name="connsiteX10" fmla="*/ 1048214 w 2109471"/>
                <a:gd name="connsiteY10" fmla="*/ 83 h 1324848"/>
                <a:gd name="connsiteX11" fmla="*/ 927885 w 2109471"/>
                <a:gd name="connsiteY11" fmla="*/ 139038 h 1324848"/>
                <a:gd name="connsiteX12" fmla="*/ 920154 w 2109471"/>
                <a:gd name="connsiteY12" fmla="*/ 161930 h 1324848"/>
                <a:gd name="connsiteX0" fmla="*/ 920154 w 2109471"/>
                <a:gd name="connsiteY0" fmla="*/ 161930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11" fmla="*/ 920154 w 2109471"/>
                <a:gd name="connsiteY11" fmla="*/ 161930 h 1324848"/>
                <a:gd name="connsiteX0" fmla="*/ 927885 w 2109471"/>
                <a:gd name="connsiteY0" fmla="*/ 139038 h 1324848"/>
                <a:gd name="connsiteX1" fmla="*/ 1048605 w 2109471"/>
                <a:gd name="connsiteY1" fmla="*/ 84 h 1324848"/>
                <a:gd name="connsiteX2" fmla="*/ 1192834 w 2109471"/>
                <a:gd name="connsiteY2" fmla="*/ 209800 h 1324848"/>
                <a:gd name="connsiteX3" fmla="*/ 1450049 w 2109471"/>
                <a:gd name="connsiteY3" fmla="*/ 1115207 h 1324848"/>
                <a:gd name="connsiteX4" fmla="*/ 2109471 w 2109471"/>
                <a:gd name="connsiteY4" fmla="*/ 1319857 h 1324848"/>
                <a:gd name="connsiteX5" fmla="*/ 0 w 2109471"/>
                <a:gd name="connsiteY5" fmla="*/ 1324848 h 1324848"/>
                <a:gd name="connsiteX6" fmla="*/ 646770 w 2109471"/>
                <a:gd name="connsiteY6" fmla="*/ 1115206 h 1324848"/>
                <a:gd name="connsiteX7" fmla="*/ 903986 w 2109471"/>
                <a:gd name="connsiteY7" fmla="*/ 209799 h 1324848"/>
                <a:gd name="connsiteX8" fmla="*/ 920154 w 2109471"/>
                <a:gd name="connsiteY8" fmla="*/ 161930 h 1324848"/>
                <a:gd name="connsiteX9" fmla="*/ 1048214 w 2109471"/>
                <a:gd name="connsiteY9" fmla="*/ 83 h 1324848"/>
                <a:gd name="connsiteX10" fmla="*/ 927885 w 2109471"/>
                <a:gd name="connsiteY10" fmla="*/ 139038 h 1324848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920154 w 2109471"/>
                <a:gd name="connsiteY8" fmla="*/ 185164 h 1348082"/>
                <a:gd name="connsiteX9" fmla="*/ 1048214 w 2109471"/>
                <a:gd name="connsiteY9" fmla="*/ 23317 h 1348082"/>
                <a:gd name="connsiteX0" fmla="*/ 1048214 w 2109471"/>
                <a:gd name="connsiteY0" fmla="*/ 23317 h 1348082"/>
                <a:gd name="connsiteX1" fmla="*/ 1048605 w 2109471"/>
                <a:gd name="connsiteY1" fmla="*/ 23318 h 1348082"/>
                <a:gd name="connsiteX2" fmla="*/ 1192834 w 2109471"/>
                <a:gd name="connsiteY2" fmla="*/ 233034 h 1348082"/>
                <a:gd name="connsiteX3" fmla="*/ 1450049 w 2109471"/>
                <a:gd name="connsiteY3" fmla="*/ 1138441 h 1348082"/>
                <a:gd name="connsiteX4" fmla="*/ 2109471 w 2109471"/>
                <a:gd name="connsiteY4" fmla="*/ 1343091 h 1348082"/>
                <a:gd name="connsiteX5" fmla="*/ 0 w 2109471"/>
                <a:gd name="connsiteY5" fmla="*/ 1348082 h 1348082"/>
                <a:gd name="connsiteX6" fmla="*/ 646770 w 2109471"/>
                <a:gd name="connsiteY6" fmla="*/ 1138440 h 1348082"/>
                <a:gd name="connsiteX7" fmla="*/ 903986 w 2109471"/>
                <a:gd name="connsiteY7" fmla="*/ 233033 h 1348082"/>
                <a:gd name="connsiteX8" fmla="*/ 1048214 w 2109471"/>
                <a:gd name="connsiteY8" fmla="*/ 23317 h 1348082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903986 w 2109471"/>
                <a:gd name="connsiteY0" fmla="*/ 209715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7" fmla="*/ 903986 w 2109471"/>
                <a:gd name="connsiteY7" fmla="*/ 209715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192834 w 2109471"/>
                <a:gd name="connsiteY2" fmla="*/ 209716 h 1324764"/>
                <a:gd name="connsiteX3" fmla="*/ 1450049 w 2109471"/>
                <a:gd name="connsiteY3" fmla="*/ 1115123 h 1324764"/>
                <a:gd name="connsiteX4" fmla="*/ 2109471 w 2109471"/>
                <a:gd name="connsiteY4" fmla="*/ 1319773 h 1324764"/>
                <a:gd name="connsiteX5" fmla="*/ 0 w 2109471"/>
                <a:gd name="connsiteY5" fmla="*/ 1324764 h 1324764"/>
                <a:gd name="connsiteX6" fmla="*/ 646770 w 2109471"/>
                <a:gd name="connsiteY6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109471"/>
                <a:gd name="connsiteY0" fmla="*/ 1115122 h 1324764"/>
                <a:gd name="connsiteX1" fmla="*/ 1048605 w 2109471"/>
                <a:gd name="connsiteY1" fmla="*/ 0 h 1324764"/>
                <a:gd name="connsiteX2" fmla="*/ 1450049 w 2109471"/>
                <a:gd name="connsiteY2" fmla="*/ 1115123 h 1324764"/>
                <a:gd name="connsiteX3" fmla="*/ 2109471 w 2109471"/>
                <a:gd name="connsiteY3" fmla="*/ 1319773 h 1324764"/>
                <a:gd name="connsiteX4" fmla="*/ 0 w 2109471"/>
                <a:gd name="connsiteY4" fmla="*/ 1324764 h 1324764"/>
                <a:gd name="connsiteX5" fmla="*/ 646770 w 2109471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8264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646770 w 2044588"/>
                <a:gd name="connsiteY0" fmla="*/ 1115122 h 1324764"/>
                <a:gd name="connsiteX1" fmla="*/ 1048605 w 2044588"/>
                <a:gd name="connsiteY1" fmla="*/ 0 h 1324764"/>
                <a:gd name="connsiteX2" fmla="*/ 1450049 w 2044588"/>
                <a:gd name="connsiteY2" fmla="*/ 1115123 h 1324764"/>
                <a:gd name="connsiteX3" fmla="*/ 2044588 w 2044588"/>
                <a:gd name="connsiteY3" fmla="*/ 1321282 h 1324764"/>
                <a:gd name="connsiteX4" fmla="*/ 0 w 2044588"/>
                <a:gd name="connsiteY4" fmla="*/ 1324764 h 1324764"/>
                <a:gd name="connsiteX5" fmla="*/ 646770 w 2044588"/>
                <a:gd name="connsiteY5" fmla="*/ 1115122 h 1324764"/>
                <a:gd name="connsiteX0" fmla="*/ 646770 w 2046097"/>
                <a:gd name="connsiteY0" fmla="*/ 1115122 h 1324764"/>
                <a:gd name="connsiteX1" fmla="*/ 1048605 w 2046097"/>
                <a:gd name="connsiteY1" fmla="*/ 0 h 1324764"/>
                <a:gd name="connsiteX2" fmla="*/ 1450049 w 2046097"/>
                <a:gd name="connsiteY2" fmla="*/ 1115123 h 1324764"/>
                <a:gd name="connsiteX3" fmla="*/ 2046097 w 2046097"/>
                <a:gd name="connsiteY3" fmla="*/ 1315246 h 1324764"/>
                <a:gd name="connsiteX4" fmla="*/ 0 w 2046097"/>
                <a:gd name="connsiteY4" fmla="*/ 1324764 h 1324764"/>
                <a:gd name="connsiteX5" fmla="*/ 646770 w 2046097"/>
                <a:gd name="connsiteY5" fmla="*/ 1115122 h 1324764"/>
                <a:gd name="connsiteX0" fmla="*/ 593958 w 1993285"/>
                <a:gd name="connsiteY0" fmla="*/ 1115122 h 1315246"/>
                <a:gd name="connsiteX1" fmla="*/ 995793 w 1993285"/>
                <a:gd name="connsiteY1" fmla="*/ 0 h 1315246"/>
                <a:gd name="connsiteX2" fmla="*/ 1397237 w 1993285"/>
                <a:gd name="connsiteY2" fmla="*/ 1115123 h 1315246"/>
                <a:gd name="connsiteX3" fmla="*/ 1993285 w 1993285"/>
                <a:gd name="connsiteY3" fmla="*/ 1315246 h 1315246"/>
                <a:gd name="connsiteX4" fmla="*/ 0 w 1993285"/>
                <a:gd name="connsiteY4" fmla="*/ 1314201 h 1315246"/>
                <a:gd name="connsiteX5" fmla="*/ 593958 w 1993285"/>
                <a:gd name="connsiteY5" fmla="*/ 1115122 h 1315246"/>
                <a:gd name="connsiteX0" fmla="*/ 593958 w 1993285"/>
                <a:gd name="connsiteY0" fmla="*/ 1115122 h 1323254"/>
                <a:gd name="connsiteX1" fmla="*/ 995793 w 1993285"/>
                <a:gd name="connsiteY1" fmla="*/ 0 h 1323254"/>
                <a:gd name="connsiteX2" fmla="*/ 1397237 w 1993285"/>
                <a:gd name="connsiteY2" fmla="*/ 1115123 h 1323254"/>
                <a:gd name="connsiteX3" fmla="*/ 1993285 w 1993285"/>
                <a:gd name="connsiteY3" fmla="*/ 1315246 h 1323254"/>
                <a:gd name="connsiteX4" fmla="*/ 0 w 1993285"/>
                <a:gd name="connsiteY4" fmla="*/ 1323254 h 1323254"/>
                <a:gd name="connsiteX5" fmla="*/ 593958 w 1993285"/>
                <a:gd name="connsiteY5" fmla="*/ 1115122 h 1323254"/>
                <a:gd name="connsiteX0" fmla="*/ 596976 w 1996303"/>
                <a:gd name="connsiteY0" fmla="*/ 1115122 h 1315710"/>
                <a:gd name="connsiteX1" fmla="*/ 998811 w 1996303"/>
                <a:gd name="connsiteY1" fmla="*/ 0 h 1315710"/>
                <a:gd name="connsiteX2" fmla="*/ 1400255 w 1996303"/>
                <a:gd name="connsiteY2" fmla="*/ 1115123 h 1315710"/>
                <a:gd name="connsiteX3" fmla="*/ 1996303 w 1996303"/>
                <a:gd name="connsiteY3" fmla="*/ 1315246 h 1315710"/>
                <a:gd name="connsiteX4" fmla="*/ 0 w 1996303"/>
                <a:gd name="connsiteY4" fmla="*/ 1315710 h 1315710"/>
                <a:gd name="connsiteX5" fmla="*/ 596976 w 1996303"/>
                <a:gd name="connsiteY5" fmla="*/ 1115122 h 131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96303" h="1315710">
                  <a:moveTo>
                    <a:pt x="596976" y="1115122"/>
                  </a:moveTo>
                  <a:cubicBezTo>
                    <a:pt x="763445" y="895837"/>
                    <a:pt x="813628" y="0"/>
                    <a:pt x="998811" y="0"/>
                  </a:cubicBezTo>
                  <a:cubicBezTo>
                    <a:pt x="1183994" y="0"/>
                    <a:pt x="1234006" y="895915"/>
                    <a:pt x="1400255" y="1115123"/>
                  </a:cubicBezTo>
                  <a:cubicBezTo>
                    <a:pt x="1566504" y="1334331"/>
                    <a:pt x="1872153" y="1311157"/>
                    <a:pt x="1996303" y="1315246"/>
                  </a:cubicBezTo>
                  <a:lnTo>
                    <a:pt x="0" y="1315710"/>
                  </a:lnTo>
                  <a:cubicBezTo>
                    <a:pt x="124150" y="1311621"/>
                    <a:pt x="430508" y="1334407"/>
                    <a:pt x="596976" y="1115122"/>
                  </a:cubicBezTo>
                  <a:close/>
                </a:path>
              </a:pathLst>
            </a:custGeom>
            <a:solidFill>
              <a:srgbClr val="FFDA65">
                <a:alpha val="7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8039100" y="2467848"/>
              <a:ext cx="2096819" cy="1324848"/>
              <a:chOff x="7500310" y="3932952"/>
              <a:chExt cx="2096819" cy="1324848"/>
            </a:xfrm>
          </p:grpSpPr>
          <p:cxnSp>
            <p:nvCxnSpPr>
              <p:cNvPr id="13" name="Straight Connector 12"/>
              <p:cNvCxnSpPr>
                <a:stCxn id="16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7500310" y="3932952"/>
                <a:ext cx="2096819" cy="1324848"/>
                <a:chOff x="7904895" y="3002940"/>
                <a:chExt cx="2096819" cy="1324848"/>
              </a:xfrm>
            </p:grpSpPr>
            <p:sp>
              <p:nvSpPr>
                <p:cNvPr id="15" name="Freeform 14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 15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cxnSp>
        <p:nvCxnSpPr>
          <p:cNvPr id="17" name="Straight Connector 16"/>
          <p:cNvCxnSpPr/>
          <p:nvPr/>
        </p:nvCxnSpPr>
        <p:spPr>
          <a:xfrm>
            <a:off x="2438400" y="2914650"/>
            <a:ext cx="73152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981200" y="2940963"/>
                <a:ext cx="800100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  <m:r>
                        <a:rPr lang="de-DE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                                                                  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940963"/>
                <a:ext cx="8001000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3867152" y="1943100"/>
            <a:ext cx="2914648" cy="886357"/>
            <a:chOff x="95251" y="2457450"/>
            <a:chExt cx="2914648" cy="1333159"/>
          </a:xfrm>
        </p:grpSpPr>
        <p:sp>
          <p:nvSpPr>
            <p:cNvPr id="20" name="Freeform 19"/>
            <p:cNvSpPr/>
            <p:nvPr/>
          </p:nvSpPr>
          <p:spPr>
            <a:xfrm>
              <a:off x="173397" y="2466969"/>
              <a:ext cx="2758215" cy="1323640"/>
            </a:xfrm>
            <a:custGeom>
              <a:avLst/>
              <a:gdLst>
                <a:gd name="connsiteX0" fmla="*/ 0 w 4343400"/>
                <a:gd name="connsiteY0" fmla="*/ 0 h 1351159"/>
                <a:gd name="connsiteX1" fmla="*/ 4343400 w 4343400"/>
                <a:gd name="connsiteY1" fmla="*/ 0 h 1351159"/>
                <a:gd name="connsiteX2" fmla="*/ 4343400 w 4343400"/>
                <a:gd name="connsiteY2" fmla="*/ 1351159 h 1351159"/>
                <a:gd name="connsiteX3" fmla="*/ 3667551 w 4343400"/>
                <a:gd name="connsiteY3" fmla="*/ 1351159 h 1351159"/>
                <a:gd name="connsiteX4" fmla="*/ 2388509 w 4343400"/>
                <a:gd name="connsiteY4" fmla="*/ 188243 h 1351159"/>
                <a:gd name="connsiteX5" fmla="*/ 2377761 w 4343400"/>
                <a:gd name="connsiteY5" fmla="*/ 165351 h 1351159"/>
                <a:gd name="connsiteX6" fmla="*/ 2210500 w 4343400"/>
                <a:gd name="connsiteY6" fmla="*/ 26396 h 1351159"/>
                <a:gd name="connsiteX7" fmla="*/ 2388509 w 4343400"/>
                <a:gd name="connsiteY7" fmla="*/ 188243 h 1351159"/>
                <a:gd name="connsiteX8" fmla="*/ 2410982 w 4343400"/>
                <a:gd name="connsiteY8" fmla="*/ 236112 h 1351159"/>
                <a:gd name="connsiteX9" fmla="*/ 2768521 w 4343400"/>
                <a:gd name="connsiteY9" fmla="*/ 1141519 h 1351159"/>
                <a:gd name="connsiteX10" fmla="*/ 3589336 w 4343400"/>
                <a:gd name="connsiteY10" fmla="*/ 1350035 h 1351159"/>
                <a:gd name="connsiteX11" fmla="*/ 3667415 w 4343400"/>
                <a:gd name="connsiteY11" fmla="*/ 1351159 h 1351159"/>
                <a:gd name="connsiteX12" fmla="*/ 752973 w 4343400"/>
                <a:gd name="connsiteY12" fmla="*/ 1351159 h 1351159"/>
                <a:gd name="connsiteX13" fmla="*/ 831121 w 4343400"/>
                <a:gd name="connsiteY13" fmla="*/ 1350034 h 1351159"/>
                <a:gd name="connsiteX14" fmla="*/ 1651936 w 4343400"/>
                <a:gd name="connsiteY14" fmla="*/ 1141518 h 1351159"/>
                <a:gd name="connsiteX15" fmla="*/ 2009475 w 4343400"/>
                <a:gd name="connsiteY15" fmla="*/ 236111 h 1351159"/>
                <a:gd name="connsiteX16" fmla="*/ 2031949 w 4343400"/>
                <a:gd name="connsiteY16" fmla="*/ 188242 h 1351159"/>
                <a:gd name="connsiteX17" fmla="*/ 2209957 w 4343400"/>
                <a:gd name="connsiteY17" fmla="*/ 26395 h 1351159"/>
                <a:gd name="connsiteX18" fmla="*/ 2042696 w 4343400"/>
                <a:gd name="connsiteY18" fmla="*/ 165350 h 1351159"/>
                <a:gd name="connsiteX19" fmla="*/ 2031949 w 4343400"/>
                <a:gd name="connsiteY19" fmla="*/ 188242 h 1351159"/>
                <a:gd name="connsiteX20" fmla="*/ 752905 w 4343400"/>
                <a:gd name="connsiteY20" fmla="*/ 1351159 h 1351159"/>
                <a:gd name="connsiteX21" fmla="*/ 0 w 4343400"/>
                <a:gd name="connsiteY21" fmla="*/ 1351159 h 1351159"/>
                <a:gd name="connsiteX0" fmla="*/ 0 w 4343400"/>
                <a:gd name="connsiteY0" fmla="*/ 0 h 1351159"/>
                <a:gd name="connsiteX1" fmla="*/ 4343400 w 4343400"/>
                <a:gd name="connsiteY1" fmla="*/ 1351159 h 1351159"/>
                <a:gd name="connsiteX2" fmla="*/ 3667551 w 4343400"/>
                <a:gd name="connsiteY2" fmla="*/ 1351159 h 1351159"/>
                <a:gd name="connsiteX3" fmla="*/ 2388509 w 4343400"/>
                <a:gd name="connsiteY3" fmla="*/ 188243 h 1351159"/>
                <a:gd name="connsiteX4" fmla="*/ 2377761 w 4343400"/>
                <a:gd name="connsiteY4" fmla="*/ 165351 h 1351159"/>
                <a:gd name="connsiteX5" fmla="*/ 2210500 w 4343400"/>
                <a:gd name="connsiteY5" fmla="*/ 26396 h 1351159"/>
                <a:gd name="connsiteX6" fmla="*/ 2388509 w 4343400"/>
                <a:gd name="connsiteY6" fmla="*/ 188243 h 1351159"/>
                <a:gd name="connsiteX7" fmla="*/ 2410982 w 4343400"/>
                <a:gd name="connsiteY7" fmla="*/ 236112 h 1351159"/>
                <a:gd name="connsiteX8" fmla="*/ 2768521 w 4343400"/>
                <a:gd name="connsiteY8" fmla="*/ 1141519 h 1351159"/>
                <a:gd name="connsiteX9" fmla="*/ 3589336 w 4343400"/>
                <a:gd name="connsiteY9" fmla="*/ 1350035 h 1351159"/>
                <a:gd name="connsiteX10" fmla="*/ 3667415 w 4343400"/>
                <a:gd name="connsiteY10" fmla="*/ 1351159 h 1351159"/>
                <a:gd name="connsiteX11" fmla="*/ 752973 w 4343400"/>
                <a:gd name="connsiteY11" fmla="*/ 1351159 h 1351159"/>
                <a:gd name="connsiteX12" fmla="*/ 831121 w 4343400"/>
                <a:gd name="connsiteY12" fmla="*/ 1350034 h 1351159"/>
                <a:gd name="connsiteX13" fmla="*/ 1651936 w 4343400"/>
                <a:gd name="connsiteY13" fmla="*/ 1141518 h 1351159"/>
                <a:gd name="connsiteX14" fmla="*/ 2009475 w 4343400"/>
                <a:gd name="connsiteY14" fmla="*/ 236111 h 1351159"/>
                <a:gd name="connsiteX15" fmla="*/ 2031949 w 4343400"/>
                <a:gd name="connsiteY15" fmla="*/ 188242 h 1351159"/>
                <a:gd name="connsiteX16" fmla="*/ 2209957 w 4343400"/>
                <a:gd name="connsiteY16" fmla="*/ 26395 h 1351159"/>
                <a:gd name="connsiteX17" fmla="*/ 2042696 w 4343400"/>
                <a:gd name="connsiteY17" fmla="*/ 165350 h 1351159"/>
                <a:gd name="connsiteX18" fmla="*/ 2031949 w 4343400"/>
                <a:gd name="connsiteY18" fmla="*/ 188242 h 1351159"/>
                <a:gd name="connsiteX19" fmla="*/ 752905 w 4343400"/>
                <a:gd name="connsiteY19" fmla="*/ 1351159 h 1351159"/>
                <a:gd name="connsiteX20" fmla="*/ 0 w 4343400"/>
                <a:gd name="connsiteY20" fmla="*/ 1351159 h 1351159"/>
                <a:gd name="connsiteX21" fmla="*/ 0 w 4343400"/>
                <a:gd name="connsiteY21" fmla="*/ 0 h 1351159"/>
                <a:gd name="connsiteX0" fmla="*/ 920009 w 4343400"/>
                <a:gd name="connsiteY0" fmla="*/ 0 h 2231900"/>
                <a:gd name="connsiteX1" fmla="*/ 4343400 w 4343400"/>
                <a:gd name="connsiteY1" fmla="*/ 2231900 h 2231900"/>
                <a:gd name="connsiteX2" fmla="*/ 3667551 w 4343400"/>
                <a:gd name="connsiteY2" fmla="*/ 2231900 h 2231900"/>
                <a:gd name="connsiteX3" fmla="*/ 2388509 w 4343400"/>
                <a:gd name="connsiteY3" fmla="*/ 1068984 h 2231900"/>
                <a:gd name="connsiteX4" fmla="*/ 2377761 w 4343400"/>
                <a:gd name="connsiteY4" fmla="*/ 1046092 h 2231900"/>
                <a:gd name="connsiteX5" fmla="*/ 2210500 w 4343400"/>
                <a:gd name="connsiteY5" fmla="*/ 907137 h 2231900"/>
                <a:gd name="connsiteX6" fmla="*/ 2388509 w 4343400"/>
                <a:gd name="connsiteY6" fmla="*/ 1068984 h 2231900"/>
                <a:gd name="connsiteX7" fmla="*/ 2410982 w 4343400"/>
                <a:gd name="connsiteY7" fmla="*/ 1116853 h 2231900"/>
                <a:gd name="connsiteX8" fmla="*/ 2768521 w 4343400"/>
                <a:gd name="connsiteY8" fmla="*/ 2022260 h 2231900"/>
                <a:gd name="connsiteX9" fmla="*/ 3589336 w 4343400"/>
                <a:gd name="connsiteY9" fmla="*/ 2230776 h 2231900"/>
                <a:gd name="connsiteX10" fmla="*/ 3667415 w 4343400"/>
                <a:gd name="connsiteY10" fmla="*/ 2231900 h 2231900"/>
                <a:gd name="connsiteX11" fmla="*/ 752973 w 4343400"/>
                <a:gd name="connsiteY11" fmla="*/ 2231900 h 2231900"/>
                <a:gd name="connsiteX12" fmla="*/ 831121 w 4343400"/>
                <a:gd name="connsiteY12" fmla="*/ 2230775 h 2231900"/>
                <a:gd name="connsiteX13" fmla="*/ 1651936 w 4343400"/>
                <a:gd name="connsiteY13" fmla="*/ 2022259 h 2231900"/>
                <a:gd name="connsiteX14" fmla="*/ 2009475 w 4343400"/>
                <a:gd name="connsiteY14" fmla="*/ 1116852 h 2231900"/>
                <a:gd name="connsiteX15" fmla="*/ 2031949 w 4343400"/>
                <a:gd name="connsiteY15" fmla="*/ 1068983 h 2231900"/>
                <a:gd name="connsiteX16" fmla="*/ 2209957 w 4343400"/>
                <a:gd name="connsiteY16" fmla="*/ 907136 h 2231900"/>
                <a:gd name="connsiteX17" fmla="*/ 2042696 w 4343400"/>
                <a:gd name="connsiteY17" fmla="*/ 1046091 h 2231900"/>
                <a:gd name="connsiteX18" fmla="*/ 2031949 w 4343400"/>
                <a:gd name="connsiteY18" fmla="*/ 1068983 h 2231900"/>
                <a:gd name="connsiteX19" fmla="*/ 752905 w 4343400"/>
                <a:gd name="connsiteY19" fmla="*/ 2231900 h 2231900"/>
                <a:gd name="connsiteX20" fmla="*/ 0 w 4343400"/>
                <a:gd name="connsiteY20" fmla="*/ 2231900 h 2231900"/>
                <a:gd name="connsiteX21" fmla="*/ 920009 w 4343400"/>
                <a:gd name="connsiteY21" fmla="*/ 0 h 2231900"/>
                <a:gd name="connsiteX0" fmla="*/ 1856848 w 4343400"/>
                <a:gd name="connsiteY0" fmla="*/ 2576643 h 2576643"/>
                <a:gd name="connsiteX1" fmla="*/ 4343400 w 4343400"/>
                <a:gd name="connsiteY1" fmla="*/ 1324847 h 2576643"/>
                <a:gd name="connsiteX2" fmla="*/ 3667551 w 4343400"/>
                <a:gd name="connsiteY2" fmla="*/ 1324847 h 2576643"/>
                <a:gd name="connsiteX3" fmla="*/ 2388509 w 4343400"/>
                <a:gd name="connsiteY3" fmla="*/ 161931 h 2576643"/>
                <a:gd name="connsiteX4" fmla="*/ 2377761 w 4343400"/>
                <a:gd name="connsiteY4" fmla="*/ 139039 h 2576643"/>
                <a:gd name="connsiteX5" fmla="*/ 2210500 w 4343400"/>
                <a:gd name="connsiteY5" fmla="*/ 84 h 2576643"/>
                <a:gd name="connsiteX6" fmla="*/ 2388509 w 4343400"/>
                <a:gd name="connsiteY6" fmla="*/ 161931 h 2576643"/>
                <a:gd name="connsiteX7" fmla="*/ 2410982 w 4343400"/>
                <a:gd name="connsiteY7" fmla="*/ 209800 h 2576643"/>
                <a:gd name="connsiteX8" fmla="*/ 2768521 w 4343400"/>
                <a:gd name="connsiteY8" fmla="*/ 1115207 h 2576643"/>
                <a:gd name="connsiteX9" fmla="*/ 3589336 w 4343400"/>
                <a:gd name="connsiteY9" fmla="*/ 1323723 h 2576643"/>
                <a:gd name="connsiteX10" fmla="*/ 3667415 w 4343400"/>
                <a:gd name="connsiteY10" fmla="*/ 1324847 h 2576643"/>
                <a:gd name="connsiteX11" fmla="*/ 752973 w 4343400"/>
                <a:gd name="connsiteY11" fmla="*/ 1324847 h 2576643"/>
                <a:gd name="connsiteX12" fmla="*/ 831121 w 4343400"/>
                <a:gd name="connsiteY12" fmla="*/ 1323722 h 2576643"/>
                <a:gd name="connsiteX13" fmla="*/ 1651936 w 4343400"/>
                <a:gd name="connsiteY13" fmla="*/ 1115206 h 2576643"/>
                <a:gd name="connsiteX14" fmla="*/ 2009475 w 4343400"/>
                <a:gd name="connsiteY14" fmla="*/ 209799 h 2576643"/>
                <a:gd name="connsiteX15" fmla="*/ 2031949 w 4343400"/>
                <a:gd name="connsiteY15" fmla="*/ 161930 h 2576643"/>
                <a:gd name="connsiteX16" fmla="*/ 2209957 w 4343400"/>
                <a:gd name="connsiteY16" fmla="*/ 83 h 2576643"/>
                <a:gd name="connsiteX17" fmla="*/ 2042696 w 4343400"/>
                <a:gd name="connsiteY17" fmla="*/ 139038 h 2576643"/>
                <a:gd name="connsiteX18" fmla="*/ 2031949 w 4343400"/>
                <a:gd name="connsiteY18" fmla="*/ 161930 h 2576643"/>
                <a:gd name="connsiteX19" fmla="*/ 752905 w 4343400"/>
                <a:gd name="connsiteY19" fmla="*/ 1324847 h 2576643"/>
                <a:gd name="connsiteX20" fmla="*/ 0 w 4343400"/>
                <a:gd name="connsiteY20" fmla="*/ 1324847 h 2576643"/>
                <a:gd name="connsiteX21" fmla="*/ 1856848 w 4343400"/>
                <a:gd name="connsiteY21" fmla="*/ 2576643 h 2576643"/>
                <a:gd name="connsiteX0" fmla="*/ 2271975 w 4343400"/>
                <a:gd name="connsiteY0" fmla="*/ 0 h 2265558"/>
                <a:gd name="connsiteX1" fmla="*/ 4343400 w 4343400"/>
                <a:gd name="connsiteY1" fmla="*/ 2265558 h 2265558"/>
                <a:gd name="connsiteX2" fmla="*/ 3667551 w 4343400"/>
                <a:gd name="connsiteY2" fmla="*/ 2265558 h 2265558"/>
                <a:gd name="connsiteX3" fmla="*/ 2388509 w 4343400"/>
                <a:gd name="connsiteY3" fmla="*/ 1102642 h 2265558"/>
                <a:gd name="connsiteX4" fmla="*/ 2377761 w 4343400"/>
                <a:gd name="connsiteY4" fmla="*/ 1079750 h 2265558"/>
                <a:gd name="connsiteX5" fmla="*/ 2210500 w 4343400"/>
                <a:gd name="connsiteY5" fmla="*/ 940795 h 2265558"/>
                <a:gd name="connsiteX6" fmla="*/ 2388509 w 4343400"/>
                <a:gd name="connsiteY6" fmla="*/ 1102642 h 2265558"/>
                <a:gd name="connsiteX7" fmla="*/ 2410982 w 4343400"/>
                <a:gd name="connsiteY7" fmla="*/ 1150511 h 2265558"/>
                <a:gd name="connsiteX8" fmla="*/ 2768521 w 4343400"/>
                <a:gd name="connsiteY8" fmla="*/ 2055918 h 2265558"/>
                <a:gd name="connsiteX9" fmla="*/ 3589336 w 4343400"/>
                <a:gd name="connsiteY9" fmla="*/ 2264434 h 2265558"/>
                <a:gd name="connsiteX10" fmla="*/ 3667415 w 4343400"/>
                <a:gd name="connsiteY10" fmla="*/ 2265558 h 2265558"/>
                <a:gd name="connsiteX11" fmla="*/ 752973 w 4343400"/>
                <a:gd name="connsiteY11" fmla="*/ 2265558 h 2265558"/>
                <a:gd name="connsiteX12" fmla="*/ 831121 w 4343400"/>
                <a:gd name="connsiteY12" fmla="*/ 2264433 h 2265558"/>
                <a:gd name="connsiteX13" fmla="*/ 1651936 w 4343400"/>
                <a:gd name="connsiteY13" fmla="*/ 2055917 h 2265558"/>
                <a:gd name="connsiteX14" fmla="*/ 2009475 w 4343400"/>
                <a:gd name="connsiteY14" fmla="*/ 1150510 h 2265558"/>
                <a:gd name="connsiteX15" fmla="*/ 2031949 w 4343400"/>
                <a:gd name="connsiteY15" fmla="*/ 1102641 h 2265558"/>
                <a:gd name="connsiteX16" fmla="*/ 2209957 w 4343400"/>
                <a:gd name="connsiteY16" fmla="*/ 940794 h 2265558"/>
                <a:gd name="connsiteX17" fmla="*/ 2042696 w 4343400"/>
                <a:gd name="connsiteY17" fmla="*/ 1079749 h 2265558"/>
                <a:gd name="connsiteX18" fmla="*/ 2031949 w 4343400"/>
                <a:gd name="connsiteY18" fmla="*/ 1102641 h 2265558"/>
                <a:gd name="connsiteX19" fmla="*/ 752905 w 4343400"/>
                <a:gd name="connsiteY19" fmla="*/ 2265558 h 2265558"/>
                <a:gd name="connsiteX20" fmla="*/ 0 w 4343400"/>
                <a:gd name="connsiteY20" fmla="*/ 2265558 h 2265558"/>
                <a:gd name="connsiteX21" fmla="*/ 2271975 w 4343400"/>
                <a:gd name="connsiteY21" fmla="*/ 0 h 2265558"/>
                <a:gd name="connsiteX0" fmla="*/ 2447034 w 4343400"/>
                <a:gd name="connsiteY0" fmla="*/ 780074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7034 w 4343400"/>
                <a:gd name="connsiteY21" fmla="*/ 780074 h 1324847"/>
                <a:gd name="connsiteX0" fmla="*/ 2441447 w 4343400"/>
                <a:gd name="connsiteY0" fmla="*/ 1240068 h 1324847"/>
                <a:gd name="connsiteX1" fmla="*/ 4343400 w 4343400"/>
                <a:gd name="connsiteY1" fmla="*/ 1324847 h 1324847"/>
                <a:gd name="connsiteX2" fmla="*/ 3667551 w 4343400"/>
                <a:gd name="connsiteY2" fmla="*/ 1324847 h 1324847"/>
                <a:gd name="connsiteX3" fmla="*/ 2388509 w 4343400"/>
                <a:gd name="connsiteY3" fmla="*/ 161931 h 1324847"/>
                <a:gd name="connsiteX4" fmla="*/ 2377761 w 4343400"/>
                <a:gd name="connsiteY4" fmla="*/ 139039 h 1324847"/>
                <a:gd name="connsiteX5" fmla="*/ 2210500 w 4343400"/>
                <a:gd name="connsiteY5" fmla="*/ 84 h 1324847"/>
                <a:gd name="connsiteX6" fmla="*/ 2388509 w 4343400"/>
                <a:gd name="connsiteY6" fmla="*/ 161931 h 1324847"/>
                <a:gd name="connsiteX7" fmla="*/ 2410982 w 4343400"/>
                <a:gd name="connsiteY7" fmla="*/ 209800 h 1324847"/>
                <a:gd name="connsiteX8" fmla="*/ 2768521 w 4343400"/>
                <a:gd name="connsiteY8" fmla="*/ 1115207 h 1324847"/>
                <a:gd name="connsiteX9" fmla="*/ 3589336 w 4343400"/>
                <a:gd name="connsiteY9" fmla="*/ 1323723 h 1324847"/>
                <a:gd name="connsiteX10" fmla="*/ 3667415 w 4343400"/>
                <a:gd name="connsiteY10" fmla="*/ 1324847 h 1324847"/>
                <a:gd name="connsiteX11" fmla="*/ 752973 w 4343400"/>
                <a:gd name="connsiteY11" fmla="*/ 1324847 h 1324847"/>
                <a:gd name="connsiteX12" fmla="*/ 831121 w 4343400"/>
                <a:gd name="connsiteY12" fmla="*/ 1323722 h 1324847"/>
                <a:gd name="connsiteX13" fmla="*/ 1651936 w 4343400"/>
                <a:gd name="connsiteY13" fmla="*/ 1115206 h 1324847"/>
                <a:gd name="connsiteX14" fmla="*/ 2009475 w 4343400"/>
                <a:gd name="connsiteY14" fmla="*/ 209799 h 1324847"/>
                <a:gd name="connsiteX15" fmla="*/ 2031949 w 4343400"/>
                <a:gd name="connsiteY15" fmla="*/ 161930 h 1324847"/>
                <a:gd name="connsiteX16" fmla="*/ 2209957 w 4343400"/>
                <a:gd name="connsiteY16" fmla="*/ 83 h 1324847"/>
                <a:gd name="connsiteX17" fmla="*/ 2042696 w 4343400"/>
                <a:gd name="connsiteY17" fmla="*/ 139038 h 1324847"/>
                <a:gd name="connsiteX18" fmla="*/ 2031949 w 4343400"/>
                <a:gd name="connsiteY18" fmla="*/ 161930 h 1324847"/>
                <a:gd name="connsiteX19" fmla="*/ 752905 w 4343400"/>
                <a:gd name="connsiteY19" fmla="*/ 1324847 h 1324847"/>
                <a:gd name="connsiteX20" fmla="*/ 0 w 4343400"/>
                <a:gd name="connsiteY20" fmla="*/ 1324847 h 1324847"/>
                <a:gd name="connsiteX21" fmla="*/ 2441447 w 4343400"/>
                <a:gd name="connsiteY21" fmla="*/ 1240068 h 1324847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52905 w 4343400"/>
                <a:gd name="connsiteY19" fmla="*/ 1324847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13796 w 4343400"/>
                <a:gd name="connsiteY19" fmla="*/ 1231731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732419 w 4343400"/>
                <a:gd name="connsiteY19" fmla="*/ 1248492 h 1687025"/>
                <a:gd name="connsiteX20" fmla="*/ 0 w 4343400"/>
                <a:gd name="connsiteY20" fmla="*/ 1324847 h 1687025"/>
                <a:gd name="connsiteX21" fmla="*/ 2417237 w 4343400"/>
                <a:gd name="connsiteY21" fmla="*/ 1687025 h 1687025"/>
                <a:gd name="connsiteX0" fmla="*/ 2417237 w 4343400"/>
                <a:gd name="connsiteY0" fmla="*/ 1687025 h 1687025"/>
                <a:gd name="connsiteX1" fmla="*/ 4343400 w 4343400"/>
                <a:gd name="connsiteY1" fmla="*/ 1324847 h 1687025"/>
                <a:gd name="connsiteX2" fmla="*/ 3667551 w 4343400"/>
                <a:gd name="connsiteY2" fmla="*/ 1324847 h 1687025"/>
                <a:gd name="connsiteX3" fmla="*/ 2388509 w 4343400"/>
                <a:gd name="connsiteY3" fmla="*/ 161931 h 1687025"/>
                <a:gd name="connsiteX4" fmla="*/ 2377761 w 4343400"/>
                <a:gd name="connsiteY4" fmla="*/ 139039 h 1687025"/>
                <a:gd name="connsiteX5" fmla="*/ 2210500 w 4343400"/>
                <a:gd name="connsiteY5" fmla="*/ 84 h 1687025"/>
                <a:gd name="connsiteX6" fmla="*/ 2388509 w 4343400"/>
                <a:gd name="connsiteY6" fmla="*/ 161931 h 1687025"/>
                <a:gd name="connsiteX7" fmla="*/ 2410982 w 4343400"/>
                <a:gd name="connsiteY7" fmla="*/ 209800 h 1687025"/>
                <a:gd name="connsiteX8" fmla="*/ 2768521 w 4343400"/>
                <a:gd name="connsiteY8" fmla="*/ 1115207 h 1687025"/>
                <a:gd name="connsiteX9" fmla="*/ 3589336 w 4343400"/>
                <a:gd name="connsiteY9" fmla="*/ 1323723 h 1687025"/>
                <a:gd name="connsiteX10" fmla="*/ 3667415 w 4343400"/>
                <a:gd name="connsiteY10" fmla="*/ 1324847 h 1687025"/>
                <a:gd name="connsiteX11" fmla="*/ 752973 w 4343400"/>
                <a:gd name="connsiteY11" fmla="*/ 1324847 h 1687025"/>
                <a:gd name="connsiteX12" fmla="*/ 831121 w 4343400"/>
                <a:gd name="connsiteY12" fmla="*/ 1323722 h 1687025"/>
                <a:gd name="connsiteX13" fmla="*/ 1651936 w 4343400"/>
                <a:gd name="connsiteY13" fmla="*/ 1115206 h 1687025"/>
                <a:gd name="connsiteX14" fmla="*/ 2009475 w 4343400"/>
                <a:gd name="connsiteY14" fmla="*/ 209799 h 1687025"/>
                <a:gd name="connsiteX15" fmla="*/ 2031949 w 4343400"/>
                <a:gd name="connsiteY15" fmla="*/ 161930 h 1687025"/>
                <a:gd name="connsiteX16" fmla="*/ 2209957 w 4343400"/>
                <a:gd name="connsiteY16" fmla="*/ 83 h 1687025"/>
                <a:gd name="connsiteX17" fmla="*/ 2042696 w 4343400"/>
                <a:gd name="connsiteY17" fmla="*/ 139038 h 1687025"/>
                <a:gd name="connsiteX18" fmla="*/ 2031949 w 4343400"/>
                <a:gd name="connsiteY18" fmla="*/ 161930 h 1687025"/>
                <a:gd name="connsiteX19" fmla="*/ 0 w 4343400"/>
                <a:gd name="connsiteY19" fmla="*/ 1324847 h 1687025"/>
                <a:gd name="connsiteX20" fmla="*/ 2417237 w 4343400"/>
                <a:gd name="connsiteY20" fmla="*/ 1687025 h 1687025"/>
                <a:gd name="connsiteX0" fmla="*/ 1664264 w 3590427"/>
                <a:gd name="connsiteY0" fmla="*/ 1687025 h 1687025"/>
                <a:gd name="connsiteX1" fmla="*/ 3590427 w 3590427"/>
                <a:gd name="connsiteY1" fmla="*/ 1324847 h 1687025"/>
                <a:gd name="connsiteX2" fmla="*/ 2914578 w 3590427"/>
                <a:gd name="connsiteY2" fmla="*/ 1324847 h 1687025"/>
                <a:gd name="connsiteX3" fmla="*/ 1635536 w 3590427"/>
                <a:gd name="connsiteY3" fmla="*/ 161931 h 1687025"/>
                <a:gd name="connsiteX4" fmla="*/ 1624788 w 3590427"/>
                <a:gd name="connsiteY4" fmla="*/ 139039 h 1687025"/>
                <a:gd name="connsiteX5" fmla="*/ 1457527 w 3590427"/>
                <a:gd name="connsiteY5" fmla="*/ 84 h 1687025"/>
                <a:gd name="connsiteX6" fmla="*/ 1635536 w 3590427"/>
                <a:gd name="connsiteY6" fmla="*/ 161931 h 1687025"/>
                <a:gd name="connsiteX7" fmla="*/ 1658009 w 3590427"/>
                <a:gd name="connsiteY7" fmla="*/ 209800 h 1687025"/>
                <a:gd name="connsiteX8" fmla="*/ 2015548 w 3590427"/>
                <a:gd name="connsiteY8" fmla="*/ 1115207 h 1687025"/>
                <a:gd name="connsiteX9" fmla="*/ 2836363 w 3590427"/>
                <a:gd name="connsiteY9" fmla="*/ 1323723 h 1687025"/>
                <a:gd name="connsiteX10" fmla="*/ 2914442 w 3590427"/>
                <a:gd name="connsiteY10" fmla="*/ 1324847 h 1687025"/>
                <a:gd name="connsiteX11" fmla="*/ 0 w 3590427"/>
                <a:gd name="connsiteY11" fmla="*/ 1324847 h 1687025"/>
                <a:gd name="connsiteX12" fmla="*/ 78148 w 3590427"/>
                <a:gd name="connsiteY12" fmla="*/ 1323722 h 1687025"/>
                <a:gd name="connsiteX13" fmla="*/ 898963 w 3590427"/>
                <a:gd name="connsiteY13" fmla="*/ 1115206 h 1687025"/>
                <a:gd name="connsiteX14" fmla="*/ 1256502 w 3590427"/>
                <a:gd name="connsiteY14" fmla="*/ 209799 h 1687025"/>
                <a:gd name="connsiteX15" fmla="*/ 1278976 w 3590427"/>
                <a:gd name="connsiteY15" fmla="*/ 161930 h 1687025"/>
                <a:gd name="connsiteX16" fmla="*/ 1456984 w 3590427"/>
                <a:gd name="connsiteY16" fmla="*/ 83 h 1687025"/>
                <a:gd name="connsiteX17" fmla="*/ 1289723 w 3590427"/>
                <a:gd name="connsiteY17" fmla="*/ 139038 h 1687025"/>
                <a:gd name="connsiteX18" fmla="*/ 1278976 w 3590427"/>
                <a:gd name="connsiteY18" fmla="*/ 161930 h 1687025"/>
                <a:gd name="connsiteX19" fmla="*/ 1664264 w 3590427"/>
                <a:gd name="connsiteY19" fmla="*/ 1687025 h 1687025"/>
                <a:gd name="connsiteX0" fmla="*/ 1278976 w 3590427"/>
                <a:gd name="connsiteY0" fmla="*/ 161930 h 1324847"/>
                <a:gd name="connsiteX1" fmla="*/ 3590427 w 3590427"/>
                <a:gd name="connsiteY1" fmla="*/ 1324847 h 1324847"/>
                <a:gd name="connsiteX2" fmla="*/ 2914578 w 3590427"/>
                <a:gd name="connsiteY2" fmla="*/ 1324847 h 1324847"/>
                <a:gd name="connsiteX3" fmla="*/ 1635536 w 3590427"/>
                <a:gd name="connsiteY3" fmla="*/ 161931 h 1324847"/>
                <a:gd name="connsiteX4" fmla="*/ 1624788 w 3590427"/>
                <a:gd name="connsiteY4" fmla="*/ 139039 h 1324847"/>
                <a:gd name="connsiteX5" fmla="*/ 1457527 w 3590427"/>
                <a:gd name="connsiteY5" fmla="*/ 84 h 1324847"/>
                <a:gd name="connsiteX6" fmla="*/ 1635536 w 3590427"/>
                <a:gd name="connsiteY6" fmla="*/ 161931 h 1324847"/>
                <a:gd name="connsiteX7" fmla="*/ 1658009 w 3590427"/>
                <a:gd name="connsiteY7" fmla="*/ 209800 h 1324847"/>
                <a:gd name="connsiteX8" fmla="*/ 2015548 w 3590427"/>
                <a:gd name="connsiteY8" fmla="*/ 1115207 h 1324847"/>
                <a:gd name="connsiteX9" fmla="*/ 2836363 w 3590427"/>
                <a:gd name="connsiteY9" fmla="*/ 1323723 h 1324847"/>
                <a:gd name="connsiteX10" fmla="*/ 2914442 w 3590427"/>
                <a:gd name="connsiteY10" fmla="*/ 1324847 h 1324847"/>
                <a:gd name="connsiteX11" fmla="*/ 0 w 3590427"/>
                <a:gd name="connsiteY11" fmla="*/ 1324847 h 1324847"/>
                <a:gd name="connsiteX12" fmla="*/ 78148 w 3590427"/>
                <a:gd name="connsiteY12" fmla="*/ 1323722 h 1324847"/>
                <a:gd name="connsiteX13" fmla="*/ 898963 w 3590427"/>
                <a:gd name="connsiteY13" fmla="*/ 1115206 h 1324847"/>
                <a:gd name="connsiteX14" fmla="*/ 1256502 w 3590427"/>
                <a:gd name="connsiteY14" fmla="*/ 209799 h 1324847"/>
                <a:gd name="connsiteX15" fmla="*/ 1278976 w 3590427"/>
                <a:gd name="connsiteY15" fmla="*/ 161930 h 1324847"/>
                <a:gd name="connsiteX16" fmla="*/ 1456984 w 3590427"/>
                <a:gd name="connsiteY16" fmla="*/ 83 h 1324847"/>
                <a:gd name="connsiteX17" fmla="*/ 1289723 w 3590427"/>
                <a:gd name="connsiteY17" fmla="*/ 139038 h 1324847"/>
                <a:gd name="connsiteX18" fmla="*/ 1278976 w 3590427"/>
                <a:gd name="connsiteY18" fmla="*/ 161930 h 1324847"/>
                <a:gd name="connsiteX0" fmla="*/ 1278976 w 2914578"/>
                <a:gd name="connsiteY0" fmla="*/ 161930 h 1324847"/>
                <a:gd name="connsiteX1" fmla="*/ 2914578 w 2914578"/>
                <a:gd name="connsiteY1" fmla="*/ 1324847 h 1324847"/>
                <a:gd name="connsiteX2" fmla="*/ 1635536 w 2914578"/>
                <a:gd name="connsiteY2" fmla="*/ 161931 h 1324847"/>
                <a:gd name="connsiteX3" fmla="*/ 1624788 w 2914578"/>
                <a:gd name="connsiteY3" fmla="*/ 139039 h 1324847"/>
                <a:gd name="connsiteX4" fmla="*/ 1457527 w 2914578"/>
                <a:gd name="connsiteY4" fmla="*/ 84 h 1324847"/>
                <a:gd name="connsiteX5" fmla="*/ 1635536 w 2914578"/>
                <a:gd name="connsiteY5" fmla="*/ 161931 h 1324847"/>
                <a:gd name="connsiteX6" fmla="*/ 1658009 w 2914578"/>
                <a:gd name="connsiteY6" fmla="*/ 209800 h 1324847"/>
                <a:gd name="connsiteX7" fmla="*/ 2015548 w 2914578"/>
                <a:gd name="connsiteY7" fmla="*/ 1115207 h 1324847"/>
                <a:gd name="connsiteX8" fmla="*/ 2836363 w 2914578"/>
                <a:gd name="connsiteY8" fmla="*/ 1323723 h 1324847"/>
                <a:gd name="connsiteX9" fmla="*/ 2914442 w 2914578"/>
                <a:gd name="connsiteY9" fmla="*/ 1324847 h 1324847"/>
                <a:gd name="connsiteX10" fmla="*/ 0 w 2914578"/>
                <a:gd name="connsiteY10" fmla="*/ 1324847 h 1324847"/>
                <a:gd name="connsiteX11" fmla="*/ 78148 w 2914578"/>
                <a:gd name="connsiteY11" fmla="*/ 1323722 h 1324847"/>
                <a:gd name="connsiteX12" fmla="*/ 898963 w 2914578"/>
                <a:gd name="connsiteY12" fmla="*/ 1115206 h 1324847"/>
                <a:gd name="connsiteX13" fmla="*/ 1256502 w 2914578"/>
                <a:gd name="connsiteY13" fmla="*/ 209799 h 1324847"/>
                <a:gd name="connsiteX14" fmla="*/ 1278976 w 2914578"/>
                <a:gd name="connsiteY14" fmla="*/ 161930 h 1324847"/>
                <a:gd name="connsiteX15" fmla="*/ 1456984 w 2914578"/>
                <a:gd name="connsiteY15" fmla="*/ 83 h 1324847"/>
                <a:gd name="connsiteX16" fmla="*/ 1289723 w 2914578"/>
                <a:gd name="connsiteY16" fmla="*/ 139038 h 1324847"/>
                <a:gd name="connsiteX17" fmla="*/ 1278976 w 2914578"/>
                <a:gd name="connsiteY17" fmla="*/ 161930 h 1324847"/>
                <a:gd name="connsiteX0" fmla="*/ 1278976 w 2926348"/>
                <a:gd name="connsiteY0" fmla="*/ 161930 h 1342707"/>
                <a:gd name="connsiteX1" fmla="*/ 2914578 w 2926348"/>
                <a:gd name="connsiteY1" fmla="*/ 1324847 h 1342707"/>
                <a:gd name="connsiteX2" fmla="*/ 1635536 w 2926348"/>
                <a:gd name="connsiteY2" fmla="*/ 161931 h 1342707"/>
                <a:gd name="connsiteX3" fmla="*/ 1624788 w 2926348"/>
                <a:gd name="connsiteY3" fmla="*/ 139039 h 1342707"/>
                <a:gd name="connsiteX4" fmla="*/ 1457527 w 2926348"/>
                <a:gd name="connsiteY4" fmla="*/ 84 h 1342707"/>
                <a:gd name="connsiteX5" fmla="*/ 1635536 w 2926348"/>
                <a:gd name="connsiteY5" fmla="*/ 161931 h 1342707"/>
                <a:gd name="connsiteX6" fmla="*/ 1658009 w 2926348"/>
                <a:gd name="connsiteY6" fmla="*/ 209800 h 1342707"/>
                <a:gd name="connsiteX7" fmla="*/ 2015548 w 2926348"/>
                <a:gd name="connsiteY7" fmla="*/ 1115207 h 1342707"/>
                <a:gd name="connsiteX8" fmla="*/ 2836363 w 2926348"/>
                <a:gd name="connsiteY8" fmla="*/ 1323723 h 1342707"/>
                <a:gd name="connsiteX9" fmla="*/ 2926348 w 2926348"/>
                <a:gd name="connsiteY9" fmla="*/ 1342707 h 1342707"/>
                <a:gd name="connsiteX10" fmla="*/ 0 w 2926348"/>
                <a:gd name="connsiteY10" fmla="*/ 1324847 h 1342707"/>
                <a:gd name="connsiteX11" fmla="*/ 78148 w 2926348"/>
                <a:gd name="connsiteY11" fmla="*/ 1323722 h 1342707"/>
                <a:gd name="connsiteX12" fmla="*/ 898963 w 2926348"/>
                <a:gd name="connsiteY12" fmla="*/ 1115206 h 1342707"/>
                <a:gd name="connsiteX13" fmla="*/ 1256502 w 2926348"/>
                <a:gd name="connsiteY13" fmla="*/ 209799 h 1342707"/>
                <a:gd name="connsiteX14" fmla="*/ 1278976 w 2926348"/>
                <a:gd name="connsiteY14" fmla="*/ 161930 h 1342707"/>
                <a:gd name="connsiteX15" fmla="*/ 1456984 w 2926348"/>
                <a:gd name="connsiteY15" fmla="*/ 83 h 1342707"/>
                <a:gd name="connsiteX16" fmla="*/ 1289723 w 2926348"/>
                <a:gd name="connsiteY16" fmla="*/ 139038 h 1342707"/>
                <a:gd name="connsiteX17" fmla="*/ 1278976 w 2926348"/>
                <a:gd name="connsiteY17" fmla="*/ 161930 h 1342707"/>
                <a:gd name="connsiteX0" fmla="*/ 1278976 w 2936010"/>
                <a:gd name="connsiteY0" fmla="*/ 161930 h 1342707"/>
                <a:gd name="connsiteX1" fmla="*/ 2936010 w 2936010"/>
                <a:gd name="connsiteY1" fmla="*/ 1254601 h 1342707"/>
                <a:gd name="connsiteX2" fmla="*/ 1635536 w 2936010"/>
                <a:gd name="connsiteY2" fmla="*/ 161931 h 1342707"/>
                <a:gd name="connsiteX3" fmla="*/ 1624788 w 2936010"/>
                <a:gd name="connsiteY3" fmla="*/ 139039 h 1342707"/>
                <a:gd name="connsiteX4" fmla="*/ 1457527 w 2936010"/>
                <a:gd name="connsiteY4" fmla="*/ 84 h 1342707"/>
                <a:gd name="connsiteX5" fmla="*/ 1635536 w 2936010"/>
                <a:gd name="connsiteY5" fmla="*/ 161931 h 1342707"/>
                <a:gd name="connsiteX6" fmla="*/ 1658009 w 2936010"/>
                <a:gd name="connsiteY6" fmla="*/ 209800 h 1342707"/>
                <a:gd name="connsiteX7" fmla="*/ 2015548 w 2936010"/>
                <a:gd name="connsiteY7" fmla="*/ 1115207 h 1342707"/>
                <a:gd name="connsiteX8" fmla="*/ 2836363 w 2936010"/>
                <a:gd name="connsiteY8" fmla="*/ 1323723 h 1342707"/>
                <a:gd name="connsiteX9" fmla="*/ 2926348 w 2936010"/>
                <a:gd name="connsiteY9" fmla="*/ 1342707 h 1342707"/>
                <a:gd name="connsiteX10" fmla="*/ 0 w 2936010"/>
                <a:gd name="connsiteY10" fmla="*/ 1324847 h 1342707"/>
                <a:gd name="connsiteX11" fmla="*/ 78148 w 2936010"/>
                <a:gd name="connsiteY11" fmla="*/ 1323722 h 1342707"/>
                <a:gd name="connsiteX12" fmla="*/ 898963 w 2936010"/>
                <a:gd name="connsiteY12" fmla="*/ 1115206 h 1342707"/>
                <a:gd name="connsiteX13" fmla="*/ 1256502 w 2936010"/>
                <a:gd name="connsiteY13" fmla="*/ 209799 h 1342707"/>
                <a:gd name="connsiteX14" fmla="*/ 1278976 w 2936010"/>
                <a:gd name="connsiteY14" fmla="*/ 161930 h 1342707"/>
                <a:gd name="connsiteX15" fmla="*/ 1456984 w 2936010"/>
                <a:gd name="connsiteY15" fmla="*/ 83 h 1342707"/>
                <a:gd name="connsiteX16" fmla="*/ 1289723 w 2936010"/>
                <a:gd name="connsiteY16" fmla="*/ 139038 h 1342707"/>
                <a:gd name="connsiteX17" fmla="*/ 1278976 w 2936010"/>
                <a:gd name="connsiteY17" fmla="*/ 161930 h 1342707"/>
                <a:gd name="connsiteX0" fmla="*/ 1278976 w 2936010"/>
                <a:gd name="connsiteY0" fmla="*/ 161930 h 1328420"/>
                <a:gd name="connsiteX1" fmla="*/ 2936010 w 2936010"/>
                <a:gd name="connsiteY1" fmla="*/ 1254601 h 1328420"/>
                <a:gd name="connsiteX2" fmla="*/ 1635536 w 2936010"/>
                <a:gd name="connsiteY2" fmla="*/ 161931 h 1328420"/>
                <a:gd name="connsiteX3" fmla="*/ 1624788 w 2936010"/>
                <a:gd name="connsiteY3" fmla="*/ 139039 h 1328420"/>
                <a:gd name="connsiteX4" fmla="*/ 1457527 w 2936010"/>
                <a:gd name="connsiteY4" fmla="*/ 84 h 1328420"/>
                <a:gd name="connsiteX5" fmla="*/ 1635536 w 2936010"/>
                <a:gd name="connsiteY5" fmla="*/ 161931 h 1328420"/>
                <a:gd name="connsiteX6" fmla="*/ 1658009 w 2936010"/>
                <a:gd name="connsiteY6" fmla="*/ 209800 h 1328420"/>
                <a:gd name="connsiteX7" fmla="*/ 2015548 w 2936010"/>
                <a:gd name="connsiteY7" fmla="*/ 1115207 h 1328420"/>
                <a:gd name="connsiteX8" fmla="*/ 2836363 w 2936010"/>
                <a:gd name="connsiteY8" fmla="*/ 1323723 h 1328420"/>
                <a:gd name="connsiteX9" fmla="*/ 2926348 w 2936010"/>
                <a:gd name="connsiteY9" fmla="*/ 1328420 h 1328420"/>
                <a:gd name="connsiteX10" fmla="*/ 0 w 2936010"/>
                <a:gd name="connsiteY10" fmla="*/ 1324847 h 1328420"/>
                <a:gd name="connsiteX11" fmla="*/ 78148 w 2936010"/>
                <a:gd name="connsiteY11" fmla="*/ 1323722 h 1328420"/>
                <a:gd name="connsiteX12" fmla="*/ 898963 w 2936010"/>
                <a:gd name="connsiteY12" fmla="*/ 1115206 h 1328420"/>
                <a:gd name="connsiteX13" fmla="*/ 1256502 w 2936010"/>
                <a:gd name="connsiteY13" fmla="*/ 209799 h 1328420"/>
                <a:gd name="connsiteX14" fmla="*/ 1278976 w 2936010"/>
                <a:gd name="connsiteY14" fmla="*/ 161930 h 1328420"/>
                <a:gd name="connsiteX15" fmla="*/ 1456984 w 2936010"/>
                <a:gd name="connsiteY15" fmla="*/ 83 h 1328420"/>
                <a:gd name="connsiteX16" fmla="*/ 1289723 w 2936010"/>
                <a:gd name="connsiteY16" fmla="*/ 139038 h 1328420"/>
                <a:gd name="connsiteX17" fmla="*/ 1278976 w 2936010"/>
                <a:gd name="connsiteY17" fmla="*/ 161930 h 1328420"/>
                <a:gd name="connsiteX0" fmla="*/ 1278976 w 2936010"/>
                <a:gd name="connsiteY0" fmla="*/ 161930 h 1324847"/>
                <a:gd name="connsiteX1" fmla="*/ 2936010 w 2936010"/>
                <a:gd name="connsiteY1" fmla="*/ 1254601 h 1324847"/>
                <a:gd name="connsiteX2" fmla="*/ 1635536 w 2936010"/>
                <a:gd name="connsiteY2" fmla="*/ 161931 h 1324847"/>
                <a:gd name="connsiteX3" fmla="*/ 1624788 w 2936010"/>
                <a:gd name="connsiteY3" fmla="*/ 139039 h 1324847"/>
                <a:gd name="connsiteX4" fmla="*/ 1457527 w 2936010"/>
                <a:gd name="connsiteY4" fmla="*/ 84 h 1324847"/>
                <a:gd name="connsiteX5" fmla="*/ 1635536 w 2936010"/>
                <a:gd name="connsiteY5" fmla="*/ 161931 h 1324847"/>
                <a:gd name="connsiteX6" fmla="*/ 1658009 w 2936010"/>
                <a:gd name="connsiteY6" fmla="*/ 209800 h 1324847"/>
                <a:gd name="connsiteX7" fmla="*/ 2015548 w 2936010"/>
                <a:gd name="connsiteY7" fmla="*/ 1115207 h 1324847"/>
                <a:gd name="connsiteX8" fmla="*/ 2836363 w 2936010"/>
                <a:gd name="connsiteY8" fmla="*/ 1323723 h 1324847"/>
                <a:gd name="connsiteX9" fmla="*/ 2933492 w 2936010"/>
                <a:gd name="connsiteY9" fmla="*/ 1323658 h 1324847"/>
                <a:gd name="connsiteX10" fmla="*/ 0 w 2936010"/>
                <a:gd name="connsiteY10" fmla="*/ 1324847 h 1324847"/>
                <a:gd name="connsiteX11" fmla="*/ 78148 w 2936010"/>
                <a:gd name="connsiteY11" fmla="*/ 1323722 h 1324847"/>
                <a:gd name="connsiteX12" fmla="*/ 898963 w 2936010"/>
                <a:gd name="connsiteY12" fmla="*/ 1115206 h 1324847"/>
                <a:gd name="connsiteX13" fmla="*/ 1256502 w 2936010"/>
                <a:gd name="connsiteY13" fmla="*/ 209799 h 1324847"/>
                <a:gd name="connsiteX14" fmla="*/ 1278976 w 2936010"/>
                <a:gd name="connsiteY14" fmla="*/ 161930 h 1324847"/>
                <a:gd name="connsiteX15" fmla="*/ 1456984 w 2936010"/>
                <a:gd name="connsiteY15" fmla="*/ 83 h 1324847"/>
                <a:gd name="connsiteX16" fmla="*/ 1289723 w 2936010"/>
                <a:gd name="connsiteY16" fmla="*/ 139038 h 1324847"/>
                <a:gd name="connsiteX17" fmla="*/ 1278976 w 2936010"/>
                <a:gd name="connsiteY17" fmla="*/ 161930 h 1324847"/>
                <a:gd name="connsiteX0" fmla="*/ 1278976 w 2933492"/>
                <a:gd name="connsiteY0" fmla="*/ 161930 h 1324847"/>
                <a:gd name="connsiteX1" fmla="*/ 1484638 w 2933492"/>
                <a:gd name="connsiteY1" fmla="*/ 35091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4157 w 2933492"/>
                <a:gd name="connsiteY1" fmla="*/ 54451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446538 w 2933492"/>
                <a:gd name="connsiteY1" fmla="*/ 103267 h 1324847"/>
                <a:gd name="connsiteX2" fmla="*/ 1635536 w 2933492"/>
                <a:gd name="connsiteY2" fmla="*/ 161931 h 1324847"/>
                <a:gd name="connsiteX3" fmla="*/ 1624788 w 2933492"/>
                <a:gd name="connsiteY3" fmla="*/ 139039 h 1324847"/>
                <a:gd name="connsiteX4" fmla="*/ 1457527 w 2933492"/>
                <a:gd name="connsiteY4" fmla="*/ 84 h 1324847"/>
                <a:gd name="connsiteX5" fmla="*/ 1635536 w 2933492"/>
                <a:gd name="connsiteY5" fmla="*/ 161931 h 1324847"/>
                <a:gd name="connsiteX6" fmla="*/ 1658009 w 2933492"/>
                <a:gd name="connsiteY6" fmla="*/ 209800 h 1324847"/>
                <a:gd name="connsiteX7" fmla="*/ 2015548 w 2933492"/>
                <a:gd name="connsiteY7" fmla="*/ 1115207 h 1324847"/>
                <a:gd name="connsiteX8" fmla="*/ 2836363 w 2933492"/>
                <a:gd name="connsiteY8" fmla="*/ 1323723 h 1324847"/>
                <a:gd name="connsiteX9" fmla="*/ 2933492 w 2933492"/>
                <a:gd name="connsiteY9" fmla="*/ 1323658 h 1324847"/>
                <a:gd name="connsiteX10" fmla="*/ 0 w 2933492"/>
                <a:gd name="connsiteY10" fmla="*/ 1324847 h 1324847"/>
                <a:gd name="connsiteX11" fmla="*/ 78148 w 2933492"/>
                <a:gd name="connsiteY11" fmla="*/ 1323722 h 1324847"/>
                <a:gd name="connsiteX12" fmla="*/ 898963 w 2933492"/>
                <a:gd name="connsiteY12" fmla="*/ 1115206 h 1324847"/>
                <a:gd name="connsiteX13" fmla="*/ 1256502 w 2933492"/>
                <a:gd name="connsiteY13" fmla="*/ 209799 h 1324847"/>
                <a:gd name="connsiteX14" fmla="*/ 1278976 w 2933492"/>
                <a:gd name="connsiteY14" fmla="*/ 161930 h 1324847"/>
                <a:gd name="connsiteX15" fmla="*/ 1456984 w 2933492"/>
                <a:gd name="connsiteY15" fmla="*/ 83 h 1324847"/>
                <a:gd name="connsiteX16" fmla="*/ 1289723 w 2933492"/>
                <a:gd name="connsiteY16" fmla="*/ 139038 h 1324847"/>
                <a:gd name="connsiteX17" fmla="*/ 1278976 w 2933492"/>
                <a:gd name="connsiteY17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35536 w 2933492"/>
                <a:gd name="connsiteY4" fmla="*/ 161931 h 1324847"/>
                <a:gd name="connsiteX5" fmla="*/ 1658009 w 2933492"/>
                <a:gd name="connsiteY5" fmla="*/ 209800 h 1324847"/>
                <a:gd name="connsiteX6" fmla="*/ 2015548 w 2933492"/>
                <a:gd name="connsiteY6" fmla="*/ 1115207 h 1324847"/>
                <a:gd name="connsiteX7" fmla="*/ 2836363 w 2933492"/>
                <a:gd name="connsiteY7" fmla="*/ 1323723 h 1324847"/>
                <a:gd name="connsiteX8" fmla="*/ 2933492 w 2933492"/>
                <a:gd name="connsiteY8" fmla="*/ 1323658 h 1324847"/>
                <a:gd name="connsiteX9" fmla="*/ 0 w 2933492"/>
                <a:gd name="connsiteY9" fmla="*/ 1324847 h 1324847"/>
                <a:gd name="connsiteX10" fmla="*/ 78148 w 2933492"/>
                <a:gd name="connsiteY10" fmla="*/ 1323722 h 1324847"/>
                <a:gd name="connsiteX11" fmla="*/ 898963 w 2933492"/>
                <a:gd name="connsiteY11" fmla="*/ 1115206 h 1324847"/>
                <a:gd name="connsiteX12" fmla="*/ 1256502 w 2933492"/>
                <a:gd name="connsiteY12" fmla="*/ 209799 h 1324847"/>
                <a:gd name="connsiteX13" fmla="*/ 1278976 w 2933492"/>
                <a:gd name="connsiteY13" fmla="*/ 161930 h 1324847"/>
                <a:gd name="connsiteX14" fmla="*/ 1456984 w 2933492"/>
                <a:gd name="connsiteY14" fmla="*/ 83 h 1324847"/>
                <a:gd name="connsiteX15" fmla="*/ 1289723 w 2933492"/>
                <a:gd name="connsiteY15" fmla="*/ 139038 h 1324847"/>
                <a:gd name="connsiteX16" fmla="*/ 1278976 w 2933492"/>
                <a:gd name="connsiteY16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624788 w 2933492"/>
                <a:gd name="connsiteY2" fmla="*/ 139039 h 1324847"/>
                <a:gd name="connsiteX3" fmla="*/ 1457527 w 2933492"/>
                <a:gd name="connsiteY3" fmla="*/ 84 h 1324847"/>
                <a:gd name="connsiteX4" fmla="*/ 1658009 w 2933492"/>
                <a:gd name="connsiteY4" fmla="*/ 209800 h 1324847"/>
                <a:gd name="connsiteX5" fmla="*/ 2015548 w 2933492"/>
                <a:gd name="connsiteY5" fmla="*/ 1115207 h 1324847"/>
                <a:gd name="connsiteX6" fmla="*/ 2836363 w 2933492"/>
                <a:gd name="connsiteY6" fmla="*/ 1323723 h 1324847"/>
                <a:gd name="connsiteX7" fmla="*/ 2933492 w 2933492"/>
                <a:gd name="connsiteY7" fmla="*/ 1323658 h 1324847"/>
                <a:gd name="connsiteX8" fmla="*/ 0 w 2933492"/>
                <a:gd name="connsiteY8" fmla="*/ 1324847 h 1324847"/>
                <a:gd name="connsiteX9" fmla="*/ 78148 w 2933492"/>
                <a:gd name="connsiteY9" fmla="*/ 1323722 h 1324847"/>
                <a:gd name="connsiteX10" fmla="*/ 898963 w 2933492"/>
                <a:gd name="connsiteY10" fmla="*/ 1115206 h 1324847"/>
                <a:gd name="connsiteX11" fmla="*/ 1256502 w 2933492"/>
                <a:gd name="connsiteY11" fmla="*/ 209799 h 1324847"/>
                <a:gd name="connsiteX12" fmla="*/ 1278976 w 2933492"/>
                <a:gd name="connsiteY12" fmla="*/ 161930 h 1324847"/>
                <a:gd name="connsiteX13" fmla="*/ 1456984 w 2933492"/>
                <a:gd name="connsiteY13" fmla="*/ 83 h 1324847"/>
                <a:gd name="connsiteX14" fmla="*/ 1289723 w 2933492"/>
                <a:gd name="connsiteY14" fmla="*/ 139038 h 1324847"/>
                <a:gd name="connsiteX15" fmla="*/ 1278976 w 2933492"/>
                <a:gd name="connsiteY15" fmla="*/ 161930 h 1324847"/>
                <a:gd name="connsiteX0" fmla="*/ 1278976 w 2933492"/>
                <a:gd name="connsiteY0" fmla="*/ 161930 h 1324847"/>
                <a:gd name="connsiteX1" fmla="*/ 1635536 w 2933492"/>
                <a:gd name="connsiteY1" fmla="*/ 161931 h 1324847"/>
                <a:gd name="connsiteX2" fmla="*/ 1457527 w 2933492"/>
                <a:gd name="connsiteY2" fmla="*/ 84 h 1324847"/>
                <a:gd name="connsiteX3" fmla="*/ 1658009 w 2933492"/>
                <a:gd name="connsiteY3" fmla="*/ 209800 h 1324847"/>
                <a:gd name="connsiteX4" fmla="*/ 2015548 w 2933492"/>
                <a:gd name="connsiteY4" fmla="*/ 1115207 h 1324847"/>
                <a:gd name="connsiteX5" fmla="*/ 2836363 w 2933492"/>
                <a:gd name="connsiteY5" fmla="*/ 1323723 h 1324847"/>
                <a:gd name="connsiteX6" fmla="*/ 2933492 w 2933492"/>
                <a:gd name="connsiteY6" fmla="*/ 1323658 h 1324847"/>
                <a:gd name="connsiteX7" fmla="*/ 0 w 2933492"/>
                <a:gd name="connsiteY7" fmla="*/ 1324847 h 1324847"/>
                <a:gd name="connsiteX8" fmla="*/ 78148 w 2933492"/>
                <a:gd name="connsiteY8" fmla="*/ 1323722 h 1324847"/>
                <a:gd name="connsiteX9" fmla="*/ 898963 w 2933492"/>
                <a:gd name="connsiteY9" fmla="*/ 1115206 h 1324847"/>
                <a:gd name="connsiteX10" fmla="*/ 1256502 w 2933492"/>
                <a:gd name="connsiteY10" fmla="*/ 209799 h 1324847"/>
                <a:gd name="connsiteX11" fmla="*/ 1278976 w 2933492"/>
                <a:gd name="connsiteY11" fmla="*/ 161930 h 1324847"/>
                <a:gd name="connsiteX12" fmla="*/ 1456984 w 2933492"/>
                <a:gd name="connsiteY12" fmla="*/ 83 h 1324847"/>
                <a:gd name="connsiteX13" fmla="*/ 1289723 w 2933492"/>
                <a:gd name="connsiteY13" fmla="*/ 139038 h 1324847"/>
                <a:gd name="connsiteX14" fmla="*/ 1278976 w 2933492"/>
                <a:gd name="connsiteY14" fmla="*/ 161930 h 1324847"/>
                <a:gd name="connsiteX0" fmla="*/ 1278976 w 2933492"/>
                <a:gd name="connsiteY0" fmla="*/ 161930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13" fmla="*/ 1278976 w 2933492"/>
                <a:gd name="connsiteY13" fmla="*/ 161930 h 1324847"/>
                <a:gd name="connsiteX0" fmla="*/ 1289723 w 2933492"/>
                <a:gd name="connsiteY0" fmla="*/ 139038 h 1324847"/>
                <a:gd name="connsiteX1" fmla="*/ 1457527 w 2933492"/>
                <a:gd name="connsiteY1" fmla="*/ 84 h 1324847"/>
                <a:gd name="connsiteX2" fmla="*/ 1658009 w 2933492"/>
                <a:gd name="connsiteY2" fmla="*/ 209800 h 1324847"/>
                <a:gd name="connsiteX3" fmla="*/ 2015548 w 2933492"/>
                <a:gd name="connsiteY3" fmla="*/ 1115207 h 1324847"/>
                <a:gd name="connsiteX4" fmla="*/ 2836363 w 2933492"/>
                <a:gd name="connsiteY4" fmla="*/ 1323723 h 1324847"/>
                <a:gd name="connsiteX5" fmla="*/ 2933492 w 2933492"/>
                <a:gd name="connsiteY5" fmla="*/ 1323658 h 1324847"/>
                <a:gd name="connsiteX6" fmla="*/ 0 w 2933492"/>
                <a:gd name="connsiteY6" fmla="*/ 1324847 h 1324847"/>
                <a:gd name="connsiteX7" fmla="*/ 78148 w 2933492"/>
                <a:gd name="connsiteY7" fmla="*/ 1323722 h 1324847"/>
                <a:gd name="connsiteX8" fmla="*/ 898963 w 2933492"/>
                <a:gd name="connsiteY8" fmla="*/ 1115206 h 1324847"/>
                <a:gd name="connsiteX9" fmla="*/ 1256502 w 2933492"/>
                <a:gd name="connsiteY9" fmla="*/ 209799 h 1324847"/>
                <a:gd name="connsiteX10" fmla="*/ 1278976 w 2933492"/>
                <a:gd name="connsiteY10" fmla="*/ 161930 h 1324847"/>
                <a:gd name="connsiteX11" fmla="*/ 1456984 w 2933492"/>
                <a:gd name="connsiteY11" fmla="*/ 83 h 1324847"/>
                <a:gd name="connsiteX12" fmla="*/ 1289723 w 2933492"/>
                <a:gd name="connsiteY12" fmla="*/ 139038 h 1324847"/>
                <a:gd name="connsiteX0" fmla="*/ 1456984 w 2933492"/>
                <a:gd name="connsiteY0" fmla="*/ 23317 h 1348081"/>
                <a:gd name="connsiteX1" fmla="*/ 1457527 w 2933492"/>
                <a:gd name="connsiteY1" fmla="*/ 23318 h 1348081"/>
                <a:gd name="connsiteX2" fmla="*/ 1658009 w 2933492"/>
                <a:gd name="connsiteY2" fmla="*/ 233034 h 1348081"/>
                <a:gd name="connsiteX3" fmla="*/ 2015548 w 2933492"/>
                <a:gd name="connsiteY3" fmla="*/ 1138441 h 1348081"/>
                <a:gd name="connsiteX4" fmla="*/ 2836363 w 2933492"/>
                <a:gd name="connsiteY4" fmla="*/ 1346957 h 1348081"/>
                <a:gd name="connsiteX5" fmla="*/ 2933492 w 2933492"/>
                <a:gd name="connsiteY5" fmla="*/ 1346892 h 1348081"/>
                <a:gd name="connsiteX6" fmla="*/ 0 w 2933492"/>
                <a:gd name="connsiteY6" fmla="*/ 1348081 h 1348081"/>
                <a:gd name="connsiteX7" fmla="*/ 78148 w 2933492"/>
                <a:gd name="connsiteY7" fmla="*/ 1346956 h 1348081"/>
                <a:gd name="connsiteX8" fmla="*/ 898963 w 2933492"/>
                <a:gd name="connsiteY8" fmla="*/ 1138440 h 1348081"/>
                <a:gd name="connsiteX9" fmla="*/ 1256502 w 2933492"/>
                <a:gd name="connsiteY9" fmla="*/ 233033 h 1348081"/>
                <a:gd name="connsiteX10" fmla="*/ 1278976 w 2933492"/>
                <a:gd name="connsiteY10" fmla="*/ 185164 h 1348081"/>
                <a:gd name="connsiteX11" fmla="*/ 1456984 w 2933492"/>
                <a:gd name="connsiteY11" fmla="*/ 23317 h 1348081"/>
                <a:gd name="connsiteX0" fmla="*/ 1278976 w 2933492"/>
                <a:gd name="connsiteY0" fmla="*/ 161846 h 1324763"/>
                <a:gd name="connsiteX1" fmla="*/ 1457527 w 2933492"/>
                <a:gd name="connsiteY1" fmla="*/ 0 h 1324763"/>
                <a:gd name="connsiteX2" fmla="*/ 1658009 w 2933492"/>
                <a:gd name="connsiteY2" fmla="*/ 209716 h 1324763"/>
                <a:gd name="connsiteX3" fmla="*/ 2015548 w 2933492"/>
                <a:gd name="connsiteY3" fmla="*/ 1115123 h 1324763"/>
                <a:gd name="connsiteX4" fmla="*/ 2836363 w 2933492"/>
                <a:gd name="connsiteY4" fmla="*/ 1323639 h 1324763"/>
                <a:gd name="connsiteX5" fmla="*/ 2933492 w 2933492"/>
                <a:gd name="connsiteY5" fmla="*/ 1323574 h 1324763"/>
                <a:gd name="connsiteX6" fmla="*/ 0 w 2933492"/>
                <a:gd name="connsiteY6" fmla="*/ 1324763 h 1324763"/>
                <a:gd name="connsiteX7" fmla="*/ 78148 w 2933492"/>
                <a:gd name="connsiteY7" fmla="*/ 1323638 h 1324763"/>
                <a:gd name="connsiteX8" fmla="*/ 898963 w 2933492"/>
                <a:gd name="connsiteY8" fmla="*/ 1115122 h 1324763"/>
                <a:gd name="connsiteX9" fmla="*/ 1256502 w 2933492"/>
                <a:gd name="connsiteY9" fmla="*/ 209715 h 1324763"/>
                <a:gd name="connsiteX10" fmla="*/ 1278976 w 2933492"/>
                <a:gd name="connsiteY10" fmla="*/ 161846 h 1324763"/>
                <a:gd name="connsiteX0" fmla="*/ 1278976 w 2933492"/>
                <a:gd name="connsiteY0" fmla="*/ 161884 h 1324801"/>
                <a:gd name="connsiteX1" fmla="*/ 1457527 w 2933492"/>
                <a:gd name="connsiteY1" fmla="*/ 38 h 1324801"/>
                <a:gd name="connsiteX2" fmla="*/ 1658009 w 2933492"/>
                <a:gd name="connsiteY2" fmla="*/ 209754 h 1324801"/>
                <a:gd name="connsiteX3" fmla="*/ 2015548 w 2933492"/>
                <a:gd name="connsiteY3" fmla="*/ 1115161 h 1324801"/>
                <a:gd name="connsiteX4" fmla="*/ 2836363 w 2933492"/>
                <a:gd name="connsiteY4" fmla="*/ 1323677 h 1324801"/>
                <a:gd name="connsiteX5" fmla="*/ 2933492 w 2933492"/>
                <a:gd name="connsiteY5" fmla="*/ 1323612 h 1324801"/>
                <a:gd name="connsiteX6" fmla="*/ 0 w 2933492"/>
                <a:gd name="connsiteY6" fmla="*/ 1324801 h 1324801"/>
                <a:gd name="connsiteX7" fmla="*/ 78148 w 2933492"/>
                <a:gd name="connsiteY7" fmla="*/ 1323676 h 1324801"/>
                <a:gd name="connsiteX8" fmla="*/ 898963 w 2933492"/>
                <a:gd name="connsiteY8" fmla="*/ 1115160 h 1324801"/>
                <a:gd name="connsiteX9" fmla="*/ 1256502 w 2933492"/>
                <a:gd name="connsiteY9" fmla="*/ 209753 h 1324801"/>
                <a:gd name="connsiteX10" fmla="*/ 1278976 w 2933492"/>
                <a:gd name="connsiteY10" fmla="*/ 161884 h 1324801"/>
                <a:gd name="connsiteX0" fmla="*/ 1278976 w 2933492"/>
                <a:gd name="connsiteY0" fmla="*/ 163121 h 1326038"/>
                <a:gd name="connsiteX1" fmla="*/ 1457527 w 2933492"/>
                <a:gd name="connsiteY1" fmla="*/ 1275 h 1326038"/>
                <a:gd name="connsiteX2" fmla="*/ 1658009 w 2933492"/>
                <a:gd name="connsiteY2" fmla="*/ 210991 h 1326038"/>
                <a:gd name="connsiteX3" fmla="*/ 2015548 w 2933492"/>
                <a:gd name="connsiteY3" fmla="*/ 1116398 h 1326038"/>
                <a:gd name="connsiteX4" fmla="*/ 2836363 w 2933492"/>
                <a:gd name="connsiteY4" fmla="*/ 1324914 h 1326038"/>
                <a:gd name="connsiteX5" fmla="*/ 2933492 w 2933492"/>
                <a:gd name="connsiteY5" fmla="*/ 1324849 h 1326038"/>
                <a:gd name="connsiteX6" fmla="*/ 0 w 2933492"/>
                <a:gd name="connsiteY6" fmla="*/ 1326038 h 1326038"/>
                <a:gd name="connsiteX7" fmla="*/ 78148 w 2933492"/>
                <a:gd name="connsiteY7" fmla="*/ 1324913 h 1326038"/>
                <a:gd name="connsiteX8" fmla="*/ 898963 w 2933492"/>
                <a:gd name="connsiteY8" fmla="*/ 1116397 h 1326038"/>
                <a:gd name="connsiteX9" fmla="*/ 1256502 w 2933492"/>
                <a:gd name="connsiteY9" fmla="*/ 210990 h 1326038"/>
                <a:gd name="connsiteX10" fmla="*/ 1278976 w 2933492"/>
                <a:gd name="connsiteY10" fmla="*/ 163121 h 1326038"/>
                <a:gd name="connsiteX0" fmla="*/ 1256502 w 2933492"/>
                <a:gd name="connsiteY0" fmla="*/ 209754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9" fmla="*/ 1256502 w 2933492"/>
                <a:gd name="connsiteY9" fmla="*/ 209754 h 1324802"/>
                <a:gd name="connsiteX0" fmla="*/ 898963 w 2933492"/>
                <a:gd name="connsiteY0" fmla="*/ 1115161 h 1324802"/>
                <a:gd name="connsiteX1" fmla="*/ 1457527 w 2933492"/>
                <a:gd name="connsiteY1" fmla="*/ 39 h 1324802"/>
                <a:gd name="connsiteX2" fmla="*/ 1658009 w 2933492"/>
                <a:gd name="connsiteY2" fmla="*/ 209755 h 1324802"/>
                <a:gd name="connsiteX3" fmla="*/ 2015548 w 2933492"/>
                <a:gd name="connsiteY3" fmla="*/ 1115162 h 1324802"/>
                <a:gd name="connsiteX4" fmla="*/ 2836363 w 2933492"/>
                <a:gd name="connsiteY4" fmla="*/ 1323678 h 1324802"/>
                <a:gd name="connsiteX5" fmla="*/ 2933492 w 2933492"/>
                <a:gd name="connsiteY5" fmla="*/ 1323613 h 1324802"/>
                <a:gd name="connsiteX6" fmla="*/ 0 w 2933492"/>
                <a:gd name="connsiteY6" fmla="*/ 1324802 h 1324802"/>
                <a:gd name="connsiteX7" fmla="*/ 78148 w 2933492"/>
                <a:gd name="connsiteY7" fmla="*/ 1323677 h 1324802"/>
                <a:gd name="connsiteX8" fmla="*/ 898963 w 2933492"/>
                <a:gd name="connsiteY8" fmla="*/ 1115161 h 1324802"/>
                <a:gd name="connsiteX0" fmla="*/ 898963 w 2933492"/>
                <a:gd name="connsiteY0" fmla="*/ 1115122 h 1324763"/>
                <a:gd name="connsiteX1" fmla="*/ 1457527 w 2933492"/>
                <a:gd name="connsiteY1" fmla="*/ 0 h 1324763"/>
                <a:gd name="connsiteX2" fmla="*/ 2015548 w 2933492"/>
                <a:gd name="connsiteY2" fmla="*/ 1115123 h 1324763"/>
                <a:gd name="connsiteX3" fmla="*/ 2836363 w 2933492"/>
                <a:gd name="connsiteY3" fmla="*/ 1323639 h 1324763"/>
                <a:gd name="connsiteX4" fmla="*/ 2933492 w 2933492"/>
                <a:gd name="connsiteY4" fmla="*/ 1323574 h 1324763"/>
                <a:gd name="connsiteX5" fmla="*/ 0 w 2933492"/>
                <a:gd name="connsiteY5" fmla="*/ 1324763 h 1324763"/>
                <a:gd name="connsiteX6" fmla="*/ 78148 w 2933492"/>
                <a:gd name="connsiteY6" fmla="*/ 1323638 h 1324763"/>
                <a:gd name="connsiteX7" fmla="*/ 898963 w 2933492"/>
                <a:gd name="connsiteY7" fmla="*/ 1115122 h 1324763"/>
                <a:gd name="connsiteX0" fmla="*/ 898963 w 2933492"/>
                <a:gd name="connsiteY0" fmla="*/ 1115491 h 1325132"/>
                <a:gd name="connsiteX1" fmla="*/ 1457527 w 2933492"/>
                <a:gd name="connsiteY1" fmla="*/ 369 h 1325132"/>
                <a:gd name="connsiteX2" fmla="*/ 2015548 w 2933492"/>
                <a:gd name="connsiteY2" fmla="*/ 1115492 h 1325132"/>
                <a:gd name="connsiteX3" fmla="*/ 2836363 w 2933492"/>
                <a:gd name="connsiteY3" fmla="*/ 1324008 h 1325132"/>
                <a:gd name="connsiteX4" fmla="*/ 2933492 w 2933492"/>
                <a:gd name="connsiteY4" fmla="*/ 1323943 h 1325132"/>
                <a:gd name="connsiteX5" fmla="*/ 0 w 2933492"/>
                <a:gd name="connsiteY5" fmla="*/ 1325132 h 1325132"/>
                <a:gd name="connsiteX6" fmla="*/ 78148 w 2933492"/>
                <a:gd name="connsiteY6" fmla="*/ 1324007 h 1325132"/>
                <a:gd name="connsiteX7" fmla="*/ 898963 w 2933492"/>
                <a:gd name="connsiteY7" fmla="*/ 1115491 h 1325132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27 h 1324768"/>
                <a:gd name="connsiteX1" fmla="*/ 1457527 w 2933492"/>
                <a:gd name="connsiteY1" fmla="*/ 5 h 1324768"/>
                <a:gd name="connsiteX2" fmla="*/ 2015548 w 2933492"/>
                <a:gd name="connsiteY2" fmla="*/ 1115128 h 1324768"/>
                <a:gd name="connsiteX3" fmla="*/ 2836363 w 2933492"/>
                <a:gd name="connsiteY3" fmla="*/ 1323644 h 1324768"/>
                <a:gd name="connsiteX4" fmla="*/ 2933492 w 2933492"/>
                <a:gd name="connsiteY4" fmla="*/ 1323579 h 1324768"/>
                <a:gd name="connsiteX5" fmla="*/ 0 w 2933492"/>
                <a:gd name="connsiteY5" fmla="*/ 1324768 h 1324768"/>
                <a:gd name="connsiteX6" fmla="*/ 78148 w 2933492"/>
                <a:gd name="connsiteY6" fmla="*/ 1323643 h 1324768"/>
                <a:gd name="connsiteX7" fmla="*/ 898963 w 2933492"/>
                <a:gd name="connsiteY7" fmla="*/ 1115127 h 1324768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94 h 1324835"/>
                <a:gd name="connsiteX1" fmla="*/ 1457527 w 2933492"/>
                <a:gd name="connsiteY1" fmla="*/ 72 h 1324835"/>
                <a:gd name="connsiteX2" fmla="*/ 2015548 w 2933492"/>
                <a:gd name="connsiteY2" fmla="*/ 1115195 h 1324835"/>
                <a:gd name="connsiteX3" fmla="*/ 2836363 w 2933492"/>
                <a:gd name="connsiteY3" fmla="*/ 1323711 h 1324835"/>
                <a:gd name="connsiteX4" fmla="*/ 2933492 w 2933492"/>
                <a:gd name="connsiteY4" fmla="*/ 1323646 h 1324835"/>
                <a:gd name="connsiteX5" fmla="*/ 0 w 2933492"/>
                <a:gd name="connsiteY5" fmla="*/ 1324835 h 1324835"/>
                <a:gd name="connsiteX6" fmla="*/ 78148 w 2933492"/>
                <a:gd name="connsiteY6" fmla="*/ 1323710 h 1324835"/>
                <a:gd name="connsiteX7" fmla="*/ 898963 w 2933492"/>
                <a:gd name="connsiteY7" fmla="*/ 1115194 h 1324835"/>
                <a:gd name="connsiteX0" fmla="*/ 898963 w 2933492"/>
                <a:gd name="connsiteY0" fmla="*/ 1115137 h 1324778"/>
                <a:gd name="connsiteX1" fmla="*/ 1457527 w 2933492"/>
                <a:gd name="connsiteY1" fmla="*/ 15 h 1324778"/>
                <a:gd name="connsiteX2" fmla="*/ 2015548 w 2933492"/>
                <a:gd name="connsiteY2" fmla="*/ 1115138 h 1324778"/>
                <a:gd name="connsiteX3" fmla="*/ 2836363 w 2933492"/>
                <a:gd name="connsiteY3" fmla="*/ 1323654 h 1324778"/>
                <a:gd name="connsiteX4" fmla="*/ 2933492 w 2933492"/>
                <a:gd name="connsiteY4" fmla="*/ 1323589 h 1324778"/>
                <a:gd name="connsiteX5" fmla="*/ 0 w 2933492"/>
                <a:gd name="connsiteY5" fmla="*/ 1324778 h 1324778"/>
                <a:gd name="connsiteX6" fmla="*/ 78148 w 2933492"/>
                <a:gd name="connsiteY6" fmla="*/ 1323653 h 1324778"/>
                <a:gd name="connsiteX7" fmla="*/ 898963 w 2933492"/>
                <a:gd name="connsiteY7" fmla="*/ 1115137 h 1324778"/>
                <a:gd name="connsiteX0" fmla="*/ 898963 w 2933492"/>
                <a:gd name="connsiteY0" fmla="*/ 1115123 h 1324764"/>
                <a:gd name="connsiteX1" fmla="*/ 1457527 w 2933492"/>
                <a:gd name="connsiteY1" fmla="*/ 1 h 1324764"/>
                <a:gd name="connsiteX2" fmla="*/ 2015548 w 2933492"/>
                <a:gd name="connsiteY2" fmla="*/ 1115124 h 1324764"/>
                <a:gd name="connsiteX3" fmla="*/ 2836363 w 2933492"/>
                <a:gd name="connsiteY3" fmla="*/ 1323640 h 1324764"/>
                <a:gd name="connsiteX4" fmla="*/ 2933492 w 2933492"/>
                <a:gd name="connsiteY4" fmla="*/ 1323575 h 1324764"/>
                <a:gd name="connsiteX5" fmla="*/ 0 w 2933492"/>
                <a:gd name="connsiteY5" fmla="*/ 1324764 h 1324764"/>
                <a:gd name="connsiteX6" fmla="*/ 78148 w 2933492"/>
                <a:gd name="connsiteY6" fmla="*/ 1323639 h 1324764"/>
                <a:gd name="connsiteX7" fmla="*/ 898963 w 2933492"/>
                <a:gd name="connsiteY7" fmla="*/ 1115123 h 1324764"/>
                <a:gd name="connsiteX0" fmla="*/ 898963 w 2836363"/>
                <a:gd name="connsiteY0" fmla="*/ 1115123 h 1324764"/>
                <a:gd name="connsiteX1" fmla="*/ 1457527 w 2836363"/>
                <a:gd name="connsiteY1" fmla="*/ 1 h 1324764"/>
                <a:gd name="connsiteX2" fmla="*/ 2015548 w 2836363"/>
                <a:gd name="connsiteY2" fmla="*/ 1115124 h 1324764"/>
                <a:gd name="connsiteX3" fmla="*/ 2836363 w 2836363"/>
                <a:gd name="connsiteY3" fmla="*/ 1323640 h 1324764"/>
                <a:gd name="connsiteX4" fmla="*/ 0 w 2836363"/>
                <a:gd name="connsiteY4" fmla="*/ 1324764 h 1324764"/>
                <a:gd name="connsiteX5" fmla="*/ 78148 w 2836363"/>
                <a:gd name="connsiteY5" fmla="*/ 1323639 h 1324764"/>
                <a:gd name="connsiteX6" fmla="*/ 898963 w 2836363"/>
                <a:gd name="connsiteY6" fmla="*/ 1115123 h 1324764"/>
                <a:gd name="connsiteX0" fmla="*/ 820815 w 2758215"/>
                <a:gd name="connsiteY0" fmla="*/ 1115123 h 1323640"/>
                <a:gd name="connsiteX1" fmla="*/ 1379379 w 2758215"/>
                <a:gd name="connsiteY1" fmla="*/ 1 h 1323640"/>
                <a:gd name="connsiteX2" fmla="*/ 1937400 w 2758215"/>
                <a:gd name="connsiteY2" fmla="*/ 1115124 h 1323640"/>
                <a:gd name="connsiteX3" fmla="*/ 2758215 w 2758215"/>
                <a:gd name="connsiteY3" fmla="*/ 1323640 h 1323640"/>
                <a:gd name="connsiteX4" fmla="*/ 0 w 2758215"/>
                <a:gd name="connsiteY4" fmla="*/ 1323639 h 1323640"/>
                <a:gd name="connsiteX5" fmla="*/ 820815 w 2758215"/>
                <a:gd name="connsiteY5" fmla="*/ 1115123 h 132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8215" h="1323640">
                  <a:moveTo>
                    <a:pt x="820815" y="1115123"/>
                  </a:moveTo>
                  <a:cubicBezTo>
                    <a:pt x="1050712" y="894517"/>
                    <a:pt x="1095212" y="622"/>
                    <a:pt x="1379379" y="1"/>
                  </a:cubicBezTo>
                  <a:cubicBezTo>
                    <a:pt x="1663546" y="-620"/>
                    <a:pt x="1707594" y="894518"/>
                    <a:pt x="1937400" y="1115124"/>
                  </a:cubicBezTo>
                  <a:cubicBezTo>
                    <a:pt x="2167206" y="1335730"/>
                    <a:pt x="2546717" y="1320799"/>
                    <a:pt x="2758215" y="1323640"/>
                  </a:cubicBezTo>
                  <a:lnTo>
                    <a:pt x="0" y="1323639"/>
                  </a:lnTo>
                  <a:cubicBezTo>
                    <a:pt x="211498" y="1320798"/>
                    <a:pt x="590918" y="1335729"/>
                    <a:pt x="820815" y="1115123"/>
                  </a:cubicBezTo>
                  <a:close/>
                </a:path>
              </a:pathLst>
            </a:custGeom>
            <a:solidFill>
              <a:srgbClr val="A3E7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95251" y="2457450"/>
              <a:ext cx="2914648" cy="1324848"/>
              <a:chOff x="7500311" y="3932952"/>
              <a:chExt cx="2096818" cy="1324848"/>
            </a:xfrm>
          </p:grpSpPr>
          <p:cxnSp>
            <p:nvCxnSpPr>
              <p:cNvPr id="22" name="Straight Connector 21"/>
              <p:cNvCxnSpPr>
                <a:stCxn id="25" idx="0"/>
              </p:cNvCxnSpPr>
              <p:nvPr/>
            </p:nvCxnSpPr>
            <p:spPr>
              <a:xfrm>
                <a:off x="8548524" y="3933034"/>
                <a:ext cx="391" cy="1324765"/>
              </a:xfrm>
              <a:prstGeom prst="line">
                <a:avLst/>
              </a:prstGeom>
              <a:ln w="12700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" name="Group 22"/>
              <p:cNvGrpSpPr/>
              <p:nvPr/>
            </p:nvGrpSpPr>
            <p:grpSpPr>
              <a:xfrm>
                <a:off x="7500311" y="3932952"/>
                <a:ext cx="2096818" cy="1324848"/>
                <a:chOff x="7904896" y="3002940"/>
                <a:chExt cx="2096818" cy="1324848"/>
              </a:xfrm>
            </p:grpSpPr>
            <p:sp>
              <p:nvSpPr>
                <p:cNvPr id="24" name="Freeform 23"/>
                <p:cNvSpPr/>
                <p:nvPr/>
              </p:nvSpPr>
              <p:spPr>
                <a:xfrm>
                  <a:off x="8953500" y="3002941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Freeform 24"/>
                <p:cNvSpPr/>
                <p:nvPr/>
              </p:nvSpPr>
              <p:spPr>
                <a:xfrm flipH="1">
                  <a:off x="7904895" y="3002940"/>
                  <a:ext cx="1048214" cy="1324847"/>
                </a:xfrm>
                <a:custGeom>
                  <a:avLst/>
                  <a:gdLst>
                    <a:gd name="connsiteX0" fmla="*/ 0 w 1176355"/>
                    <a:gd name="connsiteY0" fmla="*/ 0 h 1364873"/>
                    <a:gd name="connsiteX1" fmla="*/ 430437 w 1176355"/>
                    <a:gd name="connsiteY1" fmla="*/ 1240016 h 1364873"/>
                    <a:gd name="connsiteX2" fmla="*/ 1048214 w 1176355"/>
                    <a:gd name="connsiteY2" fmla="*/ 1324765 h 1364873"/>
                    <a:gd name="connsiteX3" fmla="*/ 1175338 w 1176355"/>
                    <a:gd name="connsiteY3" fmla="*/ 1264548 h 1364873"/>
                    <a:gd name="connsiteX0" fmla="*/ 0 w 1176355"/>
                    <a:gd name="connsiteY0" fmla="*/ 22 h 1364895"/>
                    <a:gd name="connsiteX1" fmla="*/ 430437 w 1176355"/>
                    <a:gd name="connsiteY1" fmla="*/ 1240038 h 1364895"/>
                    <a:gd name="connsiteX2" fmla="*/ 1048214 w 1176355"/>
                    <a:gd name="connsiteY2" fmla="*/ 1324787 h 1364895"/>
                    <a:gd name="connsiteX3" fmla="*/ 1175338 w 1176355"/>
                    <a:gd name="connsiteY3" fmla="*/ 1264570 h 1364895"/>
                    <a:gd name="connsiteX0" fmla="*/ 0 w 1048214"/>
                    <a:gd name="connsiteY0" fmla="*/ 22 h 1364895"/>
                    <a:gd name="connsiteX1" fmla="*/ 430437 w 1048214"/>
                    <a:gd name="connsiteY1" fmla="*/ 1240038 h 1364895"/>
                    <a:gd name="connsiteX2" fmla="*/ 1048214 w 1048214"/>
                    <a:gd name="connsiteY2" fmla="*/ 1324787 h 1364895"/>
                    <a:gd name="connsiteX0" fmla="*/ 0 w 1048214"/>
                    <a:gd name="connsiteY0" fmla="*/ 25 h 1324790"/>
                    <a:gd name="connsiteX1" fmla="*/ 401444 w 1048214"/>
                    <a:gd name="connsiteY1" fmla="*/ 1115148 h 1324790"/>
                    <a:gd name="connsiteX2" fmla="*/ 1048214 w 1048214"/>
                    <a:gd name="connsiteY2" fmla="*/ 1324790 h 1324790"/>
                    <a:gd name="connsiteX0" fmla="*/ 0 w 1048214"/>
                    <a:gd name="connsiteY0" fmla="*/ 82 h 1324847"/>
                    <a:gd name="connsiteX1" fmla="*/ 401444 w 1048214"/>
                    <a:gd name="connsiteY1" fmla="*/ 1115205 h 1324847"/>
                    <a:gd name="connsiteX2" fmla="*/ 1048214 w 1048214"/>
                    <a:gd name="connsiteY2" fmla="*/ 1324847 h 13248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48214" h="1324847">
                      <a:moveTo>
                        <a:pt x="0" y="82"/>
                      </a:moveTo>
                      <a:cubicBezTo>
                        <a:pt x="194775" y="-9954"/>
                        <a:pt x="226742" y="894411"/>
                        <a:pt x="401444" y="1115205"/>
                      </a:cubicBezTo>
                      <a:cubicBezTo>
                        <a:pt x="576146" y="1335999"/>
                        <a:pt x="924064" y="1320758"/>
                        <a:pt x="1048214" y="1324847"/>
                      </a:cubicBezTo>
                    </a:path>
                  </a:pathLst>
                </a:custGeom>
                <a:noFill/>
                <a:ln w="38100"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6" name="Group 25"/>
          <p:cNvGrpSpPr/>
          <p:nvPr/>
        </p:nvGrpSpPr>
        <p:grpSpPr>
          <a:xfrm>
            <a:off x="3352800" y="2000250"/>
            <a:ext cx="4914900" cy="816270"/>
            <a:chOff x="4697976" y="2976426"/>
            <a:chExt cx="2811795" cy="816270"/>
          </a:xfrm>
        </p:grpSpPr>
        <p:sp>
          <p:nvSpPr>
            <p:cNvPr id="27" name="Freeform 26"/>
            <p:cNvSpPr/>
            <p:nvPr/>
          </p:nvSpPr>
          <p:spPr>
            <a:xfrm flipH="1">
              <a:off x="4885816" y="2976915"/>
              <a:ext cx="2438918" cy="815290"/>
            </a:xfrm>
            <a:custGeom>
              <a:avLst/>
              <a:gdLst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2811794 w 2811796"/>
                <a:gd name="connsiteY3" fmla="*/ 842581 h 842582"/>
                <a:gd name="connsiteX4" fmla="*/ 2811657 w 2811796"/>
                <a:gd name="connsiteY4" fmla="*/ 842581 h 842582"/>
                <a:gd name="connsiteX5" fmla="*/ 2811795 w 2811796"/>
                <a:gd name="connsiteY5" fmla="*/ 842582 h 842582"/>
                <a:gd name="connsiteX6" fmla="*/ 1404682 w 2811796"/>
                <a:gd name="connsiteY6" fmla="*/ 26529 h 842582"/>
                <a:gd name="connsiteX7" fmla="*/ 1127818 w 2811796"/>
                <a:gd name="connsiteY7" fmla="*/ 187373 h 842582"/>
                <a:gd name="connsiteX8" fmla="*/ 1099325 w 2811796"/>
                <a:gd name="connsiteY8" fmla="*/ 219370 h 842582"/>
                <a:gd name="connsiteX9" fmla="*/ 731520 w 2811796"/>
                <a:gd name="connsiteY9" fmla="*/ 726609 h 842582"/>
                <a:gd name="connsiteX10" fmla="*/ 186277 w 2811796"/>
                <a:gd name="connsiteY10" fmla="*/ 841240 h 842582"/>
                <a:gd name="connsiteX11" fmla="*/ 137 w 2811796"/>
                <a:gd name="connsiteY11" fmla="*/ 842581 h 842582"/>
                <a:gd name="connsiteX12" fmla="*/ 2811657 w 2811796"/>
                <a:gd name="connsiteY12" fmla="*/ 842581 h 842582"/>
                <a:gd name="connsiteX13" fmla="*/ 2625195 w 2811796"/>
                <a:gd name="connsiteY13" fmla="*/ 841240 h 842582"/>
                <a:gd name="connsiteX14" fmla="*/ 2079009 w 2811796"/>
                <a:gd name="connsiteY14" fmla="*/ 726609 h 842582"/>
                <a:gd name="connsiteX15" fmla="*/ 1710567 w 2811796"/>
                <a:gd name="connsiteY15" fmla="*/ 219370 h 842582"/>
                <a:gd name="connsiteX16" fmla="*/ 1682025 w 2811796"/>
                <a:gd name="connsiteY16" fmla="*/ 187373 h 842582"/>
                <a:gd name="connsiteX17" fmla="*/ 1404682 w 2811796"/>
                <a:gd name="connsiteY17" fmla="*/ 26367 h 842582"/>
                <a:gd name="connsiteX18" fmla="*/ 1404459 w 2811796"/>
                <a:gd name="connsiteY18" fmla="*/ 26399 h 842582"/>
                <a:gd name="connsiteX19" fmla="*/ 1404682 w 2811796"/>
                <a:gd name="connsiteY19" fmla="*/ 26529 h 842582"/>
                <a:gd name="connsiteX20" fmla="*/ 1404905 w 2811796"/>
                <a:gd name="connsiteY20" fmla="*/ 26399 h 842582"/>
                <a:gd name="connsiteX21" fmla="*/ 2811796 w 2811796"/>
                <a:gd name="connsiteY21" fmla="*/ 0 h 842582"/>
                <a:gd name="connsiteX22" fmla="*/ 1 w 2811796"/>
                <a:gd name="connsiteY22" fmla="*/ 0 h 842582"/>
                <a:gd name="connsiteX23" fmla="*/ 1 w 2811796"/>
                <a:gd name="connsiteY23" fmla="*/ 842581 h 842582"/>
                <a:gd name="connsiteX24" fmla="*/ 1 w 2811796"/>
                <a:gd name="connsiteY24" fmla="*/ 842581 h 842582"/>
                <a:gd name="connsiteX25" fmla="*/ 1127818 w 2811796"/>
                <a:gd name="connsiteY25" fmla="*/ 187373 h 842582"/>
                <a:gd name="connsiteX26" fmla="*/ 1184555 w 2811796"/>
                <a:gd name="connsiteY26" fmla="*/ 123659 h 842582"/>
                <a:gd name="connsiteX27" fmla="*/ 1342175 w 2811796"/>
                <a:gd name="connsiteY27" fmla="*/ 35439 h 842582"/>
                <a:gd name="connsiteX28" fmla="*/ 1404459 w 2811796"/>
                <a:gd name="connsiteY28" fmla="*/ 26399 h 842582"/>
                <a:gd name="connsiteX29" fmla="*/ 1404310 w 2811796"/>
                <a:gd name="connsiteY29" fmla="*/ 26313 h 842582"/>
                <a:gd name="connsiteX30" fmla="*/ 1404682 w 2811796"/>
                <a:gd name="connsiteY30" fmla="*/ 26367 h 842582"/>
                <a:gd name="connsiteX31" fmla="*/ 1405053 w 2811796"/>
                <a:gd name="connsiteY31" fmla="*/ 26313 h 842582"/>
                <a:gd name="connsiteX32" fmla="*/ 1404905 w 2811796"/>
                <a:gd name="connsiteY32" fmla="*/ 26399 h 842582"/>
                <a:gd name="connsiteX33" fmla="*/ 1467297 w 2811796"/>
                <a:gd name="connsiteY33" fmla="*/ 35439 h 842582"/>
                <a:gd name="connsiteX34" fmla="*/ 1625190 w 2811796"/>
                <a:gd name="connsiteY34" fmla="*/ 123659 h 842582"/>
                <a:gd name="connsiteX35" fmla="*/ 1682025 w 2811796"/>
                <a:gd name="connsiteY35" fmla="*/ 187373 h 842582"/>
                <a:gd name="connsiteX36" fmla="*/ 2811794 w 2811796"/>
                <a:gd name="connsiteY36" fmla="*/ 842581 h 842582"/>
                <a:gd name="connsiteX37" fmla="*/ 2811796 w 2811796"/>
                <a:gd name="connsiteY37" fmla="*/ 842581 h 842582"/>
                <a:gd name="connsiteX0" fmla="*/ 137 w 2811796"/>
                <a:gd name="connsiteY0" fmla="*/ 842581 h 842582"/>
                <a:gd name="connsiteX1" fmla="*/ 1 w 2811796"/>
                <a:gd name="connsiteY1" fmla="*/ 842581 h 842582"/>
                <a:gd name="connsiteX2" fmla="*/ 0 w 2811796"/>
                <a:gd name="connsiteY2" fmla="*/ 842582 h 842582"/>
                <a:gd name="connsiteX3" fmla="*/ 137 w 2811796"/>
                <a:gd name="connsiteY3" fmla="*/ 842581 h 842582"/>
                <a:gd name="connsiteX4" fmla="*/ 2811794 w 2811796"/>
                <a:gd name="connsiteY4" fmla="*/ 842581 h 842582"/>
                <a:gd name="connsiteX5" fmla="*/ 2811657 w 2811796"/>
                <a:gd name="connsiteY5" fmla="*/ 842581 h 842582"/>
                <a:gd name="connsiteX6" fmla="*/ 2811795 w 2811796"/>
                <a:gd name="connsiteY6" fmla="*/ 842582 h 842582"/>
                <a:gd name="connsiteX7" fmla="*/ 2811794 w 2811796"/>
                <a:gd name="connsiteY7" fmla="*/ 842581 h 842582"/>
                <a:gd name="connsiteX8" fmla="*/ 1404682 w 2811796"/>
                <a:gd name="connsiteY8" fmla="*/ 26529 h 842582"/>
                <a:gd name="connsiteX9" fmla="*/ 1127818 w 2811796"/>
                <a:gd name="connsiteY9" fmla="*/ 187373 h 842582"/>
                <a:gd name="connsiteX10" fmla="*/ 1099325 w 2811796"/>
                <a:gd name="connsiteY10" fmla="*/ 219370 h 842582"/>
                <a:gd name="connsiteX11" fmla="*/ 731520 w 2811796"/>
                <a:gd name="connsiteY11" fmla="*/ 726609 h 842582"/>
                <a:gd name="connsiteX12" fmla="*/ 186277 w 2811796"/>
                <a:gd name="connsiteY12" fmla="*/ 841240 h 842582"/>
                <a:gd name="connsiteX13" fmla="*/ 137 w 2811796"/>
                <a:gd name="connsiteY13" fmla="*/ 842581 h 842582"/>
                <a:gd name="connsiteX14" fmla="*/ 2811657 w 2811796"/>
                <a:gd name="connsiteY14" fmla="*/ 842581 h 842582"/>
                <a:gd name="connsiteX15" fmla="*/ 2625195 w 2811796"/>
                <a:gd name="connsiteY15" fmla="*/ 841240 h 842582"/>
                <a:gd name="connsiteX16" fmla="*/ 2079009 w 2811796"/>
                <a:gd name="connsiteY16" fmla="*/ 726609 h 842582"/>
                <a:gd name="connsiteX17" fmla="*/ 1710567 w 2811796"/>
                <a:gd name="connsiteY17" fmla="*/ 219370 h 842582"/>
                <a:gd name="connsiteX18" fmla="*/ 1682025 w 2811796"/>
                <a:gd name="connsiteY18" fmla="*/ 187373 h 842582"/>
                <a:gd name="connsiteX19" fmla="*/ 1404682 w 2811796"/>
                <a:gd name="connsiteY19" fmla="*/ 26529 h 842582"/>
                <a:gd name="connsiteX20" fmla="*/ 1404682 w 2811796"/>
                <a:gd name="connsiteY20" fmla="*/ 26367 h 842582"/>
                <a:gd name="connsiteX21" fmla="*/ 1404459 w 2811796"/>
                <a:gd name="connsiteY21" fmla="*/ 26399 h 842582"/>
                <a:gd name="connsiteX22" fmla="*/ 1404682 w 2811796"/>
                <a:gd name="connsiteY22" fmla="*/ 26529 h 842582"/>
                <a:gd name="connsiteX23" fmla="*/ 1404905 w 2811796"/>
                <a:gd name="connsiteY23" fmla="*/ 26399 h 842582"/>
                <a:gd name="connsiteX24" fmla="*/ 1404682 w 2811796"/>
                <a:gd name="connsiteY24" fmla="*/ 26367 h 842582"/>
                <a:gd name="connsiteX25" fmla="*/ 2811796 w 2811796"/>
                <a:gd name="connsiteY25" fmla="*/ 0 h 842582"/>
                <a:gd name="connsiteX26" fmla="*/ 1 w 2811796"/>
                <a:gd name="connsiteY26" fmla="*/ 842581 h 842582"/>
                <a:gd name="connsiteX27" fmla="*/ 1 w 2811796"/>
                <a:gd name="connsiteY27" fmla="*/ 842581 h 842582"/>
                <a:gd name="connsiteX28" fmla="*/ 1127818 w 2811796"/>
                <a:gd name="connsiteY28" fmla="*/ 187373 h 842582"/>
                <a:gd name="connsiteX29" fmla="*/ 1184555 w 2811796"/>
                <a:gd name="connsiteY29" fmla="*/ 123659 h 842582"/>
                <a:gd name="connsiteX30" fmla="*/ 1342175 w 2811796"/>
                <a:gd name="connsiteY30" fmla="*/ 35439 h 842582"/>
                <a:gd name="connsiteX31" fmla="*/ 1404459 w 2811796"/>
                <a:gd name="connsiteY31" fmla="*/ 26399 h 842582"/>
                <a:gd name="connsiteX32" fmla="*/ 1404310 w 2811796"/>
                <a:gd name="connsiteY32" fmla="*/ 26313 h 842582"/>
                <a:gd name="connsiteX33" fmla="*/ 1404682 w 2811796"/>
                <a:gd name="connsiteY33" fmla="*/ 26367 h 842582"/>
                <a:gd name="connsiteX34" fmla="*/ 1405053 w 2811796"/>
                <a:gd name="connsiteY34" fmla="*/ 26313 h 842582"/>
                <a:gd name="connsiteX35" fmla="*/ 1404905 w 2811796"/>
                <a:gd name="connsiteY35" fmla="*/ 26399 h 842582"/>
                <a:gd name="connsiteX36" fmla="*/ 1467297 w 2811796"/>
                <a:gd name="connsiteY36" fmla="*/ 35439 h 842582"/>
                <a:gd name="connsiteX37" fmla="*/ 1625190 w 2811796"/>
                <a:gd name="connsiteY37" fmla="*/ 123659 h 842582"/>
                <a:gd name="connsiteX38" fmla="*/ 1682025 w 2811796"/>
                <a:gd name="connsiteY38" fmla="*/ 187373 h 842582"/>
                <a:gd name="connsiteX39" fmla="*/ 2811794 w 2811796"/>
                <a:gd name="connsiteY39" fmla="*/ 842581 h 842582"/>
                <a:gd name="connsiteX40" fmla="*/ 2811796 w 2811796"/>
                <a:gd name="connsiteY40" fmla="*/ 842581 h 842582"/>
                <a:gd name="connsiteX41" fmla="*/ 2811796 w 2811796"/>
                <a:gd name="connsiteY41" fmla="*/ 0 h 842582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27818 w 2811796"/>
                <a:gd name="connsiteY28" fmla="*/ 161060 h 816269"/>
                <a:gd name="connsiteX29" fmla="*/ 1184555 w 2811796"/>
                <a:gd name="connsiteY29" fmla="*/ 97346 h 816269"/>
                <a:gd name="connsiteX30" fmla="*/ 1342175 w 2811796"/>
                <a:gd name="connsiteY30" fmla="*/ 9126 h 816269"/>
                <a:gd name="connsiteX31" fmla="*/ 1404459 w 2811796"/>
                <a:gd name="connsiteY31" fmla="*/ 86 h 816269"/>
                <a:gd name="connsiteX32" fmla="*/ 1404310 w 2811796"/>
                <a:gd name="connsiteY32" fmla="*/ 0 h 816269"/>
                <a:gd name="connsiteX33" fmla="*/ 1404682 w 2811796"/>
                <a:gd name="connsiteY33" fmla="*/ 54 h 816269"/>
                <a:gd name="connsiteX34" fmla="*/ 1405053 w 2811796"/>
                <a:gd name="connsiteY34" fmla="*/ 0 h 816269"/>
                <a:gd name="connsiteX35" fmla="*/ 1404905 w 2811796"/>
                <a:gd name="connsiteY35" fmla="*/ 86 h 816269"/>
                <a:gd name="connsiteX36" fmla="*/ 1467297 w 2811796"/>
                <a:gd name="connsiteY36" fmla="*/ 9126 h 816269"/>
                <a:gd name="connsiteX37" fmla="*/ 1625190 w 2811796"/>
                <a:gd name="connsiteY37" fmla="*/ 97346 h 816269"/>
                <a:gd name="connsiteX38" fmla="*/ 1682025 w 2811796"/>
                <a:gd name="connsiteY38" fmla="*/ 161060 h 816269"/>
                <a:gd name="connsiteX39" fmla="*/ 2811794 w 2811796"/>
                <a:gd name="connsiteY39" fmla="*/ 816268 h 816269"/>
                <a:gd name="connsiteX40" fmla="*/ 2811796 w 2811796"/>
                <a:gd name="connsiteY40" fmla="*/ 816268 h 816269"/>
                <a:gd name="connsiteX0" fmla="*/ 137 w 2811796"/>
                <a:gd name="connsiteY0" fmla="*/ 816268 h 816269"/>
                <a:gd name="connsiteX1" fmla="*/ 1 w 2811796"/>
                <a:gd name="connsiteY1" fmla="*/ 816268 h 816269"/>
                <a:gd name="connsiteX2" fmla="*/ 0 w 2811796"/>
                <a:gd name="connsiteY2" fmla="*/ 816269 h 816269"/>
                <a:gd name="connsiteX3" fmla="*/ 137 w 2811796"/>
                <a:gd name="connsiteY3" fmla="*/ 816268 h 816269"/>
                <a:gd name="connsiteX4" fmla="*/ 2811794 w 2811796"/>
                <a:gd name="connsiteY4" fmla="*/ 816268 h 816269"/>
                <a:gd name="connsiteX5" fmla="*/ 2811657 w 2811796"/>
                <a:gd name="connsiteY5" fmla="*/ 816268 h 816269"/>
                <a:gd name="connsiteX6" fmla="*/ 2811795 w 2811796"/>
                <a:gd name="connsiteY6" fmla="*/ 816269 h 816269"/>
                <a:gd name="connsiteX7" fmla="*/ 2811794 w 2811796"/>
                <a:gd name="connsiteY7" fmla="*/ 816268 h 816269"/>
                <a:gd name="connsiteX8" fmla="*/ 1404682 w 2811796"/>
                <a:gd name="connsiteY8" fmla="*/ 216 h 816269"/>
                <a:gd name="connsiteX9" fmla="*/ 1127818 w 2811796"/>
                <a:gd name="connsiteY9" fmla="*/ 161060 h 816269"/>
                <a:gd name="connsiteX10" fmla="*/ 1099325 w 2811796"/>
                <a:gd name="connsiteY10" fmla="*/ 193057 h 816269"/>
                <a:gd name="connsiteX11" fmla="*/ 731520 w 2811796"/>
                <a:gd name="connsiteY11" fmla="*/ 700296 h 816269"/>
                <a:gd name="connsiteX12" fmla="*/ 186277 w 2811796"/>
                <a:gd name="connsiteY12" fmla="*/ 814927 h 816269"/>
                <a:gd name="connsiteX13" fmla="*/ 137 w 2811796"/>
                <a:gd name="connsiteY13" fmla="*/ 816268 h 816269"/>
                <a:gd name="connsiteX14" fmla="*/ 2811657 w 2811796"/>
                <a:gd name="connsiteY14" fmla="*/ 816268 h 816269"/>
                <a:gd name="connsiteX15" fmla="*/ 2625195 w 2811796"/>
                <a:gd name="connsiteY15" fmla="*/ 814927 h 816269"/>
                <a:gd name="connsiteX16" fmla="*/ 2079009 w 2811796"/>
                <a:gd name="connsiteY16" fmla="*/ 700296 h 816269"/>
                <a:gd name="connsiteX17" fmla="*/ 1710567 w 2811796"/>
                <a:gd name="connsiteY17" fmla="*/ 193057 h 816269"/>
                <a:gd name="connsiteX18" fmla="*/ 1682025 w 2811796"/>
                <a:gd name="connsiteY18" fmla="*/ 161060 h 816269"/>
                <a:gd name="connsiteX19" fmla="*/ 1404682 w 2811796"/>
                <a:gd name="connsiteY19" fmla="*/ 216 h 816269"/>
                <a:gd name="connsiteX20" fmla="*/ 1404682 w 2811796"/>
                <a:gd name="connsiteY20" fmla="*/ 54 h 816269"/>
                <a:gd name="connsiteX21" fmla="*/ 1404459 w 2811796"/>
                <a:gd name="connsiteY21" fmla="*/ 86 h 816269"/>
                <a:gd name="connsiteX22" fmla="*/ 1404682 w 2811796"/>
                <a:gd name="connsiteY22" fmla="*/ 216 h 816269"/>
                <a:gd name="connsiteX23" fmla="*/ 1404905 w 2811796"/>
                <a:gd name="connsiteY23" fmla="*/ 86 h 816269"/>
                <a:gd name="connsiteX24" fmla="*/ 1404682 w 2811796"/>
                <a:gd name="connsiteY24" fmla="*/ 54 h 816269"/>
                <a:gd name="connsiteX25" fmla="*/ 2811796 w 2811796"/>
                <a:gd name="connsiteY25" fmla="*/ 816268 h 816269"/>
                <a:gd name="connsiteX26" fmla="*/ 1 w 2811796"/>
                <a:gd name="connsiteY26" fmla="*/ 816268 h 816269"/>
                <a:gd name="connsiteX27" fmla="*/ 1 w 2811796"/>
                <a:gd name="connsiteY27" fmla="*/ 816268 h 816269"/>
                <a:gd name="connsiteX28" fmla="*/ 1184555 w 2811796"/>
                <a:gd name="connsiteY28" fmla="*/ 97346 h 816269"/>
                <a:gd name="connsiteX29" fmla="*/ 1342175 w 2811796"/>
                <a:gd name="connsiteY29" fmla="*/ 9126 h 816269"/>
                <a:gd name="connsiteX30" fmla="*/ 1404459 w 2811796"/>
                <a:gd name="connsiteY30" fmla="*/ 86 h 816269"/>
                <a:gd name="connsiteX31" fmla="*/ 1404310 w 2811796"/>
                <a:gd name="connsiteY31" fmla="*/ 0 h 816269"/>
                <a:gd name="connsiteX32" fmla="*/ 1404682 w 2811796"/>
                <a:gd name="connsiteY32" fmla="*/ 54 h 816269"/>
                <a:gd name="connsiteX33" fmla="*/ 1405053 w 2811796"/>
                <a:gd name="connsiteY33" fmla="*/ 0 h 816269"/>
                <a:gd name="connsiteX34" fmla="*/ 1404905 w 2811796"/>
                <a:gd name="connsiteY34" fmla="*/ 86 h 816269"/>
                <a:gd name="connsiteX35" fmla="*/ 1467297 w 2811796"/>
                <a:gd name="connsiteY35" fmla="*/ 9126 h 816269"/>
                <a:gd name="connsiteX36" fmla="*/ 1625190 w 2811796"/>
                <a:gd name="connsiteY36" fmla="*/ 97346 h 816269"/>
                <a:gd name="connsiteX37" fmla="*/ 1682025 w 2811796"/>
                <a:gd name="connsiteY37" fmla="*/ 161060 h 816269"/>
                <a:gd name="connsiteX38" fmla="*/ 2811794 w 2811796"/>
                <a:gd name="connsiteY38" fmla="*/ 816268 h 816269"/>
                <a:gd name="connsiteX39" fmla="*/ 2811796 w 2811796"/>
                <a:gd name="connsiteY39" fmla="*/ 816268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11794 w 2830194"/>
                <a:gd name="connsiteY38" fmla="*/ 816268 h 816269"/>
                <a:gd name="connsiteX39" fmla="*/ 2830194 w 2830194"/>
                <a:gd name="connsiteY39" fmla="*/ 715077 h 816269"/>
                <a:gd name="connsiteX0" fmla="*/ 137 w 2830194"/>
                <a:gd name="connsiteY0" fmla="*/ 816268 h 816269"/>
                <a:gd name="connsiteX1" fmla="*/ 1 w 2830194"/>
                <a:gd name="connsiteY1" fmla="*/ 816268 h 816269"/>
                <a:gd name="connsiteX2" fmla="*/ 0 w 2830194"/>
                <a:gd name="connsiteY2" fmla="*/ 816269 h 816269"/>
                <a:gd name="connsiteX3" fmla="*/ 137 w 2830194"/>
                <a:gd name="connsiteY3" fmla="*/ 816268 h 816269"/>
                <a:gd name="connsiteX4" fmla="*/ 2811794 w 2830194"/>
                <a:gd name="connsiteY4" fmla="*/ 816268 h 816269"/>
                <a:gd name="connsiteX5" fmla="*/ 2811657 w 2830194"/>
                <a:gd name="connsiteY5" fmla="*/ 816268 h 816269"/>
                <a:gd name="connsiteX6" fmla="*/ 2811795 w 2830194"/>
                <a:gd name="connsiteY6" fmla="*/ 816269 h 816269"/>
                <a:gd name="connsiteX7" fmla="*/ 2811794 w 2830194"/>
                <a:gd name="connsiteY7" fmla="*/ 816268 h 816269"/>
                <a:gd name="connsiteX8" fmla="*/ 1404682 w 2830194"/>
                <a:gd name="connsiteY8" fmla="*/ 216 h 816269"/>
                <a:gd name="connsiteX9" fmla="*/ 1127818 w 2830194"/>
                <a:gd name="connsiteY9" fmla="*/ 161060 h 816269"/>
                <a:gd name="connsiteX10" fmla="*/ 1099325 w 2830194"/>
                <a:gd name="connsiteY10" fmla="*/ 193057 h 816269"/>
                <a:gd name="connsiteX11" fmla="*/ 731520 w 2830194"/>
                <a:gd name="connsiteY11" fmla="*/ 700296 h 816269"/>
                <a:gd name="connsiteX12" fmla="*/ 186277 w 2830194"/>
                <a:gd name="connsiteY12" fmla="*/ 814927 h 816269"/>
                <a:gd name="connsiteX13" fmla="*/ 137 w 2830194"/>
                <a:gd name="connsiteY13" fmla="*/ 816268 h 816269"/>
                <a:gd name="connsiteX14" fmla="*/ 2811657 w 2830194"/>
                <a:gd name="connsiteY14" fmla="*/ 816268 h 816269"/>
                <a:gd name="connsiteX15" fmla="*/ 2625195 w 2830194"/>
                <a:gd name="connsiteY15" fmla="*/ 814927 h 816269"/>
                <a:gd name="connsiteX16" fmla="*/ 2079009 w 2830194"/>
                <a:gd name="connsiteY16" fmla="*/ 700296 h 816269"/>
                <a:gd name="connsiteX17" fmla="*/ 1710567 w 2830194"/>
                <a:gd name="connsiteY17" fmla="*/ 193057 h 816269"/>
                <a:gd name="connsiteX18" fmla="*/ 1682025 w 2830194"/>
                <a:gd name="connsiteY18" fmla="*/ 161060 h 816269"/>
                <a:gd name="connsiteX19" fmla="*/ 1404682 w 2830194"/>
                <a:gd name="connsiteY19" fmla="*/ 216 h 816269"/>
                <a:gd name="connsiteX20" fmla="*/ 1404682 w 2830194"/>
                <a:gd name="connsiteY20" fmla="*/ 54 h 816269"/>
                <a:gd name="connsiteX21" fmla="*/ 1404459 w 2830194"/>
                <a:gd name="connsiteY21" fmla="*/ 86 h 816269"/>
                <a:gd name="connsiteX22" fmla="*/ 1404682 w 2830194"/>
                <a:gd name="connsiteY22" fmla="*/ 216 h 816269"/>
                <a:gd name="connsiteX23" fmla="*/ 1404905 w 2830194"/>
                <a:gd name="connsiteY23" fmla="*/ 86 h 816269"/>
                <a:gd name="connsiteX24" fmla="*/ 1404682 w 2830194"/>
                <a:gd name="connsiteY24" fmla="*/ 54 h 816269"/>
                <a:gd name="connsiteX25" fmla="*/ 2830194 w 2830194"/>
                <a:gd name="connsiteY25" fmla="*/ 715077 h 816269"/>
                <a:gd name="connsiteX26" fmla="*/ 1 w 2830194"/>
                <a:gd name="connsiteY26" fmla="*/ 816268 h 816269"/>
                <a:gd name="connsiteX27" fmla="*/ 1 w 2830194"/>
                <a:gd name="connsiteY27" fmla="*/ 816268 h 816269"/>
                <a:gd name="connsiteX28" fmla="*/ 1184555 w 2830194"/>
                <a:gd name="connsiteY28" fmla="*/ 97346 h 816269"/>
                <a:gd name="connsiteX29" fmla="*/ 1342175 w 2830194"/>
                <a:gd name="connsiteY29" fmla="*/ 9126 h 816269"/>
                <a:gd name="connsiteX30" fmla="*/ 1404459 w 2830194"/>
                <a:gd name="connsiteY30" fmla="*/ 86 h 816269"/>
                <a:gd name="connsiteX31" fmla="*/ 1404310 w 2830194"/>
                <a:gd name="connsiteY31" fmla="*/ 0 h 816269"/>
                <a:gd name="connsiteX32" fmla="*/ 1404682 w 2830194"/>
                <a:gd name="connsiteY32" fmla="*/ 54 h 816269"/>
                <a:gd name="connsiteX33" fmla="*/ 1405053 w 2830194"/>
                <a:gd name="connsiteY33" fmla="*/ 0 h 816269"/>
                <a:gd name="connsiteX34" fmla="*/ 1404905 w 2830194"/>
                <a:gd name="connsiteY34" fmla="*/ 86 h 816269"/>
                <a:gd name="connsiteX35" fmla="*/ 1467297 w 2830194"/>
                <a:gd name="connsiteY35" fmla="*/ 9126 h 816269"/>
                <a:gd name="connsiteX36" fmla="*/ 1625190 w 2830194"/>
                <a:gd name="connsiteY36" fmla="*/ 97346 h 816269"/>
                <a:gd name="connsiteX37" fmla="*/ 1682025 w 2830194"/>
                <a:gd name="connsiteY37" fmla="*/ 161060 h 816269"/>
                <a:gd name="connsiteX38" fmla="*/ 2830194 w 2830194"/>
                <a:gd name="connsiteY38" fmla="*/ 715077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553346 w 2811795"/>
                <a:gd name="connsiteY25" fmla="*/ 466699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38" fmla="*/ 1553346 w 2811795"/>
                <a:gd name="connsiteY38" fmla="*/ 466699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 w 2811795"/>
                <a:gd name="connsiteY26" fmla="*/ 816268 h 816269"/>
                <a:gd name="connsiteX27" fmla="*/ 1 w 2811795"/>
                <a:gd name="connsiteY27" fmla="*/ 816268 h 816269"/>
                <a:gd name="connsiteX28" fmla="*/ 1184555 w 2811795"/>
                <a:gd name="connsiteY28" fmla="*/ 97346 h 816269"/>
                <a:gd name="connsiteX29" fmla="*/ 1342175 w 2811795"/>
                <a:gd name="connsiteY29" fmla="*/ 9126 h 816269"/>
                <a:gd name="connsiteX30" fmla="*/ 1404459 w 2811795"/>
                <a:gd name="connsiteY30" fmla="*/ 86 h 816269"/>
                <a:gd name="connsiteX31" fmla="*/ 1404310 w 2811795"/>
                <a:gd name="connsiteY31" fmla="*/ 0 h 816269"/>
                <a:gd name="connsiteX32" fmla="*/ 1404682 w 2811795"/>
                <a:gd name="connsiteY32" fmla="*/ 54 h 816269"/>
                <a:gd name="connsiteX33" fmla="*/ 1405053 w 2811795"/>
                <a:gd name="connsiteY33" fmla="*/ 0 h 816269"/>
                <a:gd name="connsiteX34" fmla="*/ 1404905 w 2811795"/>
                <a:gd name="connsiteY34" fmla="*/ 86 h 816269"/>
                <a:gd name="connsiteX35" fmla="*/ 1467297 w 2811795"/>
                <a:gd name="connsiteY35" fmla="*/ 9126 h 816269"/>
                <a:gd name="connsiteX36" fmla="*/ 1625190 w 2811795"/>
                <a:gd name="connsiteY36" fmla="*/ 97346 h 816269"/>
                <a:gd name="connsiteX37" fmla="*/ 1682025 w 2811795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9437 w 2841231"/>
                <a:gd name="connsiteY26" fmla="*/ 81626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29573 w 2841231"/>
                <a:gd name="connsiteY0" fmla="*/ 816268 h 816269"/>
                <a:gd name="connsiteX1" fmla="*/ 29437 w 2841231"/>
                <a:gd name="connsiteY1" fmla="*/ 816268 h 816269"/>
                <a:gd name="connsiteX2" fmla="*/ 29436 w 2841231"/>
                <a:gd name="connsiteY2" fmla="*/ 816269 h 816269"/>
                <a:gd name="connsiteX3" fmla="*/ 29573 w 2841231"/>
                <a:gd name="connsiteY3" fmla="*/ 816268 h 816269"/>
                <a:gd name="connsiteX4" fmla="*/ 2841230 w 2841231"/>
                <a:gd name="connsiteY4" fmla="*/ 816268 h 816269"/>
                <a:gd name="connsiteX5" fmla="*/ 2841093 w 2841231"/>
                <a:gd name="connsiteY5" fmla="*/ 816268 h 816269"/>
                <a:gd name="connsiteX6" fmla="*/ 2841231 w 2841231"/>
                <a:gd name="connsiteY6" fmla="*/ 816269 h 816269"/>
                <a:gd name="connsiteX7" fmla="*/ 2841230 w 2841231"/>
                <a:gd name="connsiteY7" fmla="*/ 816268 h 816269"/>
                <a:gd name="connsiteX8" fmla="*/ 1434118 w 2841231"/>
                <a:gd name="connsiteY8" fmla="*/ 216 h 816269"/>
                <a:gd name="connsiteX9" fmla="*/ 1157254 w 2841231"/>
                <a:gd name="connsiteY9" fmla="*/ 161060 h 816269"/>
                <a:gd name="connsiteX10" fmla="*/ 1128761 w 2841231"/>
                <a:gd name="connsiteY10" fmla="*/ 193057 h 816269"/>
                <a:gd name="connsiteX11" fmla="*/ 760956 w 2841231"/>
                <a:gd name="connsiteY11" fmla="*/ 700296 h 816269"/>
                <a:gd name="connsiteX12" fmla="*/ 215713 w 2841231"/>
                <a:gd name="connsiteY12" fmla="*/ 814927 h 816269"/>
                <a:gd name="connsiteX13" fmla="*/ 29573 w 2841231"/>
                <a:gd name="connsiteY13" fmla="*/ 816268 h 816269"/>
                <a:gd name="connsiteX14" fmla="*/ 2841093 w 2841231"/>
                <a:gd name="connsiteY14" fmla="*/ 816268 h 816269"/>
                <a:gd name="connsiteX15" fmla="*/ 2654631 w 2841231"/>
                <a:gd name="connsiteY15" fmla="*/ 814927 h 816269"/>
                <a:gd name="connsiteX16" fmla="*/ 2108445 w 2841231"/>
                <a:gd name="connsiteY16" fmla="*/ 700296 h 816269"/>
                <a:gd name="connsiteX17" fmla="*/ 1740003 w 2841231"/>
                <a:gd name="connsiteY17" fmla="*/ 193057 h 816269"/>
                <a:gd name="connsiteX18" fmla="*/ 1711461 w 2841231"/>
                <a:gd name="connsiteY18" fmla="*/ 161060 h 816269"/>
                <a:gd name="connsiteX19" fmla="*/ 1434118 w 2841231"/>
                <a:gd name="connsiteY19" fmla="*/ 216 h 816269"/>
                <a:gd name="connsiteX20" fmla="*/ 1434118 w 2841231"/>
                <a:gd name="connsiteY20" fmla="*/ 54 h 816269"/>
                <a:gd name="connsiteX21" fmla="*/ 1433895 w 2841231"/>
                <a:gd name="connsiteY21" fmla="*/ 86 h 816269"/>
                <a:gd name="connsiteX22" fmla="*/ 1434118 w 2841231"/>
                <a:gd name="connsiteY22" fmla="*/ 216 h 816269"/>
                <a:gd name="connsiteX23" fmla="*/ 1434341 w 2841231"/>
                <a:gd name="connsiteY23" fmla="*/ 86 h 816269"/>
                <a:gd name="connsiteX24" fmla="*/ 1434118 w 2841231"/>
                <a:gd name="connsiteY24" fmla="*/ 54 h 816269"/>
                <a:gd name="connsiteX25" fmla="*/ 1711461 w 2841231"/>
                <a:gd name="connsiteY25" fmla="*/ 161060 h 816269"/>
                <a:gd name="connsiteX26" fmla="*/ 25757 w 2841231"/>
                <a:gd name="connsiteY26" fmla="*/ 702198 h 816269"/>
                <a:gd name="connsiteX27" fmla="*/ 0 w 2841231"/>
                <a:gd name="connsiteY27" fmla="*/ 665401 h 816269"/>
                <a:gd name="connsiteX28" fmla="*/ 1213991 w 2841231"/>
                <a:gd name="connsiteY28" fmla="*/ 97346 h 816269"/>
                <a:gd name="connsiteX29" fmla="*/ 1371611 w 2841231"/>
                <a:gd name="connsiteY29" fmla="*/ 9126 h 816269"/>
                <a:gd name="connsiteX30" fmla="*/ 1433895 w 2841231"/>
                <a:gd name="connsiteY30" fmla="*/ 86 h 816269"/>
                <a:gd name="connsiteX31" fmla="*/ 1433746 w 2841231"/>
                <a:gd name="connsiteY31" fmla="*/ 0 h 816269"/>
                <a:gd name="connsiteX32" fmla="*/ 1434118 w 2841231"/>
                <a:gd name="connsiteY32" fmla="*/ 54 h 816269"/>
                <a:gd name="connsiteX33" fmla="*/ 1434489 w 2841231"/>
                <a:gd name="connsiteY33" fmla="*/ 0 h 816269"/>
                <a:gd name="connsiteX34" fmla="*/ 1434341 w 2841231"/>
                <a:gd name="connsiteY34" fmla="*/ 86 h 816269"/>
                <a:gd name="connsiteX35" fmla="*/ 1496733 w 2841231"/>
                <a:gd name="connsiteY35" fmla="*/ 9126 h 816269"/>
                <a:gd name="connsiteX36" fmla="*/ 1654626 w 2841231"/>
                <a:gd name="connsiteY36" fmla="*/ 97346 h 816269"/>
                <a:gd name="connsiteX37" fmla="*/ 1711461 w 2841231"/>
                <a:gd name="connsiteY37" fmla="*/ 161060 h 816269"/>
                <a:gd name="connsiteX0" fmla="*/ 3816 w 2815474"/>
                <a:gd name="connsiteY0" fmla="*/ 816268 h 816269"/>
                <a:gd name="connsiteX1" fmla="*/ 3680 w 2815474"/>
                <a:gd name="connsiteY1" fmla="*/ 816268 h 816269"/>
                <a:gd name="connsiteX2" fmla="*/ 3679 w 2815474"/>
                <a:gd name="connsiteY2" fmla="*/ 816269 h 816269"/>
                <a:gd name="connsiteX3" fmla="*/ 3816 w 2815474"/>
                <a:gd name="connsiteY3" fmla="*/ 816268 h 816269"/>
                <a:gd name="connsiteX4" fmla="*/ 2815473 w 2815474"/>
                <a:gd name="connsiteY4" fmla="*/ 816268 h 816269"/>
                <a:gd name="connsiteX5" fmla="*/ 2815336 w 2815474"/>
                <a:gd name="connsiteY5" fmla="*/ 816268 h 816269"/>
                <a:gd name="connsiteX6" fmla="*/ 2815474 w 2815474"/>
                <a:gd name="connsiteY6" fmla="*/ 816269 h 816269"/>
                <a:gd name="connsiteX7" fmla="*/ 2815473 w 2815474"/>
                <a:gd name="connsiteY7" fmla="*/ 816268 h 816269"/>
                <a:gd name="connsiteX8" fmla="*/ 1408361 w 2815474"/>
                <a:gd name="connsiteY8" fmla="*/ 216 h 816269"/>
                <a:gd name="connsiteX9" fmla="*/ 1131497 w 2815474"/>
                <a:gd name="connsiteY9" fmla="*/ 161060 h 816269"/>
                <a:gd name="connsiteX10" fmla="*/ 1103004 w 2815474"/>
                <a:gd name="connsiteY10" fmla="*/ 193057 h 816269"/>
                <a:gd name="connsiteX11" fmla="*/ 735199 w 2815474"/>
                <a:gd name="connsiteY11" fmla="*/ 700296 h 816269"/>
                <a:gd name="connsiteX12" fmla="*/ 189956 w 2815474"/>
                <a:gd name="connsiteY12" fmla="*/ 814927 h 816269"/>
                <a:gd name="connsiteX13" fmla="*/ 3816 w 2815474"/>
                <a:gd name="connsiteY13" fmla="*/ 816268 h 816269"/>
                <a:gd name="connsiteX14" fmla="*/ 2815336 w 2815474"/>
                <a:gd name="connsiteY14" fmla="*/ 816268 h 816269"/>
                <a:gd name="connsiteX15" fmla="*/ 2628874 w 2815474"/>
                <a:gd name="connsiteY15" fmla="*/ 814927 h 816269"/>
                <a:gd name="connsiteX16" fmla="*/ 2082688 w 2815474"/>
                <a:gd name="connsiteY16" fmla="*/ 700296 h 816269"/>
                <a:gd name="connsiteX17" fmla="*/ 1714246 w 2815474"/>
                <a:gd name="connsiteY17" fmla="*/ 193057 h 816269"/>
                <a:gd name="connsiteX18" fmla="*/ 1685704 w 2815474"/>
                <a:gd name="connsiteY18" fmla="*/ 161060 h 816269"/>
                <a:gd name="connsiteX19" fmla="*/ 1408361 w 2815474"/>
                <a:gd name="connsiteY19" fmla="*/ 216 h 816269"/>
                <a:gd name="connsiteX20" fmla="*/ 1408361 w 2815474"/>
                <a:gd name="connsiteY20" fmla="*/ 54 h 816269"/>
                <a:gd name="connsiteX21" fmla="*/ 1408138 w 2815474"/>
                <a:gd name="connsiteY21" fmla="*/ 86 h 816269"/>
                <a:gd name="connsiteX22" fmla="*/ 1408361 w 2815474"/>
                <a:gd name="connsiteY22" fmla="*/ 216 h 816269"/>
                <a:gd name="connsiteX23" fmla="*/ 1408584 w 2815474"/>
                <a:gd name="connsiteY23" fmla="*/ 86 h 816269"/>
                <a:gd name="connsiteX24" fmla="*/ 1408361 w 2815474"/>
                <a:gd name="connsiteY24" fmla="*/ 54 h 816269"/>
                <a:gd name="connsiteX25" fmla="*/ 1685704 w 2815474"/>
                <a:gd name="connsiteY25" fmla="*/ 161060 h 816269"/>
                <a:gd name="connsiteX26" fmla="*/ 0 w 2815474"/>
                <a:gd name="connsiteY26" fmla="*/ 702198 h 816269"/>
                <a:gd name="connsiteX27" fmla="*/ 1188234 w 2815474"/>
                <a:gd name="connsiteY27" fmla="*/ 97346 h 816269"/>
                <a:gd name="connsiteX28" fmla="*/ 1345854 w 2815474"/>
                <a:gd name="connsiteY28" fmla="*/ 9126 h 816269"/>
                <a:gd name="connsiteX29" fmla="*/ 1408138 w 2815474"/>
                <a:gd name="connsiteY29" fmla="*/ 86 h 816269"/>
                <a:gd name="connsiteX30" fmla="*/ 1407989 w 2815474"/>
                <a:gd name="connsiteY30" fmla="*/ 0 h 816269"/>
                <a:gd name="connsiteX31" fmla="*/ 1408361 w 2815474"/>
                <a:gd name="connsiteY31" fmla="*/ 54 h 816269"/>
                <a:gd name="connsiteX32" fmla="*/ 1408732 w 2815474"/>
                <a:gd name="connsiteY32" fmla="*/ 0 h 816269"/>
                <a:gd name="connsiteX33" fmla="*/ 1408584 w 2815474"/>
                <a:gd name="connsiteY33" fmla="*/ 86 h 816269"/>
                <a:gd name="connsiteX34" fmla="*/ 1470976 w 2815474"/>
                <a:gd name="connsiteY34" fmla="*/ 9126 h 816269"/>
                <a:gd name="connsiteX35" fmla="*/ 1628869 w 2815474"/>
                <a:gd name="connsiteY35" fmla="*/ 97346 h 816269"/>
                <a:gd name="connsiteX36" fmla="*/ 1685704 w 2815474"/>
                <a:gd name="connsiteY36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184555 w 2811795"/>
                <a:gd name="connsiteY26" fmla="*/ 97346 h 816269"/>
                <a:gd name="connsiteX27" fmla="*/ 1342175 w 2811795"/>
                <a:gd name="connsiteY27" fmla="*/ 9126 h 816269"/>
                <a:gd name="connsiteX28" fmla="*/ 1404459 w 2811795"/>
                <a:gd name="connsiteY28" fmla="*/ 86 h 816269"/>
                <a:gd name="connsiteX29" fmla="*/ 1404310 w 2811795"/>
                <a:gd name="connsiteY29" fmla="*/ 0 h 816269"/>
                <a:gd name="connsiteX30" fmla="*/ 1404682 w 2811795"/>
                <a:gd name="connsiteY30" fmla="*/ 54 h 816269"/>
                <a:gd name="connsiteX31" fmla="*/ 1405053 w 2811795"/>
                <a:gd name="connsiteY31" fmla="*/ 0 h 816269"/>
                <a:gd name="connsiteX32" fmla="*/ 1404905 w 2811795"/>
                <a:gd name="connsiteY32" fmla="*/ 86 h 816269"/>
                <a:gd name="connsiteX33" fmla="*/ 1467297 w 2811795"/>
                <a:gd name="connsiteY33" fmla="*/ 9126 h 816269"/>
                <a:gd name="connsiteX34" fmla="*/ 1625190 w 2811795"/>
                <a:gd name="connsiteY34" fmla="*/ 97346 h 816269"/>
                <a:gd name="connsiteX35" fmla="*/ 1682025 w 2811795"/>
                <a:gd name="connsiteY35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82025 w 2811795"/>
                <a:gd name="connsiteY25" fmla="*/ 161060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34" fmla="*/ 1682025 w 2811795"/>
                <a:gd name="connsiteY34" fmla="*/ 161060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625190 w 2811795"/>
                <a:gd name="connsiteY25" fmla="*/ 9734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33" fmla="*/ 1625190 w 2811795"/>
                <a:gd name="connsiteY33" fmla="*/ 9734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67297 w 2811795"/>
                <a:gd name="connsiteY25" fmla="*/ 912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32" fmla="*/ 1467297 w 2811795"/>
                <a:gd name="connsiteY32" fmla="*/ 912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342175 w 2811795"/>
                <a:gd name="connsiteY26" fmla="*/ 9126 h 816269"/>
                <a:gd name="connsiteX27" fmla="*/ 1404459 w 2811795"/>
                <a:gd name="connsiteY27" fmla="*/ 86 h 816269"/>
                <a:gd name="connsiteX28" fmla="*/ 1404310 w 2811795"/>
                <a:gd name="connsiteY28" fmla="*/ 0 h 816269"/>
                <a:gd name="connsiteX29" fmla="*/ 1404682 w 2811795"/>
                <a:gd name="connsiteY29" fmla="*/ 54 h 816269"/>
                <a:gd name="connsiteX30" fmla="*/ 1405053 w 2811795"/>
                <a:gd name="connsiteY30" fmla="*/ 0 h 816269"/>
                <a:gd name="connsiteX31" fmla="*/ 1404905 w 2811795"/>
                <a:gd name="connsiteY31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4905 w 2811795"/>
                <a:gd name="connsiteY25" fmla="*/ 86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30" fmla="*/ 1404905 w 2811795"/>
                <a:gd name="connsiteY30" fmla="*/ 86 h 816269"/>
                <a:gd name="connsiteX0" fmla="*/ 137 w 2811795"/>
                <a:gd name="connsiteY0" fmla="*/ 816268 h 816269"/>
                <a:gd name="connsiteX1" fmla="*/ 1 w 2811795"/>
                <a:gd name="connsiteY1" fmla="*/ 816268 h 816269"/>
                <a:gd name="connsiteX2" fmla="*/ 0 w 2811795"/>
                <a:gd name="connsiteY2" fmla="*/ 816269 h 816269"/>
                <a:gd name="connsiteX3" fmla="*/ 137 w 2811795"/>
                <a:gd name="connsiteY3" fmla="*/ 816268 h 816269"/>
                <a:gd name="connsiteX4" fmla="*/ 2811794 w 2811795"/>
                <a:gd name="connsiteY4" fmla="*/ 816268 h 816269"/>
                <a:gd name="connsiteX5" fmla="*/ 2811657 w 2811795"/>
                <a:gd name="connsiteY5" fmla="*/ 816268 h 816269"/>
                <a:gd name="connsiteX6" fmla="*/ 2811795 w 2811795"/>
                <a:gd name="connsiteY6" fmla="*/ 816269 h 816269"/>
                <a:gd name="connsiteX7" fmla="*/ 2811794 w 2811795"/>
                <a:gd name="connsiteY7" fmla="*/ 816268 h 816269"/>
                <a:gd name="connsiteX8" fmla="*/ 1404682 w 2811795"/>
                <a:gd name="connsiteY8" fmla="*/ 216 h 816269"/>
                <a:gd name="connsiteX9" fmla="*/ 1127818 w 2811795"/>
                <a:gd name="connsiteY9" fmla="*/ 161060 h 816269"/>
                <a:gd name="connsiteX10" fmla="*/ 1099325 w 2811795"/>
                <a:gd name="connsiteY10" fmla="*/ 193057 h 816269"/>
                <a:gd name="connsiteX11" fmla="*/ 731520 w 2811795"/>
                <a:gd name="connsiteY11" fmla="*/ 700296 h 816269"/>
                <a:gd name="connsiteX12" fmla="*/ 186277 w 2811795"/>
                <a:gd name="connsiteY12" fmla="*/ 814927 h 816269"/>
                <a:gd name="connsiteX13" fmla="*/ 137 w 2811795"/>
                <a:gd name="connsiteY13" fmla="*/ 816268 h 816269"/>
                <a:gd name="connsiteX14" fmla="*/ 2811657 w 2811795"/>
                <a:gd name="connsiteY14" fmla="*/ 816268 h 816269"/>
                <a:gd name="connsiteX15" fmla="*/ 2625195 w 2811795"/>
                <a:gd name="connsiteY15" fmla="*/ 814927 h 816269"/>
                <a:gd name="connsiteX16" fmla="*/ 2079009 w 2811795"/>
                <a:gd name="connsiteY16" fmla="*/ 700296 h 816269"/>
                <a:gd name="connsiteX17" fmla="*/ 1710567 w 2811795"/>
                <a:gd name="connsiteY17" fmla="*/ 193057 h 816269"/>
                <a:gd name="connsiteX18" fmla="*/ 1682025 w 2811795"/>
                <a:gd name="connsiteY18" fmla="*/ 161060 h 816269"/>
                <a:gd name="connsiteX19" fmla="*/ 1404682 w 2811795"/>
                <a:gd name="connsiteY19" fmla="*/ 216 h 816269"/>
                <a:gd name="connsiteX20" fmla="*/ 1404682 w 2811795"/>
                <a:gd name="connsiteY20" fmla="*/ 54 h 816269"/>
                <a:gd name="connsiteX21" fmla="*/ 1404459 w 2811795"/>
                <a:gd name="connsiteY21" fmla="*/ 86 h 816269"/>
                <a:gd name="connsiteX22" fmla="*/ 1404682 w 2811795"/>
                <a:gd name="connsiteY22" fmla="*/ 216 h 816269"/>
                <a:gd name="connsiteX23" fmla="*/ 1404905 w 2811795"/>
                <a:gd name="connsiteY23" fmla="*/ 86 h 816269"/>
                <a:gd name="connsiteX24" fmla="*/ 1404682 w 2811795"/>
                <a:gd name="connsiteY24" fmla="*/ 54 h 816269"/>
                <a:gd name="connsiteX25" fmla="*/ 1405053 w 2811795"/>
                <a:gd name="connsiteY25" fmla="*/ 0 h 816269"/>
                <a:gd name="connsiteX26" fmla="*/ 1404459 w 2811795"/>
                <a:gd name="connsiteY26" fmla="*/ 86 h 816269"/>
                <a:gd name="connsiteX27" fmla="*/ 1404310 w 2811795"/>
                <a:gd name="connsiteY27" fmla="*/ 0 h 816269"/>
                <a:gd name="connsiteX28" fmla="*/ 1404682 w 2811795"/>
                <a:gd name="connsiteY28" fmla="*/ 54 h 816269"/>
                <a:gd name="connsiteX29" fmla="*/ 1405053 w 2811795"/>
                <a:gd name="connsiteY29" fmla="*/ 0 h 816269"/>
                <a:gd name="connsiteX0" fmla="*/ 22271 w 2833929"/>
                <a:gd name="connsiteY0" fmla="*/ 816268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2271 w 2833929"/>
                <a:gd name="connsiteY3" fmla="*/ 816268 h 816269"/>
                <a:gd name="connsiteX4" fmla="*/ 2833928 w 2833929"/>
                <a:gd name="connsiteY4" fmla="*/ 816268 h 816269"/>
                <a:gd name="connsiteX5" fmla="*/ 2833791 w 2833929"/>
                <a:gd name="connsiteY5" fmla="*/ 816268 h 816269"/>
                <a:gd name="connsiteX6" fmla="*/ 2833929 w 2833929"/>
                <a:gd name="connsiteY6" fmla="*/ 816269 h 816269"/>
                <a:gd name="connsiteX7" fmla="*/ 2833928 w 2833929"/>
                <a:gd name="connsiteY7" fmla="*/ 816268 h 816269"/>
                <a:gd name="connsiteX8" fmla="*/ 1426816 w 2833929"/>
                <a:gd name="connsiteY8" fmla="*/ 216 h 816269"/>
                <a:gd name="connsiteX9" fmla="*/ 1149952 w 2833929"/>
                <a:gd name="connsiteY9" fmla="*/ 161060 h 816269"/>
                <a:gd name="connsiteX10" fmla="*/ 1121459 w 2833929"/>
                <a:gd name="connsiteY10" fmla="*/ 193057 h 816269"/>
                <a:gd name="connsiteX11" fmla="*/ 753654 w 2833929"/>
                <a:gd name="connsiteY11" fmla="*/ 700296 h 816269"/>
                <a:gd name="connsiteX12" fmla="*/ 208411 w 2833929"/>
                <a:gd name="connsiteY12" fmla="*/ 814927 h 816269"/>
                <a:gd name="connsiteX13" fmla="*/ 0 w 2833929"/>
                <a:gd name="connsiteY13" fmla="*/ 680025 h 816269"/>
                <a:gd name="connsiteX14" fmla="*/ 2833791 w 2833929"/>
                <a:gd name="connsiteY14" fmla="*/ 816268 h 816269"/>
                <a:gd name="connsiteX15" fmla="*/ 2647329 w 2833929"/>
                <a:gd name="connsiteY15" fmla="*/ 814927 h 816269"/>
                <a:gd name="connsiteX16" fmla="*/ 2101143 w 2833929"/>
                <a:gd name="connsiteY16" fmla="*/ 700296 h 816269"/>
                <a:gd name="connsiteX17" fmla="*/ 1732701 w 2833929"/>
                <a:gd name="connsiteY17" fmla="*/ 193057 h 816269"/>
                <a:gd name="connsiteX18" fmla="*/ 1704159 w 2833929"/>
                <a:gd name="connsiteY18" fmla="*/ 161060 h 816269"/>
                <a:gd name="connsiteX19" fmla="*/ 1426816 w 2833929"/>
                <a:gd name="connsiteY19" fmla="*/ 216 h 816269"/>
                <a:gd name="connsiteX20" fmla="*/ 1426816 w 2833929"/>
                <a:gd name="connsiteY20" fmla="*/ 54 h 816269"/>
                <a:gd name="connsiteX21" fmla="*/ 1426593 w 2833929"/>
                <a:gd name="connsiteY21" fmla="*/ 86 h 816269"/>
                <a:gd name="connsiteX22" fmla="*/ 1426816 w 2833929"/>
                <a:gd name="connsiteY22" fmla="*/ 216 h 816269"/>
                <a:gd name="connsiteX23" fmla="*/ 1427039 w 2833929"/>
                <a:gd name="connsiteY23" fmla="*/ 86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26" fmla="*/ 1426593 w 2833929"/>
                <a:gd name="connsiteY26" fmla="*/ 86 h 816269"/>
                <a:gd name="connsiteX27" fmla="*/ 1426444 w 2833929"/>
                <a:gd name="connsiteY27" fmla="*/ 0 h 816269"/>
                <a:gd name="connsiteX28" fmla="*/ 1426816 w 2833929"/>
                <a:gd name="connsiteY28" fmla="*/ 54 h 816269"/>
                <a:gd name="connsiteX29" fmla="*/ 1427187 w 2833929"/>
                <a:gd name="connsiteY29" fmla="*/ 0 h 816269"/>
                <a:gd name="connsiteX0" fmla="*/ 22134 w 2833929"/>
                <a:gd name="connsiteY0" fmla="*/ 816269 h 816269"/>
                <a:gd name="connsiteX1" fmla="*/ 22135 w 2833929"/>
                <a:gd name="connsiteY1" fmla="*/ 816268 h 816269"/>
                <a:gd name="connsiteX2" fmla="*/ 22134 w 2833929"/>
                <a:gd name="connsiteY2" fmla="*/ 816269 h 816269"/>
                <a:gd name="connsiteX3" fmla="*/ 2833928 w 2833929"/>
                <a:gd name="connsiteY3" fmla="*/ 816268 h 816269"/>
                <a:gd name="connsiteX4" fmla="*/ 2833791 w 2833929"/>
                <a:gd name="connsiteY4" fmla="*/ 816268 h 816269"/>
                <a:gd name="connsiteX5" fmla="*/ 2833929 w 2833929"/>
                <a:gd name="connsiteY5" fmla="*/ 816269 h 816269"/>
                <a:gd name="connsiteX6" fmla="*/ 2833928 w 2833929"/>
                <a:gd name="connsiteY6" fmla="*/ 816268 h 816269"/>
                <a:gd name="connsiteX7" fmla="*/ 1426816 w 2833929"/>
                <a:gd name="connsiteY7" fmla="*/ 216 h 816269"/>
                <a:gd name="connsiteX8" fmla="*/ 1149952 w 2833929"/>
                <a:gd name="connsiteY8" fmla="*/ 161060 h 816269"/>
                <a:gd name="connsiteX9" fmla="*/ 1121459 w 2833929"/>
                <a:gd name="connsiteY9" fmla="*/ 193057 h 816269"/>
                <a:gd name="connsiteX10" fmla="*/ 753654 w 2833929"/>
                <a:gd name="connsiteY10" fmla="*/ 700296 h 816269"/>
                <a:gd name="connsiteX11" fmla="*/ 208411 w 2833929"/>
                <a:gd name="connsiteY11" fmla="*/ 814927 h 816269"/>
                <a:gd name="connsiteX12" fmla="*/ 0 w 2833929"/>
                <a:gd name="connsiteY12" fmla="*/ 680025 h 816269"/>
                <a:gd name="connsiteX13" fmla="*/ 2833791 w 2833929"/>
                <a:gd name="connsiteY13" fmla="*/ 816268 h 816269"/>
                <a:gd name="connsiteX14" fmla="*/ 2647329 w 2833929"/>
                <a:gd name="connsiteY14" fmla="*/ 814927 h 816269"/>
                <a:gd name="connsiteX15" fmla="*/ 2101143 w 2833929"/>
                <a:gd name="connsiteY15" fmla="*/ 700296 h 816269"/>
                <a:gd name="connsiteX16" fmla="*/ 1732701 w 2833929"/>
                <a:gd name="connsiteY16" fmla="*/ 193057 h 816269"/>
                <a:gd name="connsiteX17" fmla="*/ 1704159 w 2833929"/>
                <a:gd name="connsiteY17" fmla="*/ 161060 h 816269"/>
                <a:gd name="connsiteX18" fmla="*/ 1426816 w 2833929"/>
                <a:gd name="connsiteY18" fmla="*/ 216 h 816269"/>
                <a:gd name="connsiteX19" fmla="*/ 1426816 w 2833929"/>
                <a:gd name="connsiteY19" fmla="*/ 54 h 816269"/>
                <a:gd name="connsiteX20" fmla="*/ 1426593 w 2833929"/>
                <a:gd name="connsiteY20" fmla="*/ 86 h 816269"/>
                <a:gd name="connsiteX21" fmla="*/ 1426816 w 2833929"/>
                <a:gd name="connsiteY21" fmla="*/ 216 h 816269"/>
                <a:gd name="connsiteX22" fmla="*/ 1427039 w 2833929"/>
                <a:gd name="connsiteY22" fmla="*/ 86 h 816269"/>
                <a:gd name="connsiteX23" fmla="*/ 1426816 w 2833929"/>
                <a:gd name="connsiteY23" fmla="*/ 54 h 816269"/>
                <a:gd name="connsiteX24" fmla="*/ 1427187 w 2833929"/>
                <a:gd name="connsiteY24" fmla="*/ 0 h 816269"/>
                <a:gd name="connsiteX25" fmla="*/ 1426593 w 2833929"/>
                <a:gd name="connsiteY25" fmla="*/ 86 h 816269"/>
                <a:gd name="connsiteX26" fmla="*/ 1426444 w 2833929"/>
                <a:gd name="connsiteY26" fmla="*/ 0 h 816269"/>
                <a:gd name="connsiteX27" fmla="*/ 1426816 w 2833929"/>
                <a:gd name="connsiteY27" fmla="*/ 54 h 816269"/>
                <a:gd name="connsiteX28" fmla="*/ 1427187 w 2833929"/>
                <a:gd name="connsiteY28" fmla="*/ 0 h 816269"/>
                <a:gd name="connsiteX0" fmla="*/ 2833928 w 2833929"/>
                <a:gd name="connsiteY0" fmla="*/ 816268 h 816269"/>
                <a:gd name="connsiteX1" fmla="*/ 2833791 w 2833929"/>
                <a:gd name="connsiteY1" fmla="*/ 816268 h 816269"/>
                <a:gd name="connsiteX2" fmla="*/ 2833929 w 2833929"/>
                <a:gd name="connsiteY2" fmla="*/ 816269 h 816269"/>
                <a:gd name="connsiteX3" fmla="*/ 2833928 w 2833929"/>
                <a:gd name="connsiteY3" fmla="*/ 816268 h 816269"/>
                <a:gd name="connsiteX4" fmla="*/ 1426816 w 2833929"/>
                <a:gd name="connsiteY4" fmla="*/ 216 h 816269"/>
                <a:gd name="connsiteX5" fmla="*/ 1149952 w 2833929"/>
                <a:gd name="connsiteY5" fmla="*/ 161060 h 816269"/>
                <a:gd name="connsiteX6" fmla="*/ 1121459 w 2833929"/>
                <a:gd name="connsiteY6" fmla="*/ 193057 h 816269"/>
                <a:gd name="connsiteX7" fmla="*/ 753654 w 2833929"/>
                <a:gd name="connsiteY7" fmla="*/ 700296 h 816269"/>
                <a:gd name="connsiteX8" fmla="*/ 208411 w 2833929"/>
                <a:gd name="connsiteY8" fmla="*/ 814927 h 816269"/>
                <a:gd name="connsiteX9" fmla="*/ 0 w 2833929"/>
                <a:gd name="connsiteY9" fmla="*/ 680025 h 816269"/>
                <a:gd name="connsiteX10" fmla="*/ 2833791 w 2833929"/>
                <a:gd name="connsiteY10" fmla="*/ 816268 h 816269"/>
                <a:gd name="connsiteX11" fmla="*/ 2647329 w 2833929"/>
                <a:gd name="connsiteY11" fmla="*/ 814927 h 816269"/>
                <a:gd name="connsiteX12" fmla="*/ 2101143 w 2833929"/>
                <a:gd name="connsiteY12" fmla="*/ 700296 h 816269"/>
                <a:gd name="connsiteX13" fmla="*/ 1732701 w 2833929"/>
                <a:gd name="connsiteY13" fmla="*/ 193057 h 816269"/>
                <a:gd name="connsiteX14" fmla="*/ 1704159 w 2833929"/>
                <a:gd name="connsiteY14" fmla="*/ 161060 h 816269"/>
                <a:gd name="connsiteX15" fmla="*/ 1426816 w 2833929"/>
                <a:gd name="connsiteY15" fmla="*/ 216 h 816269"/>
                <a:gd name="connsiteX16" fmla="*/ 1426816 w 2833929"/>
                <a:gd name="connsiteY16" fmla="*/ 54 h 816269"/>
                <a:gd name="connsiteX17" fmla="*/ 1426593 w 2833929"/>
                <a:gd name="connsiteY17" fmla="*/ 86 h 816269"/>
                <a:gd name="connsiteX18" fmla="*/ 1426816 w 2833929"/>
                <a:gd name="connsiteY18" fmla="*/ 216 h 816269"/>
                <a:gd name="connsiteX19" fmla="*/ 1427039 w 2833929"/>
                <a:gd name="connsiteY19" fmla="*/ 86 h 816269"/>
                <a:gd name="connsiteX20" fmla="*/ 1426816 w 2833929"/>
                <a:gd name="connsiteY20" fmla="*/ 54 h 816269"/>
                <a:gd name="connsiteX21" fmla="*/ 1427187 w 2833929"/>
                <a:gd name="connsiteY21" fmla="*/ 0 h 816269"/>
                <a:gd name="connsiteX22" fmla="*/ 1426593 w 2833929"/>
                <a:gd name="connsiteY22" fmla="*/ 86 h 816269"/>
                <a:gd name="connsiteX23" fmla="*/ 1426444 w 2833929"/>
                <a:gd name="connsiteY23" fmla="*/ 0 h 816269"/>
                <a:gd name="connsiteX24" fmla="*/ 1426816 w 2833929"/>
                <a:gd name="connsiteY24" fmla="*/ 54 h 816269"/>
                <a:gd name="connsiteX25" fmla="*/ 1427187 w 2833929"/>
                <a:gd name="connsiteY25" fmla="*/ 0 h 816269"/>
                <a:gd name="connsiteX0" fmla="*/ 2840478 w 2840479"/>
                <a:gd name="connsiteY0" fmla="*/ 816268 h 816269"/>
                <a:gd name="connsiteX1" fmla="*/ 2840341 w 2840479"/>
                <a:gd name="connsiteY1" fmla="*/ 816268 h 816269"/>
                <a:gd name="connsiteX2" fmla="*/ 2840479 w 2840479"/>
                <a:gd name="connsiteY2" fmla="*/ 816269 h 816269"/>
                <a:gd name="connsiteX3" fmla="*/ 2840478 w 2840479"/>
                <a:gd name="connsiteY3" fmla="*/ 816268 h 816269"/>
                <a:gd name="connsiteX4" fmla="*/ 1433366 w 2840479"/>
                <a:gd name="connsiteY4" fmla="*/ 216 h 816269"/>
                <a:gd name="connsiteX5" fmla="*/ 1156502 w 2840479"/>
                <a:gd name="connsiteY5" fmla="*/ 161060 h 816269"/>
                <a:gd name="connsiteX6" fmla="*/ 1128009 w 2840479"/>
                <a:gd name="connsiteY6" fmla="*/ 193057 h 816269"/>
                <a:gd name="connsiteX7" fmla="*/ 760204 w 2840479"/>
                <a:gd name="connsiteY7" fmla="*/ 700296 h 816269"/>
                <a:gd name="connsiteX8" fmla="*/ 214961 w 2840479"/>
                <a:gd name="connsiteY8" fmla="*/ 814927 h 816269"/>
                <a:gd name="connsiteX9" fmla="*/ 0 w 2840479"/>
                <a:gd name="connsiteY9" fmla="*/ 814958 h 816269"/>
                <a:gd name="connsiteX10" fmla="*/ 2840341 w 2840479"/>
                <a:gd name="connsiteY10" fmla="*/ 816268 h 816269"/>
                <a:gd name="connsiteX11" fmla="*/ 2653879 w 2840479"/>
                <a:gd name="connsiteY11" fmla="*/ 814927 h 816269"/>
                <a:gd name="connsiteX12" fmla="*/ 2107693 w 2840479"/>
                <a:gd name="connsiteY12" fmla="*/ 700296 h 816269"/>
                <a:gd name="connsiteX13" fmla="*/ 1739251 w 2840479"/>
                <a:gd name="connsiteY13" fmla="*/ 193057 h 816269"/>
                <a:gd name="connsiteX14" fmla="*/ 1710709 w 2840479"/>
                <a:gd name="connsiteY14" fmla="*/ 161060 h 816269"/>
                <a:gd name="connsiteX15" fmla="*/ 1433366 w 2840479"/>
                <a:gd name="connsiteY15" fmla="*/ 216 h 816269"/>
                <a:gd name="connsiteX16" fmla="*/ 1433366 w 2840479"/>
                <a:gd name="connsiteY16" fmla="*/ 54 h 816269"/>
                <a:gd name="connsiteX17" fmla="*/ 1433143 w 2840479"/>
                <a:gd name="connsiteY17" fmla="*/ 86 h 816269"/>
                <a:gd name="connsiteX18" fmla="*/ 1433366 w 2840479"/>
                <a:gd name="connsiteY18" fmla="*/ 216 h 816269"/>
                <a:gd name="connsiteX19" fmla="*/ 1433589 w 2840479"/>
                <a:gd name="connsiteY19" fmla="*/ 86 h 816269"/>
                <a:gd name="connsiteX20" fmla="*/ 1433366 w 2840479"/>
                <a:gd name="connsiteY20" fmla="*/ 54 h 816269"/>
                <a:gd name="connsiteX21" fmla="*/ 1433737 w 2840479"/>
                <a:gd name="connsiteY21" fmla="*/ 0 h 816269"/>
                <a:gd name="connsiteX22" fmla="*/ 1433143 w 2840479"/>
                <a:gd name="connsiteY22" fmla="*/ 86 h 816269"/>
                <a:gd name="connsiteX23" fmla="*/ 1432994 w 2840479"/>
                <a:gd name="connsiteY23" fmla="*/ 0 h 816269"/>
                <a:gd name="connsiteX24" fmla="*/ 1433366 w 2840479"/>
                <a:gd name="connsiteY24" fmla="*/ 54 h 816269"/>
                <a:gd name="connsiteX25" fmla="*/ 1433737 w 2840479"/>
                <a:gd name="connsiteY25" fmla="*/ 0 h 816269"/>
                <a:gd name="connsiteX0" fmla="*/ 2840478 w 2845581"/>
                <a:gd name="connsiteY0" fmla="*/ 816268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2840478 w 2845581"/>
                <a:gd name="connsiteY3" fmla="*/ 816268 h 816269"/>
                <a:gd name="connsiteX4" fmla="*/ 1433366 w 2845581"/>
                <a:gd name="connsiteY4" fmla="*/ 216 h 816269"/>
                <a:gd name="connsiteX5" fmla="*/ 1156502 w 2845581"/>
                <a:gd name="connsiteY5" fmla="*/ 161060 h 816269"/>
                <a:gd name="connsiteX6" fmla="*/ 1128009 w 2845581"/>
                <a:gd name="connsiteY6" fmla="*/ 193057 h 816269"/>
                <a:gd name="connsiteX7" fmla="*/ 760204 w 2845581"/>
                <a:gd name="connsiteY7" fmla="*/ 700296 h 816269"/>
                <a:gd name="connsiteX8" fmla="*/ 214961 w 2845581"/>
                <a:gd name="connsiteY8" fmla="*/ 814927 h 816269"/>
                <a:gd name="connsiteX9" fmla="*/ 0 w 2845581"/>
                <a:gd name="connsiteY9" fmla="*/ 814958 h 816269"/>
                <a:gd name="connsiteX10" fmla="*/ 2845581 w 2845581"/>
                <a:gd name="connsiteY10" fmla="*/ 749457 h 816269"/>
                <a:gd name="connsiteX11" fmla="*/ 2653879 w 2845581"/>
                <a:gd name="connsiteY11" fmla="*/ 814927 h 816269"/>
                <a:gd name="connsiteX12" fmla="*/ 2107693 w 2845581"/>
                <a:gd name="connsiteY12" fmla="*/ 700296 h 816269"/>
                <a:gd name="connsiteX13" fmla="*/ 1739251 w 2845581"/>
                <a:gd name="connsiteY13" fmla="*/ 193057 h 816269"/>
                <a:gd name="connsiteX14" fmla="*/ 1710709 w 2845581"/>
                <a:gd name="connsiteY14" fmla="*/ 161060 h 816269"/>
                <a:gd name="connsiteX15" fmla="*/ 1433366 w 2845581"/>
                <a:gd name="connsiteY15" fmla="*/ 216 h 816269"/>
                <a:gd name="connsiteX16" fmla="*/ 1433366 w 2845581"/>
                <a:gd name="connsiteY16" fmla="*/ 54 h 816269"/>
                <a:gd name="connsiteX17" fmla="*/ 1433143 w 2845581"/>
                <a:gd name="connsiteY17" fmla="*/ 86 h 816269"/>
                <a:gd name="connsiteX18" fmla="*/ 1433366 w 2845581"/>
                <a:gd name="connsiteY18" fmla="*/ 216 h 816269"/>
                <a:gd name="connsiteX19" fmla="*/ 1433589 w 2845581"/>
                <a:gd name="connsiteY19" fmla="*/ 86 h 816269"/>
                <a:gd name="connsiteX20" fmla="*/ 1433366 w 2845581"/>
                <a:gd name="connsiteY20" fmla="*/ 54 h 816269"/>
                <a:gd name="connsiteX21" fmla="*/ 1433737 w 2845581"/>
                <a:gd name="connsiteY21" fmla="*/ 0 h 816269"/>
                <a:gd name="connsiteX22" fmla="*/ 1433143 w 2845581"/>
                <a:gd name="connsiteY22" fmla="*/ 86 h 816269"/>
                <a:gd name="connsiteX23" fmla="*/ 1432994 w 2845581"/>
                <a:gd name="connsiteY23" fmla="*/ 0 h 816269"/>
                <a:gd name="connsiteX24" fmla="*/ 1433366 w 2845581"/>
                <a:gd name="connsiteY24" fmla="*/ 54 h 816269"/>
                <a:gd name="connsiteX25" fmla="*/ 1433737 w 2845581"/>
                <a:gd name="connsiteY25" fmla="*/ 0 h 816269"/>
                <a:gd name="connsiteX0" fmla="*/ 2840479 w 2845581"/>
                <a:gd name="connsiteY0" fmla="*/ 816269 h 816269"/>
                <a:gd name="connsiteX1" fmla="*/ 2840341 w 2845581"/>
                <a:gd name="connsiteY1" fmla="*/ 816268 h 816269"/>
                <a:gd name="connsiteX2" fmla="*/ 2840479 w 2845581"/>
                <a:gd name="connsiteY2" fmla="*/ 816269 h 816269"/>
                <a:gd name="connsiteX3" fmla="*/ 1433366 w 2845581"/>
                <a:gd name="connsiteY3" fmla="*/ 216 h 816269"/>
                <a:gd name="connsiteX4" fmla="*/ 1156502 w 2845581"/>
                <a:gd name="connsiteY4" fmla="*/ 161060 h 816269"/>
                <a:gd name="connsiteX5" fmla="*/ 1128009 w 2845581"/>
                <a:gd name="connsiteY5" fmla="*/ 193057 h 816269"/>
                <a:gd name="connsiteX6" fmla="*/ 760204 w 2845581"/>
                <a:gd name="connsiteY6" fmla="*/ 700296 h 816269"/>
                <a:gd name="connsiteX7" fmla="*/ 214961 w 2845581"/>
                <a:gd name="connsiteY7" fmla="*/ 814927 h 816269"/>
                <a:gd name="connsiteX8" fmla="*/ 0 w 2845581"/>
                <a:gd name="connsiteY8" fmla="*/ 814958 h 816269"/>
                <a:gd name="connsiteX9" fmla="*/ 2845581 w 2845581"/>
                <a:gd name="connsiteY9" fmla="*/ 749457 h 816269"/>
                <a:gd name="connsiteX10" fmla="*/ 2653879 w 2845581"/>
                <a:gd name="connsiteY10" fmla="*/ 814927 h 816269"/>
                <a:gd name="connsiteX11" fmla="*/ 2107693 w 2845581"/>
                <a:gd name="connsiteY11" fmla="*/ 700296 h 816269"/>
                <a:gd name="connsiteX12" fmla="*/ 1739251 w 2845581"/>
                <a:gd name="connsiteY12" fmla="*/ 193057 h 816269"/>
                <a:gd name="connsiteX13" fmla="*/ 1710709 w 2845581"/>
                <a:gd name="connsiteY13" fmla="*/ 161060 h 816269"/>
                <a:gd name="connsiteX14" fmla="*/ 1433366 w 2845581"/>
                <a:gd name="connsiteY14" fmla="*/ 216 h 816269"/>
                <a:gd name="connsiteX15" fmla="*/ 1433366 w 2845581"/>
                <a:gd name="connsiteY15" fmla="*/ 54 h 816269"/>
                <a:gd name="connsiteX16" fmla="*/ 1433143 w 2845581"/>
                <a:gd name="connsiteY16" fmla="*/ 86 h 816269"/>
                <a:gd name="connsiteX17" fmla="*/ 1433366 w 2845581"/>
                <a:gd name="connsiteY17" fmla="*/ 216 h 816269"/>
                <a:gd name="connsiteX18" fmla="*/ 1433589 w 2845581"/>
                <a:gd name="connsiteY18" fmla="*/ 86 h 816269"/>
                <a:gd name="connsiteX19" fmla="*/ 1433366 w 2845581"/>
                <a:gd name="connsiteY19" fmla="*/ 54 h 816269"/>
                <a:gd name="connsiteX20" fmla="*/ 1433737 w 2845581"/>
                <a:gd name="connsiteY20" fmla="*/ 0 h 816269"/>
                <a:gd name="connsiteX21" fmla="*/ 1433143 w 2845581"/>
                <a:gd name="connsiteY21" fmla="*/ 86 h 816269"/>
                <a:gd name="connsiteX22" fmla="*/ 1432994 w 2845581"/>
                <a:gd name="connsiteY22" fmla="*/ 0 h 816269"/>
                <a:gd name="connsiteX23" fmla="*/ 1433366 w 2845581"/>
                <a:gd name="connsiteY23" fmla="*/ 54 h 816269"/>
                <a:gd name="connsiteX24" fmla="*/ 1433737 w 2845581"/>
                <a:gd name="connsiteY24" fmla="*/ 0 h 816269"/>
                <a:gd name="connsiteX0" fmla="*/ 1433366 w 2845581"/>
                <a:gd name="connsiteY0" fmla="*/ 216 h 814958"/>
                <a:gd name="connsiteX1" fmla="*/ 1156502 w 2845581"/>
                <a:gd name="connsiteY1" fmla="*/ 161060 h 814958"/>
                <a:gd name="connsiteX2" fmla="*/ 1128009 w 2845581"/>
                <a:gd name="connsiteY2" fmla="*/ 193057 h 814958"/>
                <a:gd name="connsiteX3" fmla="*/ 760204 w 2845581"/>
                <a:gd name="connsiteY3" fmla="*/ 700296 h 814958"/>
                <a:gd name="connsiteX4" fmla="*/ 214961 w 2845581"/>
                <a:gd name="connsiteY4" fmla="*/ 814927 h 814958"/>
                <a:gd name="connsiteX5" fmla="*/ 0 w 2845581"/>
                <a:gd name="connsiteY5" fmla="*/ 814958 h 814958"/>
                <a:gd name="connsiteX6" fmla="*/ 2845581 w 2845581"/>
                <a:gd name="connsiteY6" fmla="*/ 749457 h 814958"/>
                <a:gd name="connsiteX7" fmla="*/ 2653879 w 2845581"/>
                <a:gd name="connsiteY7" fmla="*/ 814927 h 814958"/>
                <a:gd name="connsiteX8" fmla="*/ 2107693 w 2845581"/>
                <a:gd name="connsiteY8" fmla="*/ 700296 h 814958"/>
                <a:gd name="connsiteX9" fmla="*/ 1739251 w 2845581"/>
                <a:gd name="connsiteY9" fmla="*/ 193057 h 814958"/>
                <a:gd name="connsiteX10" fmla="*/ 1710709 w 2845581"/>
                <a:gd name="connsiteY10" fmla="*/ 161060 h 814958"/>
                <a:gd name="connsiteX11" fmla="*/ 1433366 w 2845581"/>
                <a:gd name="connsiteY11" fmla="*/ 216 h 814958"/>
                <a:gd name="connsiteX12" fmla="*/ 1433366 w 2845581"/>
                <a:gd name="connsiteY12" fmla="*/ 54 h 814958"/>
                <a:gd name="connsiteX13" fmla="*/ 1433143 w 2845581"/>
                <a:gd name="connsiteY13" fmla="*/ 86 h 814958"/>
                <a:gd name="connsiteX14" fmla="*/ 1433366 w 2845581"/>
                <a:gd name="connsiteY14" fmla="*/ 216 h 814958"/>
                <a:gd name="connsiteX15" fmla="*/ 1433589 w 2845581"/>
                <a:gd name="connsiteY15" fmla="*/ 86 h 814958"/>
                <a:gd name="connsiteX16" fmla="*/ 1433366 w 2845581"/>
                <a:gd name="connsiteY16" fmla="*/ 54 h 814958"/>
                <a:gd name="connsiteX17" fmla="*/ 1433737 w 2845581"/>
                <a:gd name="connsiteY17" fmla="*/ 0 h 814958"/>
                <a:gd name="connsiteX18" fmla="*/ 1433143 w 2845581"/>
                <a:gd name="connsiteY18" fmla="*/ 86 h 814958"/>
                <a:gd name="connsiteX19" fmla="*/ 1432994 w 2845581"/>
                <a:gd name="connsiteY19" fmla="*/ 0 h 814958"/>
                <a:gd name="connsiteX20" fmla="*/ 1433366 w 2845581"/>
                <a:gd name="connsiteY20" fmla="*/ 54 h 814958"/>
                <a:gd name="connsiteX21" fmla="*/ 1433737 w 2845581"/>
                <a:gd name="connsiteY21" fmla="*/ 0 h 814958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737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21" fmla="*/ 1433737 w 2845581"/>
                <a:gd name="connsiteY21" fmla="*/ 0 h 814959"/>
                <a:gd name="connsiteX0" fmla="*/ 1433366 w 2845581"/>
                <a:gd name="connsiteY0" fmla="*/ 73577 h 888320"/>
                <a:gd name="connsiteX1" fmla="*/ 1156502 w 2845581"/>
                <a:gd name="connsiteY1" fmla="*/ 234421 h 888320"/>
                <a:gd name="connsiteX2" fmla="*/ 1128009 w 2845581"/>
                <a:gd name="connsiteY2" fmla="*/ 266418 h 888320"/>
                <a:gd name="connsiteX3" fmla="*/ 760204 w 2845581"/>
                <a:gd name="connsiteY3" fmla="*/ 773657 h 888320"/>
                <a:gd name="connsiteX4" fmla="*/ 214961 w 2845581"/>
                <a:gd name="connsiteY4" fmla="*/ 888288 h 888320"/>
                <a:gd name="connsiteX5" fmla="*/ 0 w 2845581"/>
                <a:gd name="connsiteY5" fmla="*/ 888319 h 888320"/>
                <a:gd name="connsiteX6" fmla="*/ 2845581 w 2845581"/>
                <a:gd name="connsiteY6" fmla="*/ 888320 h 888320"/>
                <a:gd name="connsiteX7" fmla="*/ 2653879 w 2845581"/>
                <a:gd name="connsiteY7" fmla="*/ 888288 h 888320"/>
                <a:gd name="connsiteX8" fmla="*/ 2107693 w 2845581"/>
                <a:gd name="connsiteY8" fmla="*/ 773657 h 888320"/>
                <a:gd name="connsiteX9" fmla="*/ 1739251 w 2845581"/>
                <a:gd name="connsiteY9" fmla="*/ 266418 h 888320"/>
                <a:gd name="connsiteX10" fmla="*/ 1710709 w 2845581"/>
                <a:gd name="connsiteY10" fmla="*/ 234421 h 888320"/>
                <a:gd name="connsiteX11" fmla="*/ 1433366 w 2845581"/>
                <a:gd name="connsiteY11" fmla="*/ 73577 h 888320"/>
                <a:gd name="connsiteX12" fmla="*/ 1433366 w 2845581"/>
                <a:gd name="connsiteY12" fmla="*/ 73415 h 888320"/>
                <a:gd name="connsiteX13" fmla="*/ 1433143 w 2845581"/>
                <a:gd name="connsiteY13" fmla="*/ 73447 h 888320"/>
                <a:gd name="connsiteX14" fmla="*/ 1433366 w 2845581"/>
                <a:gd name="connsiteY14" fmla="*/ 73577 h 888320"/>
                <a:gd name="connsiteX15" fmla="*/ 1433589 w 2845581"/>
                <a:gd name="connsiteY15" fmla="*/ 73447 h 888320"/>
                <a:gd name="connsiteX16" fmla="*/ 1433366 w 2845581"/>
                <a:gd name="connsiteY16" fmla="*/ 73415 h 888320"/>
                <a:gd name="connsiteX17" fmla="*/ 1431117 w 2845581"/>
                <a:gd name="connsiteY17" fmla="*/ 0 h 888320"/>
                <a:gd name="connsiteX18" fmla="*/ 1433143 w 2845581"/>
                <a:gd name="connsiteY18" fmla="*/ 73447 h 888320"/>
                <a:gd name="connsiteX19" fmla="*/ 1432994 w 2845581"/>
                <a:gd name="connsiteY19" fmla="*/ 73361 h 888320"/>
                <a:gd name="connsiteX20" fmla="*/ 1433366 w 2845581"/>
                <a:gd name="connsiteY20" fmla="*/ 73415 h 888320"/>
                <a:gd name="connsiteX21" fmla="*/ 1431117 w 2845581"/>
                <a:gd name="connsiteY21" fmla="*/ 0 h 888320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3366 w 2845581"/>
                <a:gd name="connsiteY17" fmla="*/ 54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20" fmla="*/ 1433366 w 2845581"/>
                <a:gd name="connsiteY20" fmla="*/ 54 h 814959"/>
                <a:gd name="connsiteX0" fmla="*/ 1433366 w 2845581"/>
                <a:gd name="connsiteY0" fmla="*/ 216 h 814959"/>
                <a:gd name="connsiteX1" fmla="*/ 1156502 w 2845581"/>
                <a:gd name="connsiteY1" fmla="*/ 161060 h 814959"/>
                <a:gd name="connsiteX2" fmla="*/ 1128009 w 2845581"/>
                <a:gd name="connsiteY2" fmla="*/ 193057 h 814959"/>
                <a:gd name="connsiteX3" fmla="*/ 760204 w 2845581"/>
                <a:gd name="connsiteY3" fmla="*/ 700296 h 814959"/>
                <a:gd name="connsiteX4" fmla="*/ 214961 w 2845581"/>
                <a:gd name="connsiteY4" fmla="*/ 814927 h 814959"/>
                <a:gd name="connsiteX5" fmla="*/ 0 w 2845581"/>
                <a:gd name="connsiteY5" fmla="*/ 814958 h 814959"/>
                <a:gd name="connsiteX6" fmla="*/ 2845581 w 2845581"/>
                <a:gd name="connsiteY6" fmla="*/ 814959 h 814959"/>
                <a:gd name="connsiteX7" fmla="*/ 2653879 w 2845581"/>
                <a:gd name="connsiteY7" fmla="*/ 814927 h 814959"/>
                <a:gd name="connsiteX8" fmla="*/ 2107693 w 2845581"/>
                <a:gd name="connsiteY8" fmla="*/ 700296 h 814959"/>
                <a:gd name="connsiteX9" fmla="*/ 1739251 w 2845581"/>
                <a:gd name="connsiteY9" fmla="*/ 193057 h 814959"/>
                <a:gd name="connsiteX10" fmla="*/ 1710709 w 2845581"/>
                <a:gd name="connsiteY10" fmla="*/ 161060 h 814959"/>
                <a:gd name="connsiteX11" fmla="*/ 1433366 w 2845581"/>
                <a:gd name="connsiteY11" fmla="*/ 216 h 814959"/>
                <a:gd name="connsiteX12" fmla="*/ 1433366 w 2845581"/>
                <a:gd name="connsiteY12" fmla="*/ 54 h 814959"/>
                <a:gd name="connsiteX13" fmla="*/ 1433143 w 2845581"/>
                <a:gd name="connsiteY13" fmla="*/ 86 h 814959"/>
                <a:gd name="connsiteX14" fmla="*/ 1433366 w 2845581"/>
                <a:gd name="connsiteY14" fmla="*/ 216 h 814959"/>
                <a:gd name="connsiteX15" fmla="*/ 1433589 w 2845581"/>
                <a:gd name="connsiteY15" fmla="*/ 86 h 814959"/>
                <a:gd name="connsiteX16" fmla="*/ 1433366 w 2845581"/>
                <a:gd name="connsiteY16" fmla="*/ 54 h 814959"/>
                <a:gd name="connsiteX17" fmla="*/ 1432994 w 2845581"/>
                <a:gd name="connsiteY17" fmla="*/ 0 h 814959"/>
                <a:gd name="connsiteX18" fmla="*/ 1433143 w 2845581"/>
                <a:gd name="connsiteY18" fmla="*/ 86 h 814959"/>
                <a:gd name="connsiteX19" fmla="*/ 1432994 w 2845581"/>
                <a:gd name="connsiteY19" fmla="*/ 0 h 814959"/>
                <a:gd name="connsiteX0" fmla="*/ 1433366 w 2845581"/>
                <a:gd name="connsiteY0" fmla="*/ 51307 h 866050"/>
                <a:gd name="connsiteX1" fmla="*/ 1156502 w 2845581"/>
                <a:gd name="connsiteY1" fmla="*/ 212151 h 866050"/>
                <a:gd name="connsiteX2" fmla="*/ 1128009 w 2845581"/>
                <a:gd name="connsiteY2" fmla="*/ 244148 h 866050"/>
                <a:gd name="connsiteX3" fmla="*/ 760204 w 2845581"/>
                <a:gd name="connsiteY3" fmla="*/ 751387 h 866050"/>
                <a:gd name="connsiteX4" fmla="*/ 214961 w 2845581"/>
                <a:gd name="connsiteY4" fmla="*/ 866018 h 866050"/>
                <a:gd name="connsiteX5" fmla="*/ 0 w 2845581"/>
                <a:gd name="connsiteY5" fmla="*/ 866049 h 866050"/>
                <a:gd name="connsiteX6" fmla="*/ 2845581 w 2845581"/>
                <a:gd name="connsiteY6" fmla="*/ 866050 h 866050"/>
                <a:gd name="connsiteX7" fmla="*/ 2653879 w 2845581"/>
                <a:gd name="connsiteY7" fmla="*/ 866018 h 866050"/>
                <a:gd name="connsiteX8" fmla="*/ 2107693 w 2845581"/>
                <a:gd name="connsiteY8" fmla="*/ 751387 h 866050"/>
                <a:gd name="connsiteX9" fmla="*/ 1739251 w 2845581"/>
                <a:gd name="connsiteY9" fmla="*/ 244148 h 866050"/>
                <a:gd name="connsiteX10" fmla="*/ 1710709 w 2845581"/>
                <a:gd name="connsiteY10" fmla="*/ 212151 h 866050"/>
                <a:gd name="connsiteX11" fmla="*/ 1433366 w 2845581"/>
                <a:gd name="connsiteY11" fmla="*/ 51307 h 866050"/>
                <a:gd name="connsiteX12" fmla="*/ 1433366 w 2845581"/>
                <a:gd name="connsiteY12" fmla="*/ 51145 h 866050"/>
                <a:gd name="connsiteX13" fmla="*/ 1433143 w 2845581"/>
                <a:gd name="connsiteY13" fmla="*/ 51177 h 866050"/>
                <a:gd name="connsiteX14" fmla="*/ 1433366 w 2845581"/>
                <a:gd name="connsiteY14" fmla="*/ 51307 h 866050"/>
                <a:gd name="connsiteX15" fmla="*/ 1433589 w 2845581"/>
                <a:gd name="connsiteY15" fmla="*/ 51177 h 866050"/>
                <a:gd name="connsiteX16" fmla="*/ 1433366 w 2845581"/>
                <a:gd name="connsiteY16" fmla="*/ 51145 h 866050"/>
                <a:gd name="connsiteX17" fmla="*/ 1439545 w 2845581"/>
                <a:gd name="connsiteY17" fmla="*/ 0 h 866050"/>
                <a:gd name="connsiteX18" fmla="*/ 1433143 w 2845581"/>
                <a:gd name="connsiteY18" fmla="*/ 51177 h 866050"/>
                <a:gd name="connsiteX19" fmla="*/ 1439545 w 2845581"/>
                <a:gd name="connsiteY19" fmla="*/ 0 h 866050"/>
                <a:gd name="connsiteX0" fmla="*/ 1433366 w 2845581"/>
                <a:gd name="connsiteY0" fmla="*/ 162 h 814905"/>
                <a:gd name="connsiteX1" fmla="*/ 1156502 w 2845581"/>
                <a:gd name="connsiteY1" fmla="*/ 161006 h 814905"/>
                <a:gd name="connsiteX2" fmla="*/ 1128009 w 2845581"/>
                <a:gd name="connsiteY2" fmla="*/ 193003 h 814905"/>
                <a:gd name="connsiteX3" fmla="*/ 760204 w 2845581"/>
                <a:gd name="connsiteY3" fmla="*/ 700242 h 814905"/>
                <a:gd name="connsiteX4" fmla="*/ 214961 w 2845581"/>
                <a:gd name="connsiteY4" fmla="*/ 814873 h 814905"/>
                <a:gd name="connsiteX5" fmla="*/ 0 w 2845581"/>
                <a:gd name="connsiteY5" fmla="*/ 814904 h 814905"/>
                <a:gd name="connsiteX6" fmla="*/ 2845581 w 2845581"/>
                <a:gd name="connsiteY6" fmla="*/ 814905 h 814905"/>
                <a:gd name="connsiteX7" fmla="*/ 2653879 w 2845581"/>
                <a:gd name="connsiteY7" fmla="*/ 814873 h 814905"/>
                <a:gd name="connsiteX8" fmla="*/ 2107693 w 2845581"/>
                <a:gd name="connsiteY8" fmla="*/ 700242 h 814905"/>
                <a:gd name="connsiteX9" fmla="*/ 1739251 w 2845581"/>
                <a:gd name="connsiteY9" fmla="*/ 193003 h 814905"/>
                <a:gd name="connsiteX10" fmla="*/ 1710709 w 2845581"/>
                <a:gd name="connsiteY10" fmla="*/ 161006 h 814905"/>
                <a:gd name="connsiteX11" fmla="*/ 1433366 w 2845581"/>
                <a:gd name="connsiteY11" fmla="*/ 162 h 814905"/>
                <a:gd name="connsiteX12" fmla="*/ 1433366 w 2845581"/>
                <a:gd name="connsiteY12" fmla="*/ 0 h 814905"/>
                <a:gd name="connsiteX13" fmla="*/ 1433143 w 2845581"/>
                <a:gd name="connsiteY13" fmla="*/ 32 h 814905"/>
                <a:gd name="connsiteX14" fmla="*/ 1433366 w 2845581"/>
                <a:gd name="connsiteY14" fmla="*/ 162 h 814905"/>
                <a:gd name="connsiteX15" fmla="*/ 1433589 w 2845581"/>
                <a:gd name="connsiteY15" fmla="*/ 32 h 814905"/>
                <a:gd name="connsiteX16" fmla="*/ 1433366 w 2845581"/>
                <a:gd name="connsiteY16" fmla="*/ 0 h 814905"/>
                <a:gd name="connsiteX0" fmla="*/ 1433366 w 2845581"/>
                <a:gd name="connsiteY0" fmla="*/ 51253 h 865996"/>
                <a:gd name="connsiteX1" fmla="*/ 1156502 w 2845581"/>
                <a:gd name="connsiteY1" fmla="*/ 212097 h 865996"/>
                <a:gd name="connsiteX2" fmla="*/ 1128009 w 2845581"/>
                <a:gd name="connsiteY2" fmla="*/ 244094 h 865996"/>
                <a:gd name="connsiteX3" fmla="*/ 760204 w 2845581"/>
                <a:gd name="connsiteY3" fmla="*/ 751333 h 865996"/>
                <a:gd name="connsiteX4" fmla="*/ 214961 w 2845581"/>
                <a:gd name="connsiteY4" fmla="*/ 865964 h 865996"/>
                <a:gd name="connsiteX5" fmla="*/ 0 w 2845581"/>
                <a:gd name="connsiteY5" fmla="*/ 865995 h 865996"/>
                <a:gd name="connsiteX6" fmla="*/ 2845581 w 2845581"/>
                <a:gd name="connsiteY6" fmla="*/ 865996 h 865996"/>
                <a:gd name="connsiteX7" fmla="*/ 2653879 w 2845581"/>
                <a:gd name="connsiteY7" fmla="*/ 865964 h 865996"/>
                <a:gd name="connsiteX8" fmla="*/ 2107693 w 2845581"/>
                <a:gd name="connsiteY8" fmla="*/ 751333 h 865996"/>
                <a:gd name="connsiteX9" fmla="*/ 1739251 w 2845581"/>
                <a:gd name="connsiteY9" fmla="*/ 244094 h 865996"/>
                <a:gd name="connsiteX10" fmla="*/ 1710709 w 2845581"/>
                <a:gd name="connsiteY10" fmla="*/ 212097 h 865996"/>
                <a:gd name="connsiteX11" fmla="*/ 1433366 w 2845581"/>
                <a:gd name="connsiteY11" fmla="*/ 51253 h 865996"/>
                <a:gd name="connsiteX12" fmla="*/ 1438606 w 2845581"/>
                <a:gd name="connsiteY12" fmla="*/ 0 h 865996"/>
                <a:gd name="connsiteX13" fmla="*/ 1433143 w 2845581"/>
                <a:gd name="connsiteY13" fmla="*/ 51123 h 865996"/>
                <a:gd name="connsiteX14" fmla="*/ 1433366 w 2845581"/>
                <a:gd name="connsiteY14" fmla="*/ 51253 h 865996"/>
                <a:gd name="connsiteX15" fmla="*/ 1433589 w 2845581"/>
                <a:gd name="connsiteY15" fmla="*/ 51123 h 865996"/>
                <a:gd name="connsiteX16" fmla="*/ 1438606 w 2845581"/>
                <a:gd name="connsiteY16" fmla="*/ 0 h 865996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589 w 2845581"/>
                <a:gd name="connsiteY12" fmla="*/ 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15" fmla="*/ 1433589 w 2845581"/>
                <a:gd name="connsiteY15" fmla="*/ 0 h 814873"/>
                <a:gd name="connsiteX0" fmla="*/ 1433366 w 2845581"/>
                <a:gd name="connsiteY0" fmla="*/ 86592 h 901335"/>
                <a:gd name="connsiteX1" fmla="*/ 1156502 w 2845581"/>
                <a:gd name="connsiteY1" fmla="*/ 247436 h 901335"/>
                <a:gd name="connsiteX2" fmla="*/ 1128009 w 2845581"/>
                <a:gd name="connsiteY2" fmla="*/ 279433 h 901335"/>
                <a:gd name="connsiteX3" fmla="*/ 760204 w 2845581"/>
                <a:gd name="connsiteY3" fmla="*/ 786672 h 901335"/>
                <a:gd name="connsiteX4" fmla="*/ 214961 w 2845581"/>
                <a:gd name="connsiteY4" fmla="*/ 901303 h 901335"/>
                <a:gd name="connsiteX5" fmla="*/ 0 w 2845581"/>
                <a:gd name="connsiteY5" fmla="*/ 901334 h 901335"/>
                <a:gd name="connsiteX6" fmla="*/ 2845581 w 2845581"/>
                <a:gd name="connsiteY6" fmla="*/ 901335 h 901335"/>
                <a:gd name="connsiteX7" fmla="*/ 2653879 w 2845581"/>
                <a:gd name="connsiteY7" fmla="*/ 901303 h 901335"/>
                <a:gd name="connsiteX8" fmla="*/ 2107693 w 2845581"/>
                <a:gd name="connsiteY8" fmla="*/ 786672 h 901335"/>
                <a:gd name="connsiteX9" fmla="*/ 1739251 w 2845581"/>
                <a:gd name="connsiteY9" fmla="*/ 279433 h 901335"/>
                <a:gd name="connsiteX10" fmla="*/ 1710709 w 2845581"/>
                <a:gd name="connsiteY10" fmla="*/ 247436 h 901335"/>
                <a:gd name="connsiteX11" fmla="*/ 1433366 w 2845581"/>
                <a:gd name="connsiteY11" fmla="*/ 86592 h 901335"/>
                <a:gd name="connsiteX12" fmla="*/ 1445380 w 2845581"/>
                <a:gd name="connsiteY12" fmla="*/ 0 h 901335"/>
                <a:gd name="connsiteX13" fmla="*/ 1433143 w 2845581"/>
                <a:gd name="connsiteY13" fmla="*/ 86462 h 901335"/>
                <a:gd name="connsiteX14" fmla="*/ 1433366 w 2845581"/>
                <a:gd name="connsiteY14" fmla="*/ 86592 h 901335"/>
                <a:gd name="connsiteX15" fmla="*/ 1445380 w 2845581"/>
                <a:gd name="connsiteY15" fmla="*/ 0 h 901335"/>
                <a:gd name="connsiteX0" fmla="*/ 1433366 w 2845581"/>
                <a:gd name="connsiteY0" fmla="*/ 130 h 814873"/>
                <a:gd name="connsiteX1" fmla="*/ 1156502 w 2845581"/>
                <a:gd name="connsiteY1" fmla="*/ 160974 h 814873"/>
                <a:gd name="connsiteX2" fmla="*/ 1128009 w 2845581"/>
                <a:gd name="connsiteY2" fmla="*/ 192971 h 814873"/>
                <a:gd name="connsiteX3" fmla="*/ 760204 w 2845581"/>
                <a:gd name="connsiteY3" fmla="*/ 700210 h 814873"/>
                <a:gd name="connsiteX4" fmla="*/ 214961 w 2845581"/>
                <a:gd name="connsiteY4" fmla="*/ 814841 h 814873"/>
                <a:gd name="connsiteX5" fmla="*/ 0 w 2845581"/>
                <a:gd name="connsiteY5" fmla="*/ 814872 h 814873"/>
                <a:gd name="connsiteX6" fmla="*/ 2845581 w 2845581"/>
                <a:gd name="connsiteY6" fmla="*/ 814873 h 814873"/>
                <a:gd name="connsiteX7" fmla="*/ 2653879 w 2845581"/>
                <a:gd name="connsiteY7" fmla="*/ 814841 h 814873"/>
                <a:gd name="connsiteX8" fmla="*/ 2107693 w 2845581"/>
                <a:gd name="connsiteY8" fmla="*/ 700210 h 814873"/>
                <a:gd name="connsiteX9" fmla="*/ 1739251 w 2845581"/>
                <a:gd name="connsiteY9" fmla="*/ 192971 h 814873"/>
                <a:gd name="connsiteX10" fmla="*/ 1710709 w 2845581"/>
                <a:gd name="connsiteY10" fmla="*/ 160974 h 814873"/>
                <a:gd name="connsiteX11" fmla="*/ 1433366 w 2845581"/>
                <a:gd name="connsiteY11" fmla="*/ 130 h 814873"/>
                <a:gd name="connsiteX12" fmla="*/ 1433366 w 2845581"/>
                <a:gd name="connsiteY12" fmla="*/ 130 h 814873"/>
                <a:gd name="connsiteX13" fmla="*/ 1433143 w 2845581"/>
                <a:gd name="connsiteY13" fmla="*/ 0 h 814873"/>
                <a:gd name="connsiteX14" fmla="*/ 1433366 w 2845581"/>
                <a:gd name="connsiteY14" fmla="*/ 130 h 814873"/>
                <a:gd name="connsiteX0" fmla="*/ 1433366 w 2845581"/>
                <a:gd name="connsiteY0" fmla="*/ 79912 h 894655"/>
                <a:gd name="connsiteX1" fmla="*/ 1156502 w 2845581"/>
                <a:gd name="connsiteY1" fmla="*/ 240756 h 894655"/>
                <a:gd name="connsiteX2" fmla="*/ 1128009 w 2845581"/>
                <a:gd name="connsiteY2" fmla="*/ 272753 h 894655"/>
                <a:gd name="connsiteX3" fmla="*/ 760204 w 2845581"/>
                <a:gd name="connsiteY3" fmla="*/ 779992 h 894655"/>
                <a:gd name="connsiteX4" fmla="*/ 214961 w 2845581"/>
                <a:gd name="connsiteY4" fmla="*/ 894623 h 894655"/>
                <a:gd name="connsiteX5" fmla="*/ 0 w 2845581"/>
                <a:gd name="connsiteY5" fmla="*/ 894654 h 894655"/>
                <a:gd name="connsiteX6" fmla="*/ 2845581 w 2845581"/>
                <a:gd name="connsiteY6" fmla="*/ 894655 h 894655"/>
                <a:gd name="connsiteX7" fmla="*/ 2653879 w 2845581"/>
                <a:gd name="connsiteY7" fmla="*/ 894623 h 894655"/>
                <a:gd name="connsiteX8" fmla="*/ 2107693 w 2845581"/>
                <a:gd name="connsiteY8" fmla="*/ 779992 h 894655"/>
                <a:gd name="connsiteX9" fmla="*/ 1739251 w 2845581"/>
                <a:gd name="connsiteY9" fmla="*/ 272753 h 894655"/>
                <a:gd name="connsiteX10" fmla="*/ 1710709 w 2845581"/>
                <a:gd name="connsiteY10" fmla="*/ 240756 h 894655"/>
                <a:gd name="connsiteX11" fmla="*/ 1433366 w 2845581"/>
                <a:gd name="connsiteY11" fmla="*/ 79912 h 894655"/>
                <a:gd name="connsiteX12" fmla="*/ 1430746 w 2845581"/>
                <a:gd name="connsiteY12" fmla="*/ 0 h 894655"/>
                <a:gd name="connsiteX13" fmla="*/ 1433143 w 2845581"/>
                <a:gd name="connsiteY13" fmla="*/ 79782 h 894655"/>
                <a:gd name="connsiteX14" fmla="*/ 1430746 w 2845581"/>
                <a:gd name="connsiteY14" fmla="*/ 0 h 894655"/>
                <a:gd name="connsiteX0" fmla="*/ 1433366 w 2845581"/>
                <a:gd name="connsiteY0" fmla="*/ 78602 h 893345"/>
                <a:gd name="connsiteX1" fmla="*/ 1156502 w 2845581"/>
                <a:gd name="connsiteY1" fmla="*/ 239446 h 893345"/>
                <a:gd name="connsiteX2" fmla="*/ 1128009 w 2845581"/>
                <a:gd name="connsiteY2" fmla="*/ 271443 h 893345"/>
                <a:gd name="connsiteX3" fmla="*/ 760204 w 2845581"/>
                <a:gd name="connsiteY3" fmla="*/ 778682 h 893345"/>
                <a:gd name="connsiteX4" fmla="*/ 214961 w 2845581"/>
                <a:gd name="connsiteY4" fmla="*/ 893313 h 893345"/>
                <a:gd name="connsiteX5" fmla="*/ 0 w 2845581"/>
                <a:gd name="connsiteY5" fmla="*/ 893344 h 893345"/>
                <a:gd name="connsiteX6" fmla="*/ 2845581 w 2845581"/>
                <a:gd name="connsiteY6" fmla="*/ 893345 h 893345"/>
                <a:gd name="connsiteX7" fmla="*/ 2653879 w 2845581"/>
                <a:gd name="connsiteY7" fmla="*/ 893313 h 893345"/>
                <a:gd name="connsiteX8" fmla="*/ 2107693 w 2845581"/>
                <a:gd name="connsiteY8" fmla="*/ 778682 h 893345"/>
                <a:gd name="connsiteX9" fmla="*/ 1739251 w 2845581"/>
                <a:gd name="connsiteY9" fmla="*/ 271443 h 893345"/>
                <a:gd name="connsiteX10" fmla="*/ 1710709 w 2845581"/>
                <a:gd name="connsiteY10" fmla="*/ 239446 h 893345"/>
                <a:gd name="connsiteX11" fmla="*/ 1433366 w 2845581"/>
                <a:gd name="connsiteY11" fmla="*/ 78602 h 893345"/>
                <a:gd name="connsiteX12" fmla="*/ 1426816 w 2845581"/>
                <a:gd name="connsiteY12" fmla="*/ 0 h 893345"/>
                <a:gd name="connsiteX13" fmla="*/ 1433143 w 2845581"/>
                <a:gd name="connsiteY13" fmla="*/ 78472 h 893345"/>
                <a:gd name="connsiteX14" fmla="*/ 1426816 w 2845581"/>
                <a:gd name="connsiteY14" fmla="*/ 0 h 893345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710709 w 2845581"/>
                <a:gd name="connsiteY10" fmla="*/ 160844 h 814743"/>
                <a:gd name="connsiteX11" fmla="*/ 1433366 w 2845581"/>
                <a:gd name="connsiteY11" fmla="*/ 0 h 814743"/>
                <a:gd name="connsiteX0" fmla="*/ 1433366 w 2845581"/>
                <a:gd name="connsiteY0" fmla="*/ 0 h 814743"/>
                <a:gd name="connsiteX1" fmla="*/ 1156502 w 2845581"/>
                <a:gd name="connsiteY1" fmla="*/ 160844 h 814743"/>
                <a:gd name="connsiteX2" fmla="*/ 1128009 w 2845581"/>
                <a:gd name="connsiteY2" fmla="*/ 192841 h 814743"/>
                <a:gd name="connsiteX3" fmla="*/ 760204 w 2845581"/>
                <a:gd name="connsiteY3" fmla="*/ 700080 h 814743"/>
                <a:gd name="connsiteX4" fmla="*/ 214961 w 2845581"/>
                <a:gd name="connsiteY4" fmla="*/ 814711 h 814743"/>
                <a:gd name="connsiteX5" fmla="*/ 0 w 2845581"/>
                <a:gd name="connsiteY5" fmla="*/ 814742 h 814743"/>
                <a:gd name="connsiteX6" fmla="*/ 2845581 w 2845581"/>
                <a:gd name="connsiteY6" fmla="*/ 814743 h 814743"/>
                <a:gd name="connsiteX7" fmla="*/ 2653879 w 2845581"/>
                <a:gd name="connsiteY7" fmla="*/ 814711 h 814743"/>
                <a:gd name="connsiteX8" fmla="*/ 2107693 w 2845581"/>
                <a:gd name="connsiteY8" fmla="*/ 700080 h 814743"/>
                <a:gd name="connsiteX9" fmla="*/ 1739251 w 2845581"/>
                <a:gd name="connsiteY9" fmla="*/ 192841 h 814743"/>
                <a:gd name="connsiteX10" fmla="*/ 1433366 w 2845581"/>
                <a:gd name="connsiteY10" fmla="*/ 0 h 814743"/>
                <a:gd name="connsiteX0" fmla="*/ 1433366 w 2845581"/>
                <a:gd name="connsiteY0" fmla="*/ 0 h 814743"/>
                <a:gd name="connsiteX1" fmla="*/ 1128009 w 2845581"/>
                <a:gd name="connsiteY1" fmla="*/ 192841 h 814743"/>
                <a:gd name="connsiteX2" fmla="*/ 760204 w 2845581"/>
                <a:gd name="connsiteY2" fmla="*/ 700080 h 814743"/>
                <a:gd name="connsiteX3" fmla="*/ 214961 w 2845581"/>
                <a:gd name="connsiteY3" fmla="*/ 814711 h 814743"/>
                <a:gd name="connsiteX4" fmla="*/ 0 w 2845581"/>
                <a:gd name="connsiteY4" fmla="*/ 814742 h 814743"/>
                <a:gd name="connsiteX5" fmla="*/ 2845581 w 2845581"/>
                <a:gd name="connsiteY5" fmla="*/ 814743 h 814743"/>
                <a:gd name="connsiteX6" fmla="*/ 2653879 w 2845581"/>
                <a:gd name="connsiteY6" fmla="*/ 814711 h 814743"/>
                <a:gd name="connsiteX7" fmla="*/ 2107693 w 2845581"/>
                <a:gd name="connsiteY7" fmla="*/ 700080 h 814743"/>
                <a:gd name="connsiteX8" fmla="*/ 1739251 w 2845581"/>
                <a:gd name="connsiteY8" fmla="*/ 192841 h 814743"/>
                <a:gd name="connsiteX9" fmla="*/ 1433366 w 2845581"/>
                <a:gd name="connsiteY9" fmla="*/ 0 h 814743"/>
                <a:gd name="connsiteX0" fmla="*/ 1433366 w 2845581"/>
                <a:gd name="connsiteY0" fmla="*/ 16163 h 830906"/>
                <a:gd name="connsiteX1" fmla="*/ 1128009 w 2845581"/>
                <a:gd name="connsiteY1" fmla="*/ 209004 h 830906"/>
                <a:gd name="connsiteX2" fmla="*/ 760204 w 2845581"/>
                <a:gd name="connsiteY2" fmla="*/ 716243 h 830906"/>
                <a:gd name="connsiteX3" fmla="*/ 214961 w 2845581"/>
                <a:gd name="connsiteY3" fmla="*/ 830874 h 830906"/>
                <a:gd name="connsiteX4" fmla="*/ 0 w 2845581"/>
                <a:gd name="connsiteY4" fmla="*/ 830905 h 830906"/>
                <a:gd name="connsiteX5" fmla="*/ 2845581 w 2845581"/>
                <a:gd name="connsiteY5" fmla="*/ 830906 h 830906"/>
                <a:gd name="connsiteX6" fmla="*/ 2653879 w 2845581"/>
                <a:gd name="connsiteY6" fmla="*/ 830874 h 830906"/>
                <a:gd name="connsiteX7" fmla="*/ 2107693 w 2845581"/>
                <a:gd name="connsiteY7" fmla="*/ 716243 h 830906"/>
                <a:gd name="connsiteX8" fmla="*/ 1739251 w 2845581"/>
                <a:gd name="connsiteY8" fmla="*/ 209004 h 830906"/>
                <a:gd name="connsiteX9" fmla="*/ 1433366 w 2845581"/>
                <a:gd name="connsiteY9" fmla="*/ 16163 h 830906"/>
                <a:gd name="connsiteX0" fmla="*/ 1433366 w 2845581"/>
                <a:gd name="connsiteY0" fmla="*/ 68 h 814811"/>
                <a:gd name="connsiteX1" fmla="*/ 1128009 w 2845581"/>
                <a:gd name="connsiteY1" fmla="*/ 192909 h 814811"/>
                <a:gd name="connsiteX2" fmla="*/ 760204 w 2845581"/>
                <a:gd name="connsiteY2" fmla="*/ 700148 h 814811"/>
                <a:gd name="connsiteX3" fmla="*/ 214961 w 2845581"/>
                <a:gd name="connsiteY3" fmla="*/ 814779 h 814811"/>
                <a:gd name="connsiteX4" fmla="*/ 0 w 2845581"/>
                <a:gd name="connsiteY4" fmla="*/ 814810 h 814811"/>
                <a:gd name="connsiteX5" fmla="*/ 2845581 w 2845581"/>
                <a:gd name="connsiteY5" fmla="*/ 814811 h 814811"/>
                <a:gd name="connsiteX6" fmla="*/ 2653879 w 2845581"/>
                <a:gd name="connsiteY6" fmla="*/ 814779 h 814811"/>
                <a:gd name="connsiteX7" fmla="*/ 2107693 w 2845581"/>
                <a:gd name="connsiteY7" fmla="*/ 700148 h 814811"/>
                <a:gd name="connsiteX8" fmla="*/ 1739251 w 2845581"/>
                <a:gd name="connsiteY8" fmla="*/ 192909 h 814811"/>
                <a:gd name="connsiteX9" fmla="*/ 1433366 w 2845581"/>
                <a:gd name="connsiteY9" fmla="*/ 68 h 814811"/>
                <a:gd name="connsiteX0" fmla="*/ 1433366 w 2845581"/>
                <a:gd name="connsiteY0" fmla="*/ 68 h 815349"/>
                <a:gd name="connsiteX1" fmla="*/ 1128009 w 2845581"/>
                <a:gd name="connsiteY1" fmla="*/ 192909 h 815349"/>
                <a:gd name="connsiteX2" fmla="*/ 760204 w 2845581"/>
                <a:gd name="connsiteY2" fmla="*/ 700148 h 815349"/>
                <a:gd name="connsiteX3" fmla="*/ 214961 w 2845581"/>
                <a:gd name="connsiteY3" fmla="*/ 814779 h 815349"/>
                <a:gd name="connsiteX4" fmla="*/ 0 w 2845581"/>
                <a:gd name="connsiteY4" fmla="*/ 814810 h 815349"/>
                <a:gd name="connsiteX5" fmla="*/ 2845581 w 2845581"/>
                <a:gd name="connsiteY5" fmla="*/ 814811 h 815349"/>
                <a:gd name="connsiteX6" fmla="*/ 2653879 w 2845581"/>
                <a:gd name="connsiteY6" fmla="*/ 814779 h 815349"/>
                <a:gd name="connsiteX7" fmla="*/ 2107693 w 2845581"/>
                <a:gd name="connsiteY7" fmla="*/ 700148 h 815349"/>
                <a:gd name="connsiteX8" fmla="*/ 1433366 w 2845581"/>
                <a:gd name="connsiteY8" fmla="*/ 68 h 815349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0 h 815281"/>
                <a:gd name="connsiteX1" fmla="*/ 760204 w 2845581"/>
                <a:gd name="connsiteY1" fmla="*/ 700080 h 815281"/>
                <a:gd name="connsiteX2" fmla="*/ 214961 w 2845581"/>
                <a:gd name="connsiteY2" fmla="*/ 814711 h 815281"/>
                <a:gd name="connsiteX3" fmla="*/ 0 w 2845581"/>
                <a:gd name="connsiteY3" fmla="*/ 814742 h 815281"/>
                <a:gd name="connsiteX4" fmla="*/ 2845581 w 2845581"/>
                <a:gd name="connsiteY4" fmla="*/ 814743 h 815281"/>
                <a:gd name="connsiteX5" fmla="*/ 2653879 w 2845581"/>
                <a:gd name="connsiteY5" fmla="*/ 814711 h 815281"/>
                <a:gd name="connsiteX6" fmla="*/ 2107693 w 2845581"/>
                <a:gd name="connsiteY6" fmla="*/ 700080 h 815281"/>
                <a:gd name="connsiteX7" fmla="*/ 1433366 w 2845581"/>
                <a:gd name="connsiteY7" fmla="*/ 0 h 815281"/>
                <a:gd name="connsiteX0" fmla="*/ 1433366 w 2845581"/>
                <a:gd name="connsiteY0" fmla="*/ 9 h 815290"/>
                <a:gd name="connsiteX1" fmla="*/ 760204 w 2845581"/>
                <a:gd name="connsiteY1" fmla="*/ 700089 h 815290"/>
                <a:gd name="connsiteX2" fmla="*/ 214961 w 2845581"/>
                <a:gd name="connsiteY2" fmla="*/ 814720 h 815290"/>
                <a:gd name="connsiteX3" fmla="*/ 0 w 2845581"/>
                <a:gd name="connsiteY3" fmla="*/ 814751 h 815290"/>
                <a:gd name="connsiteX4" fmla="*/ 2845581 w 2845581"/>
                <a:gd name="connsiteY4" fmla="*/ 814752 h 815290"/>
                <a:gd name="connsiteX5" fmla="*/ 2653879 w 2845581"/>
                <a:gd name="connsiteY5" fmla="*/ 814720 h 815290"/>
                <a:gd name="connsiteX6" fmla="*/ 2107693 w 2845581"/>
                <a:gd name="connsiteY6" fmla="*/ 700089 h 815290"/>
                <a:gd name="connsiteX7" fmla="*/ 1433366 w 2845581"/>
                <a:gd name="connsiteY7" fmla="*/ 9 h 815290"/>
                <a:gd name="connsiteX0" fmla="*/ 1511829 w 2924044"/>
                <a:gd name="connsiteY0" fmla="*/ 9 h 816260"/>
                <a:gd name="connsiteX1" fmla="*/ 838667 w 2924044"/>
                <a:gd name="connsiteY1" fmla="*/ 700089 h 816260"/>
                <a:gd name="connsiteX2" fmla="*/ 293424 w 2924044"/>
                <a:gd name="connsiteY2" fmla="*/ 814720 h 816260"/>
                <a:gd name="connsiteX3" fmla="*/ 0 w 2924044"/>
                <a:gd name="connsiteY3" fmla="*/ 816260 h 816260"/>
                <a:gd name="connsiteX4" fmla="*/ 2924044 w 2924044"/>
                <a:gd name="connsiteY4" fmla="*/ 814752 h 816260"/>
                <a:gd name="connsiteX5" fmla="*/ 2732342 w 2924044"/>
                <a:gd name="connsiteY5" fmla="*/ 814720 h 816260"/>
                <a:gd name="connsiteX6" fmla="*/ 2186156 w 2924044"/>
                <a:gd name="connsiteY6" fmla="*/ 700089 h 816260"/>
                <a:gd name="connsiteX7" fmla="*/ 1511829 w 2924044"/>
                <a:gd name="connsiteY7" fmla="*/ 9 h 816260"/>
                <a:gd name="connsiteX0" fmla="*/ 1409223 w 2821438"/>
                <a:gd name="connsiteY0" fmla="*/ 9 h 815290"/>
                <a:gd name="connsiteX1" fmla="*/ 736061 w 2821438"/>
                <a:gd name="connsiteY1" fmla="*/ 700089 h 815290"/>
                <a:gd name="connsiteX2" fmla="*/ 190818 w 2821438"/>
                <a:gd name="connsiteY2" fmla="*/ 814720 h 815290"/>
                <a:gd name="connsiteX3" fmla="*/ 0 w 2821438"/>
                <a:gd name="connsiteY3" fmla="*/ 680458 h 815290"/>
                <a:gd name="connsiteX4" fmla="*/ 2821438 w 2821438"/>
                <a:gd name="connsiteY4" fmla="*/ 814752 h 815290"/>
                <a:gd name="connsiteX5" fmla="*/ 2629736 w 2821438"/>
                <a:gd name="connsiteY5" fmla="*/ 814720 h 815290"/>
                <a:gd name="connsiteX6" fmla="*/ 2083550 w 2821438"/>
                <a:gd name="connsiteY6" fmla="*/ 700089 h 815290"/>
                <a:gd name="connsiteX7" fmla="*/ 1409223 w 2821438"/>
                <a:gd name="connsiteY7" fmla="*/ 9 h 815290"/>
                <a:gd name="connsiteX0" fmla="*/ 1218405 w 2630620"/>
                <a:gd name="connsiteY0" fmla="*/ 9 h 815290"/>
                <a:gd name="connsiteX1" fmla="*/ 545243 w 2630620"/>
                <a:gd name="connsiteY1" fmla="*/ 700089 h 815290"/>
                <a:gd name="connsiteX2" fmla="*/ 0 w 2630620"/>
                <a:gd name="connsiteY2" fmla="*/ 814720 h 815290"/>
                <a:gd name="connsiteX3" fmla="*/ 2630620 w 2630620"/>
                <a:gd name="connsiteY3" fmla="*/ 814752 h 815290"/>
                <a:gd name="connsiteX4" fmla="*/ 2438918 w 2630620"/>
                <a:gd name="connsiteY4" fmla="*/ 814720 h 815290"/>
                <a:gd name="connsiteX5" fmla="*/ 1892732 w 2630620"/>
                <a:gd name="connsiteY5" fmla="*/ 700089 h 815290"/>
                <a:gd name="connsiteX6" fmla="*/ 1218405 w 2630620"/>
                <a:gd name="connsiteY6" fmla="*/ 9 h 815290"/>
                <a:gd name="connsiteX0" fmla="*/ 1218405 w 2438918"/>
                <a:gd name="connsiteY0" fmla="*/ 9 h 815290"/>
                <a:gd name="connsiteX1" fmla="*/ 545243 w 2438918"/>
                <a:gd name="connsiteY1" fmla="*/ 700089 h 815290"/>
                <a:gd name="connsiteX2" fmla="*/ 0 w 2438918"/>
                <a:gd name="connsiteY2" fmla="*/ 814720 h 815290"/>
                <a:gd name="connsiteX3" fmla="*/ 2438918 w 2438918"/>
                <a:gd name="connsiteY3" fmla="*/ 814720 h 815290"/>
                <a:gd name="connsiteX4" fmla="*/ 1892732 w 2438918"/>
                <a:gd name="connsiteY4" fmla="*/ 700089 h 815290"/>
                <a:gd name="connsiteX5" fmla="*/ 1218405 w 2438918"/>
                <a:gd name="connsiteY5" fmla="*/ 9 h 8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38918" h="815290">
                  <a:moveTo>
                    <a:pt x="1218405" y="9"/>
                  </a:moveTo>
                  <a:cubicBezTo>
                    <a:pt x="946663" y="2629"/>
                    <a:pt x="748311" y="564304"/>
                    <a:pt x="545243" y="700089"/>
                  </a:cubicBezTo>
                  <a:cubicBezTo>
                    <a:pt x="342176" y="835874"/>
                    <a:pt x="185825" y="813204"/>
                    <a:pt x="0" y="814720"/>
                  </a:cubicBezTo>
                  <a:lnTo>
                    <a:pt x="2438918" y="814720"/>
                  </a:lnTo>
                  <a:cubicBezTo>
                    <a:pt x="2252772" y="813204"/>
                    <a:pt x="2096151" y="835874"/>
                    <a:pt x="1892732" y="700089"/>
                  </a:cubicBezTo>
                  <a:cubicBezTo>
                    <a:pt x="1689313" y="564304"/>
                    <a:pt x="1490147" y="-2611"/>
                    <a:pt x="1218405" y="9"/>
                  </a:cubicBezTo>
                  <a:close/>
                </a:path>
              </a:pathLst>
            </a:custGeom>
            <a:solidFill>
              <a:srgbClr val="92D050">
                <a:alpha val="7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697976" y="2976426"/>
              <a:ext cx="2811795" cy="816270"/>
              <a:chOff x="4438650" y="4441530"/>
              <a:chExt cx="2811795" cy="81627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4438650" y="4441530"/>
                <a:ext cx="2811795" cy="816269"/>
                <a:chOff x="4688515" y="4343400"/>
                <a:chExt cx="2811795" cy="816269"/>
              </a:xfrm>
            </p:grpSpPr>
            <p:sp>
              <p:nvSpPr>
                <p:cNvPr id="31" name="Freeform 30"/>
                <p:cNvSpPr/>
                <p:nvPr/>
              </p:nvSpPr>
              <p:spPr>
                <a:xfrm>
                  <a:off x="6095257" y="4343400"/>
                  <a:ext cx="1405053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 flipH="1">
                  <a:off x="4688515" y="4343400"/>
                  <a:ext cx="1407485" cy="816269"/>
                </a:xfrm>
                <a:custGeom>
                  <a:avLst/>
                  <a:gdLst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21530"/>
                    <a:gd name="connsiteX1" fmla="*/ 673533 w 1405053"/>
                    <a:gd name="connsiteY1" fmla="*/ 700296 h 821530"/>
                    <a:gd name="connsiteX2" fmla="*/ 1405053 w 1405053"/>
                    <a:gd name="connsiteY2" fmla="*/ 816269 h 821530"/>
                    <a:gd name="connsiteX0" fmla="*/ 0 w 1405053"/>
                    <a:gd name="connsiteY0" fmla="*/ 0 h 816269"/>
                    <a:gd name="connsiteX1" fmla="*/ 673533 w 1405053"/>
                    <a:gd name="connsiteY1" fmla="*/ 700296 h 816269"/>
                    <a:gd name="connsiteX2" fmla="*/ 1405053 w 1405053"/>
                    <a:gd name="connsiteY2" fmla="*/ 816269 h 81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05053" h="816269">
                      <a:moveTo>
                        <a:pt x="0" y="0"/>
                      </a:moveTo>
                      <a:cubicBezTo>
                        <a:pt x="351263" y="16726"/>
                        <a:pt x="439357" y="564251"/>
                        <a:pt x="673533" y="700296"/>
                      </a:cubicBezTo>
                      <a:cubicBezTo>
                        <a:pt x="907709" y="836341"/>
                        <a:pt x="1156381" y="810693"/>
                        <a:pt x="1405053" y="816269"/>
                      </a:cubicBezTo>
                    </a:path>
                  </a:pathLst>
                </a:custGeom>
                <a:noFill/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0" name="Straight Connector 29"/>
              <p:cNvCxnSpPr>
                <a:stCxn id="32" idx="0"/>
              </p:cNvCxnSpPr>
              <p:nvPr/>
            </p:nvCxnSpPr>
            <p:spPr>
              <a:xfrm flipH="1">
                <a:off x="5845001" y="4441530"/>
                <a:ext cx="1134" cy="816270"/>
              </a:xfrm>
              <a:prstGeom prst="line">
                <a:avLst/>
              </a:prstGeom>
              <a:ln w="12700">
                <a:solidFill>
                  <a:srgbClr val="00B05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1409700" y="3143250"/>
                <a:ext cx="9372600" cy="465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({(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),(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)},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28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3143250"/>
                <a:ext cx="9372600" cy="4655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5867400" y="3143250"/>
            <a:ext cx="1543050" cy="5715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267200" y="3143250"/>
            <a:ext cx="1485900" cy="5715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696200" y="3143250"/>
            <a:ext cx="1885950" cy="5715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ontent Placeholder 2"/>
              <p:cNvSpPr txBox="1">
                <a:spLocks/>
              </p:cNvSpPr>
              <p:nvPr/>
            </p:nvSpPr>
            <p:spPr bwMode="auto">
              <a:xfrm>
                <a:off x="958851" y="4229100"/>
                <a:ext cx="10274300" cy="2354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180975" indent="-180975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41338" indent="-180975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buChar char="-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95350" indent="-174625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Wingdings" panose="05000000000000000000" pitchFamily="2" charset="2"/>
                  <a:buChar char="§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60475" indent="-185738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622425" indent="-182563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har char="-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de-DE" dirty="0" smtClean="0"/>
                  <a:t>Adapted from [Run2007],[Jacob2011]</a:t>
                </a:r>
              </a:p>
              <a:p>
                <a:endParaRPr lang="de-DE" dirty="0"/>
              </a:p>
              <a:p>
                <a:r>
                  <a:rPr lang="de-DE" dirty="0" smtClean="0"/>
                  <a:t>Kullback-Leibler discrimination: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de-DE" sz="2400" i="1" smtClean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</m:oMath>
                </a14:m>
                <a:r>
                  <a:rPr lang="de-DE" dirty="0" smtClean="0"/>
                  <a:t> </a:t>
                </a:r>
              </a:p>
            </p:txBody>
          </p:sp>
        </mc:Choice>
        <mc:Fallback xmlns="">
          <p:sp>
            <p:nvSpPr>
              <p:cNvPr id="3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8851" y="4229100"/>
                <a:ext cx="10274300" cy="2354264"/>
              </a:xfrm>
              <a:prstGeom prst="rect">
                <a:avLst/>
              </a:prstGeom>
              <a:blipFill>
                <a:blip r:embed="rId4"/>
                <a:stretch>
                  <a:fillRect l="-1423" t="-31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124200" y="4686653"/>
                <a:ext cx="9372600" cy="12569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sub>
                        <m:sup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´</m:t>
                          </m:r>
                        </m:sup>
                        <m:e>
                          <m:func>
                            <m:func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280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lim>
                              </m:limLow>
                            </m:fName>
                            <m:e>
                              <m:sSubSup>
                                <m:sSubSupPr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p>
                              </m:sSubSup>
                            </m:e>
                          </m:func>
                        </m:e>
                      </m:nary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4686653"/>
                <a:ext cx="9372600" cy="12569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439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55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573" y="1189035"/>
            <a:ext cx="4086227" cy="4418599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311942" y="1189036"/>
            <a:ext cx="4041108" cy="4418599"/>
            <a:chOff x="1311942" y="1189036"/>
            <a:chExt cx="4041108" cy="44185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1942" y="1189036"/>
              <a:ext cx="3812508" cy="441859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809750" y="1885950"/>
              <a:ext cx="3543300" cy="3314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 rot="20518126">
              <a:off x="1658815" y="5166518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532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56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24" y="1189035"/>
            <a:ext cx="4086227" cy="44185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11942" y="1189036"/>
            <a:ext cx="4098258" cy="4418599"/>
            <a:chOff x="1311942" y="1189036"/>
            <a:chExt cx="4098258" cy="44185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1942" y="1189036"/>
              <a:ext cx="3812508" cy="441859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 rot="20518126">
              <a:off x="1658815" y="5166518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66900" y="1828800"/>
              <a:ext cx="3543300" cy="3314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20446511">
              <a:off x="2141969" y="50292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0" idx="6"/>
              <a:endCxn id="12" idx="2"/>
            </p:cNvCxnSpPr>
            <p:nvPr/>
          </p:nvCxnSpPr>
          <p:spPr>
            <a:xfrm flipV="1">
              <a:off x="1826055" y="5143152"/>
              <a:ext cx="320695" cy="8255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6255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57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24" y="1189035"/>
            <a:ext cx="4086227" cy="44185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11942" y="1189036"/>
            <a:ext cx="4098258" cy="4418599"/>
            <a:chOff x="1311942" y="1189036"/>
            <a:chExt cx="4098258" cy="44185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1942" y="1189036"/>
              <a:ext cx="3812508" cy="441859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 rot="20518126">
              <a:off x="1658815" y="5166518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66900" y="1828800"/>
              <a:ext cx="3543300" cy="3314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20446511">
              <a:off x="2141969" y="50292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2175748">
              <a:off x="2580785" y="49149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0" idx="6"/>
              <a:endCxn id="12" idx="2"/>
            </p:cNvCxnSpPr>
            <p:nvPr/>
          </p:nvCxnSpPr>
          <p:spPr>
            <a:xfrm flipV="1">
              <a:off x="1826055" y="5143152"/>
              <a:ext cx="320695" cy="8255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3" idx="3"/>
            </p:cNvCxnSpPr>
            <p:nvPr/>
          </p:nvCxnSpPr>
          <p:spPr>
            <a:xfrm flipV="1">
              <a:off x="2323120" y="5013647"/>
              <a:ext cx="258659" cy="727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8138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58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573" y="1189036"/>
            <a:ext cx="4086227" cy="44185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11942" y="1189036"/>
            <a:ext cx="4098258" cy="4418599"/>
            <a:chOff x="1311942" y="1189036"/>
            <a:chExt cx="4098258" cy="44185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1942" y="1189036"/>
              <a:ext cx="3812508" cy="441859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 rot="20518126">
              <a:off x="1658815" y="5166518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66900" y="1828800"/>
              <a:ext cx="3543300" cy="3314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20446511">
              <a:off x="2141969" y="50292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2175748">
              <a:off x="2580785" y="49149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0700949">
              <a:off x="3009900" y="48006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0" idx="6"/>
              <a:endCxn id="12" idx="2"/>
            </p:cNvCxnSpPr>
            <p:nvPr/>
          </p:nvCxnSpPr>
          <p:spPr>
            <a:xfrm flipV="1">
              <a:off x="1826055" y="5143152"/>
              <a:ext cx="320695" cy="8255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3" idx="3"/>
            </p:cNvCxnSpPr>
            <p:nvPr/>
          </p:nvCxnSpPr>
          <p:spPr>
            <a:xfrm flipV="1">
              <a:off x="2323120" y="5013647"/>
              <a:ext cx="258659" cy="727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4" idx="2"/>
            </p:cNvCxnSpPr>
            <p:nvPr/>
          </p:nvCxnSpPr>
          <p:spPr>
            <a:xfrm flipV="1">
              <a:off x="2781300" y="4908489"/>
              <a:ext cx="231515" cy="6356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38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59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7954" y="1189036"/>
            <a:ext cx="4086227" cy="44185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11942" y="1189036"/>
            <a:ext cx="4098258" cy="4418599"/>
            <a:chOff x="1311942" y="1189036"/>
            <a:chExt cx="4098258" cy="44185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1942" y="1189036"/>
              <a:ext cx="3812508" cy="441859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 rot="20518126">
              <a:off x="1658815" y="5166518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66900" y="1828800"/>
              <a:ext cx="3543300" cy="3314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20446511">
              <a:off x="2141969" y="50292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2175748">
              <a:off x="2580785" y="49149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0700949">
              <a:off x="3009900" y="48006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495675" y="44577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0" idx="6"/>
              <a:endCxn id="12" idx="2"/>
            </p:cNvCxnSpPr>
            <p:nvPr/>
          </p:nvCxnSpPr>
          <p:spPr>
            <a:xfrm flipV="1">
              <a:off x="1826055" y="5143152"/>
              <a:ext cx="320695" cy="8255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3" idx="3"/>
            </p:cNvCxnSpPr>
            <p:nvPr/>
          </p:nvCxnSpPr>
          <p:spPr>
            <a:xfrm flipV="1">
              <a:off x="2323120" y="5013647"/>
              <a:ext cx="258659" cy="727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4" idx="2"/>
            </p:cNvCxnSpPr>
            <p:nvPr/>
          </p:nvCxnSpPr>
          <p:spPr>
            <a:xfrm flipV="1">
              <a:off x="2781300" y="4908489"/>
              <a:ext cx="231515" cy="6356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5" idx="3"/>
            </p:cNvCxnSpPr>
            <p:nvPr/>
          </p:nvCxnSpPr>
          <p:spPr>
            <a:xfrm flipV="1">
              <a:off x="3181350" y="4604042"/>
              <a:ext cx="339433" cy="25370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97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6250" y="-285750"/>
            <a:ext cx="12915900" cy="7486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10500" y="171450"/>
            <a:ext cx="297180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Reference</a:t>
            </a:r>
          </a:p>
          <a:p>
            <a:pPr algn="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VCM (3 weeks)</a:t>
            </a:r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32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r="41503"/>
          <a:stretch/>
        </p:blipFill>
        <p:spPr>
          <a:xfrm>
            <a:off x="347472" y="140"/>
            <a:ext cx="5522976" cy="7022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t="1" r="41251" b="-3"/>
          <a:stretch/>
        </p:blipFill>
        <p:spPr>
          <a:xfrm>
            <a:off x="6309360" y="0"/>
            <a:ext cx="5523483" cy="7022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67800" y="171450"/>
            <a:ext cx="268605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1"/>
                </a:solidFill>
              </a:rPr>
              <a:t>Vorba2014</a:t>
            </a:r>
          </a:p>
          <a:p>
            <a:pPr algn="r"/>
            <a:r>
              <a:rPr lang="de-DE" sz="2400" b="1" dirty="0" smtClean="0">
                <a:solidFill>
                  <a:schemeClr val="bg1"/>
                </a:solidFill>
              </a:rPr>
              <a:t>(1hr)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171450"/>
            <a:ext cx="268605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1"/>
                </a:solidFill>
              </a:rPr>
              <a:t>Our</a:t>
            </a:r>
          </a:p>
          <a:p>
            <a:pPr algn="r"/>
            <a:r>
              <a:rPr lang="de-DE" sz="2400" b="1" dirty="0" smtClean="0">
                <a:solidFill>
                  <a:schemeClr val="bg1"/>
                </a:solidFill>
              </a:rPr>
              <a:t>(1hr)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6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60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6924" y="1189035"/>
            <a:ext cx="4086227" cy="44185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11942" y="1189036"/>
            <a:ext cx="4098258" cy="4418599"/>
            <a:chOff x="1311942" y="1189036"/>
            <a:chExt cx="4098258" cy="44185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1942" y="1189036"/>
              <a:ext cx="3812508" cy="441859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 rot="20518126">
              <a:off x="1658815" y="5166518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66900" y="1828800"/>
              <a:ext cx="3543300" cy="3314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20446511">
              <a:off x="2141969" y="50292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2175748">
              <a:off x="2580785" y="49149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0700949">
              <a:off x="3009900" y="48006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495675" y="44577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924300" y="394335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0" idx="6"/>
              <a:endCxn id="12" idx="2"/>
            </p:cNvCxnSpPr>
            <p:nvPr/>
          </p:nvCxnSpPr>
          <p:spPr>
            <a:xfrm flipV="1">
              <a:off x="1826055" y="5143152"/>
              <a:ext cx="320695" cy="8255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3" idx="3"/>
            </p:cNvCxnSpPr>
            <p:nvPr/>
          </p:nvCxnSpPr>
          <p:spPr>
            <a:xfrm flipV="1">
              <a:off x="2323120" y="5013647"/>
              <a:ext cx="258659" cy="727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4" idx="2"/>
            </p:cNvCxnSpPr>
            <p:nvPr/>
          </p:nvCxnSpPr>
          <p:spPr>
            <a:xfrm flipV="1">
              <a:off x="2781300" y="4908489"/>
              <a:ext cx="231515" cy="6356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5" idx="3"/>
            </p:cNvCxnSpPr>
            <p:nvPr/>
          </p:nvCxnSpPr>
          <p:spPr>
            <a:xfrm flipV="1">
              <a:off x="3181350" y="4604042"/>
              <a:ext cx="339433" cy="25370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5" idx="7"/>
              <a:endCxn id="16" idx="3"/>
            </p:cNvCxnSpPr>
            <p:nvPr/>
          </p:nvCxnSpPr>
          <p:spPr>
            <a:xfrm flipV="1">
              <a:off x="3642017" y="4089692"/>
              <a:ext cx="307391" cy="3931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857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61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573" y="1189035"/>
            <a:ext cx="4086227" cy="44185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11942" y="1189036"/>
            <a:ext cx="4098258" cy="4418599"/>
            <a:chOff x="1311942" y="1189036"/>
            <a:chExt cx="4098258" cy="44185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1942" y="1189036"/>
              <a:ext cx="3812508" cy="441859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 rot="20518126">
              <a:off x="1658815" y="5166518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66900" y="1828800"/>
              <a:ext cx="3543300" cy="3314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 rot="20446511">
              <a:off x="2141969" y="50292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2175748">
              <a:off x="2580785" y="49149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0700949">
              <a:off x="3009900" y="48006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3495675" y="44577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924300" y="394335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381500" y="3226884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10" idx="6"/>
              <a:endCxn id="12" idx="2"/>
            </p:cNvCxnSpPr>
            <p:nvPr/>
          </p:nvCxnSpPr>
          <p:spPr>
            <a:xfrm flipV="1">
              <a:off x="1826055" y="5143152"/>
              <a:ext cx="320695" cy="8255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endCxn id="13" idx="3"/>
            </p:cNvCxnSpPr>
            <p:nvPr/>
          </p:nvCxnSpPr>
          <p:spPr>
            <a:xfrm flipV="1">
              <a:off x="2323120" y="5013647"/>
              <a:ext cx="258659" cy="727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endCxn id="14" idx="2"/>
            </p:cNvCxnSpPr>
            <p:nvPr/>
          </p:nvCxnSpPr>
          <p:spPr>
            <a:xfrm flipV="1">
              <a:off x="2781300" y="4908489"/>
              <a:ext cx="231515" cy="6356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5" idx="3"/>
            </p:cNvCxnSpPr>
            <p:nvPr/>
          </p:nvCxnSpPr>
          <p:spPr>
            <a:xfrm flipV="1">
              <a:off x="3181350" y="4604042"/>
              <a:ext cx="339433" cy="25370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5" idx="7"/>
              <a:endCxn id="16" idx="3"/>
            </p:cNvCxnSpPr>
            <p:nvPr/>
          </p:nvCxnSpPr>
          <p:spPr>
            <a:xfrm flipV="1">
              <a:off x="3642017" y="4089692"/>
              <a:ext cx="307391" cy="3931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6" idx="7"/>
              <a:endCxn id="17" idx="3"/>
            </p:cNvCxnSpPr>
            <p:nvPr/>
          </p:nvCxnSpPr>
          <p:spPr>
            <a:xfrm flipV="1">
              <a:off x="4070642" y="3373226"/>
              <a:ext cx="335966" cy="59523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494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62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573" y="1189035"/>
            <a:ext cx="4086227" cy="441859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11942" y="1189036"/>
            <a:ext cx="4098258" cy="4418599"/>
            <a:chOff x="1311942" y="1189036"/>
            <a:chExt cx="4098258" cy="44185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1942" y="1189036"/>
              <a:ext cx="3812508" cy="4418599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 rot="20518126">
              <a:off x="1658815" y="5166518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66900" y="1828800"/>
              <a:ext cx="3543300" cy="3314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0446511">
              <a:off x="2141969" y="50292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175748">
              <a:off x="2580785" y="49149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20700949">
              <a:off x="3009900" y="48006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495675" y="44577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924300" y="394335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381500" y="3226884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20422061">
              <a:off x="4842609" y="1873906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12" idx="6"/>
              <a:endCxn id="14" idx="2"/>
            </p:cNvCxnSpPr>
            <p:nvPr/>
          </p:nvCxnSpPr>
          <p:spPr>
            <a:xfrm flipV="1">
              <a:off x="1826055" y="5143152"/>
              <a:ext cx="320695" cy="8255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5" idx="3"/>
            </p:cNvCxnSpPr>
            <p:nvPr/>
          </p:nvCxnSpPr>
          <p:spPr>
            <a:xfrm flipV="1">
              <a:off x="2323120" y="5013647"/>
              <a:ext cx="258659" cy="727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6" idx="2"/>
            </p:cNvCxnSpPr>
            <p:nvPr/>
          </p:nvCxnSpPr>
          <p:spPr>
            <a:xfrm flipV="1">
              <a:off x="2781300" y="4908489"/>
              <a:ext cx="231515" cy="6356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17" idx="3"/>
            </p:cNvCxnSpPr>
            <p:nvPr/>
          </p:nvCxnSpPr>
          <p:spPr>
            <a:xfrm flipV="1">
              <a:off x="3181350" y="4604042"/>
              <a:ext cx="339433" cy="25370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7" idx="7"/>
              <a:endCxn id="18" idx="3"/>
            </p:cNvCxnSpPr>
            <p:nvPr/>
          </p:nvCxnSpPr>
          <p:spPr>
            <a:xfrm flipV="1">
              <a:off x="3642017" y="4089692"/>
              <a:ext cx="307391" cy="3931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7"/>
              <a:endCxn id="19" idx="3"/>
            </p:cNvCxnSpPr>
            <p:nvPr/>
          </p:nvCxnSpPr>
          <p:spPr>
            <a:xfrm flipV="1">
              <a:off x="4070642" y="3373226"/>
              <a:ext cx="335966" cy="59523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0"/>
              <a:endCxn id="20" idx="3"/>
            </p:cNvCxnSpPr>
            <p:nvPr/>
          </p:nvCxnSpPr>
          <p:spPr>
            <a:xfrm flipV="1">
              <a:off x="4467225" y="2037090"/>
              <a:ext cx="424382" cy="118979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843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63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311942" y="1189036"/>
            <a:ext cx="4098258" cy="4418599"/>
            <a:chOff x="1311942" y="1189036"/>
            <a:chExt cx="4098258" cy="44185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1942" y="1189036"/>
              <a:ext cx="3812508" cy="4418599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 rot="20518126">
              <a:off x="1658815" y="5166518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66900" y="1828800"/>
              <a:ext cx="3543300" cy="3314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0446511">
              <a:off x="2141969" y="50292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175748">
              <a:off x="2580785" y="49149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20700949">
              <a:off x="3009900" y="48006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495675" y="44577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924300" y="394335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381500" y="3226884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20422061">
              <a:off x="4842609" y="1873906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12" idx="6"/>
              <a:endCxn id="14" idx="2"/>
            </p:cNvCxnSpPr>
            <p:nvPr/>
          </p:nvCxnSpPr>
          <p:spPr>
            <a:xfrm flipV="1">
              <a:off x="1826055" y="5143152"/>
              <a:ext cx="320695" cy="8255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5" idx="3"/>
            </p:cNvCxnSpPr>
            <p:nvPr/>
          </p:nvCxnSpPr>
          <p:spPr>
            <a:xfrm flipV="1">
              <a:off x="2323120" y="5013647"/>
              <a:ext cx="258659" cy="727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6" idx="2"/>
            </p:cNvCxnSpPr>
            <p:nvPr/>
          </p:nvCxnSpPr>
          <p:spPr>
            <a:xfrm flipV="1">
              <a:off x="2781300" y="4908489"/>
              <a:ext cx="231515" cy="6356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17" idx="3"/>
            </p:cNvCxnSpPr>
            <p:nvPr/>
          </p:nvCxnSpPr>
          <p:spPr>
            <a:xfrm flipV="1">
              <a:off x="3181350" y="4604042"/>
              <a:ext cx="339433" cy="25370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7" idx="7"/>
              <a:endCxn id="18" idx="3"/>
            </p:cNvCxnSpPr>
            <p:nvPr/>
          </p:nvCxnSpPr>
          <p:spPr>
            <a:xfrm flipV="1">
              <a:off x="3642017" y="4089692"/>
              <a:ext cx="307391" cy="3931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7"/>
              <a:endCxn id="19" idx="3"/>
            </p:cNvCxnSpPr>
            <p:nvPr/>
          </p:nvCxnSpPr>
          <p:spPr>
            <a:xfrm flipV="1">
              <a:off x="4070642" y="3373226"/>
              <a:ext cx="335966" cy="59523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0"/>
              <a:endCxn id="20" idx="3"/>
            </p:cNvCxnSpPr>
            <p:nvPr/>
          </p:nvCxnSpPr>
          <p:spPr>
            <a:xfrm flipV="1">
              <a:off x="4467225" y="2037090"/>
              <a:ext cx="424382" cy="118979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/>
        </p:nvCxnSpPr>
        <p:spPr>
          <a:xfrm flipV="1">
            <a:off x="1752600" y="4935382"/>
            <a:ext cx="3371850" cy="1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175748">
            <a:off x="2580541" y="4914900"/>
            <a:ext cx="171450" cy="171450"/>
          </a:xfrm>
          <a:prstGeom prst="ellipse">
            <a:avLst/>
          </a:prstGeom>
          <a:solidFill>
            <a:srgbClr val="A3E7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24450" y="4743450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0.2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6924" y="1189035"/>
            <a:ext cx="4086227" cy="441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ontent Placeholder 6"/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7094538" y="2057400"/>
                <a:ext cx="5035551" cy="4352925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de-DE" dirty="0" smtClean="0"/>
                  <a:t>BRDF:</a:t>
                </a:r>
              </a:p>
              <a:p>
                <a:pPr lvl="1"/>
                <a:r>
                  <a:rPr lang="de-DE" dirty="0" smtClean="0"/>
                  <a:t>Full 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de-DE" dirty="0"/>
                  <a:t> </a:t>
                </a:r>
                <a:endParaRPr lang="de-DE" dirty="0" smtClean="0"/>
              </a:p>
              <a:p>
                <a:pPr lvl="1"/>
                <a:r>
                  <a:rPr lang="de-DE" b="1" dirty="0" smtClean="0">
                    <a:solidFill>
                      <a:srgbClr val="C00000"/>
                    </a:solidFill>
                  </a:rPr>
                  <a:t>Red. </a:t>
                </a:r>
                <a:r>
                  <a:rPr lang="de-DE" b="1" dirty="0">
                    <a:solidFill>
                      <a:srgbClr val="C00000"/>
                    </a:solidFill>
                  </a:rPr>
                  <a:t>a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vg. </a:t>
                </a:r>
                <a14:m>
                  <m:oMath xmlns:m="http://schemas.openxmlformats.org/officeDocument/2006/math">
                    <m:r>
                      <a:rPr lang="de-DE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de-DE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de-DE" dirty="0" smtClean="0">
                    <a:solidFill>
                      <a:srgbClr val="C00000"/>
                    </a:solidFill>
                  </a:rPr>
                  <a:t> </a:t>
                </a:r>
              </a:p>
              <a:p>
                <a:endParaRPr lang="de-DE" dirty="0"/>
              </a:p>
              <a:p>
                <a:r>
                  <a:rPr lang="de-DE" dirty="0" smtClean="0"/>
                  <a:t>Illumination</a:t>
                </a:r>
              </a:p>
              <a:p>
                <a:pPr lvl="1"/>
                <a:r>
                  <a:rPr lang="de-DE" dirty="0"/>
                  <a:t>Full 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de-DE" dirty="0"/>
                  <a:t> </a:t>
                </a:r>
                <a:endParaRPr lang="de-DE" dirty="0" smtClean="0"/>
              </a:p>
              <a:p>
                <a:pPr lvl="1"/>
                <a:r>
                  <a:rPr lang="de-DE" b="1" dirty="0" smtClean="0">
                    <a:solidFill>
                      <a:srgbClr val="C00000"/>
                    </a:solidFill>
                  </a:rPr>
                  <a:t>Red. 50% to 4 comp.</a:t>
                </a:r>
              </a:p>
              <a:p>
                <a:endParaRPr lang="de-DE" dirty="0"/>
              </a:p>
              <a:p>
                <a:r>
                  <a:rPr lang="de-DE" dirty="0" smtClean="0"/>
                  <a:t>Product GMM: </a:t>
                </a:r>
              </a:p>
              <a:p>
                <a:pPr lvl="1"/>
                <a:r>
                  <a:rPr lang="de-DE" dirty="0"/>
                  <a:t>Avg.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=64</m:t>
                    </m:r>
                  </m:oMath>
                </a14:m>
                <a:endParaRPr lang="de-DE" sz="2400" dirty="0" smtClean="0"/>
              </a:p>
              <a:p>
                <a:pPr lvl="1"/>
                <a:r>
                  <a:rPr lang="de-DE" b="1" dirty="0" smtClean="0">
                    <a:solidFill>
                      <a:srgbClr val="C00000"/>
                    </a:solidFill>
                  </a:rPr>
                  <a:t>Red. </a:t>
                </a:r>
                <a:r>
                  <a:rPr lang="de-DE" b="1" dirty="0">
                    <a:solidFill>
                      <a:srgbClr val="C00000"/>
                    </a:solidFill>
                  </a:rPr>
                  <a:t>a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vg.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de-DE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de-DE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de-DE" sz="2400" b="1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4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7094538" y="2057400"/>
                <a:ext cx="5035551" cy="4352925"/>
              </a:xfrm>
              <a:prstGeom prst="rect">
                <a:avLst/>
              </a:prstGeom>
              <a:blipFill>
                <a:blip r:embed="rId2"/>
                <a:stretch>
                  <a:fillRect l="-2906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64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311942" y="1189036"/>
            <a:ext cx="4098258" cy="4418599"/>
            <a:chOff x="1311942" y="1189036"/>
            <a:chExt cx="4098258" cy="44185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1942" y="1189036"/>
              <a:ext cx="3812508" cy="4418599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 rot="20518126">
              <a:off x="1658815" y="5166518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66900" y="1828800"/>
              <a:ext cx="3543300" cy="3314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0446511">
              <a:off x="2141969" y="50292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175748">
              <a:off x="2580785" y="49149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20700949">
              <a:off x="3009900" y="48006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495675" y="44577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924300" y="394335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381500" y="3226884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20422061">
              <a:off x="4842609" y="1873906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12" idx="6"/>
              <a:endCxn id="14" idx="2"/>
            </p:cNvCxnSpPr>
            <p:nvPr/>
          </p:nvCxnSpPr>
          <p:spPr>
            <a:xfrm flipV="1">
              <a:off x="1826055" y="5143152"/>
              <a:ext cx="320695" cy="8255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5" idx="3"/>
            </p:cNvCxnSpPr>
            <p:nvPr/>
          </p:nvCxnSpPr>
          <p:spPr>
            <a:xfrm flipV="1">
              <a:off x="2323120" y="5013647"/>
              <a:ext cx="258659" cy="727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6" idx="2"/>
            </p:cNvCxnSpPr>
            <p:nvPr/>
          </p:nvCxnSpPr>
          <p:spPr>
            <a:xfrm flipV="1">
              <a:off x="2781300" y="4908489"/>
              <a:ext cx="231515" cy="6356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17" idx="3"/>
            </p:cNvCxnSpPr>
            <p:nvPr/>
          </p:nvCxnSpPr>
          <p:spPr>
            <a:xfrm flipV="1">
              <a:off x="3181350" y="4604042"/>
              <a:ext cx="339433" cy="25370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7" idx="7"/>
              <a:endCxn id="18" idx="3"/>
            </p:cNvCxnSpPr>
            <p:nvPr/>
          </p:nvCxnSpPr>
          <p:spPr>
            <a:xfrm flipV="1">
              <a:off x="3642017" y="4089692"/>
              <a:ext cx="307391" cy="3931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7"/>
              <a:endCxn id="19" idx="3"/>
            </p:cNvCxnSpPr>
            <p:nvPr/>
          </p:nvCxnSpPr>
          <p:spPr>
            <a:xfrm flipV="1">
              <a:off x="4070642" y="3373226"/>
              <a:ext cx="335966" cy="59523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0"/>
              <a:endCxn id="20" idx="3"/>
            </p:cNvCxnSpPr>
            <p:nvPr/>
          </p:nvCxnSpPr>
          <p:spPr>
            <a:xfrm flipV="1">
              <a:off x="4467225" y="2037090"/>
              <a:ext cx="424382" cy="118979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/>
        </p:nvCxnSpPr>
        <p:spPr>
          <a:xfrm flipV="1">
            <a:off x="1752600" y="4935382"/>
            <a:ext cx="3371850" cy="1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175748">
            <a:off x="2580541" y="4914900"/>
            <a:ext cx="171450" cy="171450"/>
          </a:xfrm>
          <a:prstGeom prst="ellipse">
            <a:avLst/>
          </a:prstGeom>
          <a:solidFill>
            <a:srgbClr val="A3E7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24450" y="4743450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0.2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Text Placeholder 5"/>
          <p:cNvSpPr txBox="1">
            <a:spLocks/>
          </p:cNvSpPr>
          <p:nvPr/>
        </p:nvSpPr>
        <p:spPr bwMode="auto">
          <a:xfrm>
            <a:off x="7010400" y="1458246"/>
            <a:ext cx="5183187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sz="2400" b="1" dirty="0" smtClean="0"/>
              <a:t>Reduction</a:t>
            </a:r>
            <a:endParaRPr lang="en-US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7296150" y="2800350"/>
            <a:ext cx="2514600" cy="426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48550" y="4259766"/>
            <a:ext cx="2876550" cy="4265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353300" y="5707626"/>
            <a:ext cx="2914650" cy="479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8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Component Reduction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65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311942" y="1189036"/>
            <a:ext cx="4098258" cy="4418599"/>
            <a:chOff x="1311942" y="1189036"/>
            <a:chExt cx="4098258" cy="44185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1942" y="1189036"/>
              <a:ext cx="3812508" cy="4418599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 rot="20518126">
              <a:off x="1658815" y="5166518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66900" y="1828800"/>
              <a:ext cx="3543300" cy="33147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0446511">
              <a:off x="2141969" y="50292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2175748">
              <a:off x="2580785" y="49149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 rot="20700949">
              <a:off x="3009900" y="48006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495675" y="445770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924300" y="3943350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381500" y="3226884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 rot="20422061">
              <a:off x="4842609" y="1873906"/>
              <a:ext cx="171450" cy="171450"/>
            </a:xfrm>
            <a:prstGeom prst="ellipse">
              <a:avLst/>
            </a:prstGeom>
            <a:solidFill>
              <a:srgbClr val="A3E7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>
              <a:stCxn id="12" idx="6"/>
              <a:endCxn id="14" idx="2"/>
            </p:cNvCxnSpPr>
            <p:nvPr/>
          </p:nvCxnSpPr>
          <p:spPr>
            <a:xfrm flipV="1">
              <a:off x="1826055" y="5143152"/>
              <a:ext cx="320695" cy="8255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5" idx="3"/>
            </p:cNvCxnSpPr>
            <p:nvPr/>
          </p:nvCxnSpPr>
          <p:spPr>
            <a:xfrm flipV="1">
              <a:off x="2323120" y="5013647"/>
              <a:ext cx="258659" cy="72703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endCxn id="16" idx="2"/>
            </p:cNvCxnSpPr>
            <p:nvPr/>
          </p:nvCxnSpPr>
          <p:spPr>
            <a:xfrm flipV="1">
              <a:off x="2781300" y="4908489"/>
              <a:ext cx="231515" cy="6356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endCxn id="17" idx="3"/>
            </p:cNvCxnSpPr>
            <p:nvPr/>
          </p:nvCxnSpPr>
          <p:spPr>
            <a:xfrm flipV="1">
              <a:off x="3181350" y="4604042"/>
              <a:ext cx="339433" cy="25370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7" idx="7"/>
              <a:endCxn id="18" idx="3"/>
            </p:cNvCxnSpPr>
            <p:nvPr/>
          </p:nvCxnSpPr>
          <p:spPr>
            <a:xfrm flipV="1">
              <a:off x="3642017" y="4089692"/>
              <a:ext cx="307391" cy="393116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8" idx="7"/>
              <a:endCxn id="19" idx="3"/>
            </p:cNvCxnSpPr>
            <p:nvPr/>
          </p:nvCxnSpPr>
          <p:spPr>
            <a:xfrm flipV="1">
              <a:off x="4070642" y="3373226"/>
              <a:ext cx="335966" cy="595232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0"/>
              <a:endCxn id="20" idx="3"/>
            </p:cNvCxnSpPr>
            <p:nvPr/>
          </p:nvCxnSpPr>
          <p:spPr>
            <a:xfrm flipV="1">
              <a:off x="4467225" y="2037090"/>
              <a:ext cx="424382" cy="1189794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" name="Straight Connector 5"/>
          <p:cNvCxnSpPr/>
          <p:nvPr/>
        </p:nvCxnSpPr>
        <p:spPr>
          <a:xfrm flipV="1">
            <a:off x="1752600" y="4935382"/>
            <a:ext cx="3371850" cy="1"/>
          </a:xfrm>
          <a:prstGeom prst="line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 rot="2175748">
            <a:off x="2580541" y="4914900"/>
            <a:ext cx="171450" cy="171450"/>
          </a:xfrm>
          <a:prstGeom prst="ellipse">
            <a:avLst/>
          </a:prstGeom>
          <a:solidFill>
            <a:srgbClr val="A3E7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24450" y="4743450"/>
            <a:ext cx="971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0.2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6"/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7094538" y="2057400"/>
                <a:ext cx="5035551" cy="4352925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rPr lang="de-DE" dirty="0" smtClean="0"/>
                  <a:t>BRDF:</a:t>
                </a:r>
              </a:p>
              <a:p>
                <a:pPr lvl="1"/>
                <a:r>
                  <a:rPr lang="de-DE" dirty="0" smtClean="0"/>
                  <a:t>Full 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de-DE" dirty="0"/>
                  <a:t> </a:t>
                </a:r>
                <a:endParaRPr lang="de-DE" dirty="0" smtClean="0"/>
              </a:p>
              <a:p>
                <a:pPr lvl="1"/>
                <a:r>
                  <a:rPr lang="de-DE" b="1" dirty="0" smtClean="0">
                    <a:solidFill>
                      <a:srgbClr val="C00000"/>
                    </a:solidFill>
                  </a:rPr>
                  <a:t>Red. </a:t>
                </a:r>
                <a:r>
                  <a:rPr lang="de-DE" b="1" dirty="0">
                    <a:solidFill>
                      <a:srgbClr val="C00000"/>
                    </a:solidFill>
                  </a:rPr>
                  <a:t>a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vg. </a:t>
                </a:r>
                <a14:m>
                  <m:oMath xmlns:m="http://schemas.openxmlformats.org/officeDocument/2006/math">
                    <m:r>
                      <a:rPr lang="de-DE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𝑲</m:t>
                    </m:r>
                    <m:r>
                      <a:rPr lang="de-DE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de-DE" dirty="0" smtClean="0">
                    <a:solidFill>
                      <a:srgbClr val="C00000"/>
                    </a:solidFill>
                  </a:rPr>
                  <a:t> </a:t>
                </a:r>
              </a:p>
              <a:p>
                <a:endParaRPr lang="de-DE" dirty="0"/>
              </a:p>
              <a:p>
                <a:r>
                  <a:rPr lang="de-DE" dirty="0" smtClean="0"/>
                  <a:t>Illumination</a:t>
                </a:r>
              </a:p>
              <a:p>
                <a:pPr lvl="1"/>
                <a:r>
                  <a:rPr lang="de-DE" dirty="0"/>
                  <a:t>Full  </a:t>
                </a:r>
                <a14:m>
                  <m:oMath xmlns:m="http://schemas.openxmlformats.org/officeDocument/2006/math">
                    <m:r>
                      <a:rPr lang="de-DE" sz="24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2400" i="1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de-DE" dirty="0"/>
                  <a:t> </a:t>
                </a:r>
                <a:endParaRPr lang="de-DE" dirty="0" smtClean="0"/>
              </a:p>
              <a:p>
                <a:pPr lvl="1"/>
                <a:r>
                  <a:rPr lang="de-DE" b="1" dirty="0" smtClean="0">
                    <a:solidFill>
                      <a:srgbClr val="C00000"/>
                    </a:solidFill>
                  </a:rPr>
                  <a:t>Red. 50% to 4 comp.</a:t>
                </a:r>
              </a:p>
              <a:p>
                <a:endParaRPr lang="de-DE" dirty="0"/>
              </a:p>
              <a:p>
                <a:r>
                  <a:rPr lang="de-DE" dirty="0" smtClean="0"/>
                  <a:t>Product GMM: </a:t>
                </a:r>
              </a:p>
              <a:p>
                <a:pPr lvl="1"/>
                <a:r>
                  <a:rPr lang="de-DE" dirty="0"/>
                  <a:t>Avg.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sz="2400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de-DE" sz="2400" b="0" i="1" smtClean="0">
                        <a:latin typeface="Cambria Math" panose="02040503050406030204" pitchFamily="18" charset="0"/>
                      </a:rPr>
                      <m:t>=64</m:t>
                    </m:r>
                  </m:oMath>
                </a14:m>
                <a:endParaRPr lang="de-DE" sz="2400" dirty="0" smtClean="0"/>
              </a:p>
              <a:p>
                <a:pPr lvl="1"/>
                <a:r>
                  <a:rPr lang="de-DE" b="1" dirty="0" smtClean="0">
                    <a:solidFill>
                      <a:srgbClr val="C00000"/>
                    </a:solidFill>
                  </a:rPr>
                  <a:t>Red. </a:t>
                </a:r>
                <a:r>
                  <a:rPr lang="de-DE" b="1" dirty="0">
                    <a:solidFill>
                      <a:srgbClr val="C00000"/>
                    </a:solidFill>
                  </a:rPr>
                  <a:t>a</a:t>
                </a:r>
                <a:r>
                  <a:rPr lang="de-DE" b="1" dirty="0" smtClean="0">
                    <a:solidFill>
                      <a:srgbClr val="C00000"/>
                    </a:solidFill>
                  </a:rPr>
                  <a:t>vg.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𝑲</m:t>
                        </m:r>
                      </m:e>
                      <m:sub>
                        <m:r>
                          <a:rPr lang="de-DE" sz="2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𝒊𝒋</m:t>
                        </m:r>
                      </m:sub>
                    </m:sSub>
                    <m:r>
                      <a:rPr lang="de-DE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de-DE" sz="2400" b="1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7094538" y="2057400"/>
                <a:ext cx="5035551" cy="4352925"/>
              </a:xfrm>
              <a:prstGeom prst="rect">
                <a:avLst/>
              </a:prstGeom>
              <a:blipFill>
                <a:blip r:embed="rId3"/>
                <a:stretch>
                  <a:fillRect l="-2906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 Placeholder 5"/>
          <p:cNvSpPr txBox="1">
            <a:spLocks/>
          </p:cNvSpPr>
          <p:nvPr/>
        </p:nvSpPr>
        <p:spPr bwMode="auto">
          <a:xfrm>
            <a:off x="7010400" y="1458246"/>
            <a:ext cx="5183187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de-DE" sz="2400" b="1" dirty="0" smtClean="0"/>
              <a:t>Reduction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41654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1" y="3639146"/>
            <a:ext cx="10515600" cy="923330"/>
          </a:xfrm>
        </p:spPr>
        <p:txBody>
          <a:bodyPr/>
          <a:lstStyle/>
          <a:p>
            <a:r>
              <a:rPr lang="de-DE" dirty="0" smtClean="0"/>
              <a:t>Results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66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227560"/>
              </p:ext>
            </p:extLst>
          </p:nvPr>
        </p:nvGraphicFramePr>
        <p:xfrm>
          <a:off x="1" y="5972810"/>
          <a:ext cx="122356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411">
                  <a:extLst>
                    <a:ext uri="{9D8B030D-6E8A-4147-A177-3AD203B41FA5}">
                      <a16:colId xmlns:a16="http://schemas.microsoft.com/office/drawing/2014/main" val="3897113553"/>
                    </a:ext>
                  </a:extLst>
                </a:gridCol>
                <a:gridCol w="3462415">
                  <a:extLst>
                    <a:ext uri="{9D8B030D-6E8A-4147-A177-3AD203B41FA5}">
                      <a16:colId xmlns:a16="http://schemas.microsoft.com/office/drawing/2014/main" val="578583798"/>
                    </a:ext>
                  </a:extLst>
                </a:gridCol>
                <a:gridCol w="1643380">
                  <a:extLst>
                    <a:ext uri="{9D8B030D-6E8A-4147-A177-3AD203B41FA5}">
                      <a16:colId xmlns:a16="http://schemas.microsoft.com/office/drawing/2014/main" val="1855628156"/>
                    </a:ext>
                  </a:extLst>
                </a:gridCol>
                <a:gridCol w="2697480">
                  <a:extLst>
                    <a:ext uri="{9D8B030D-6E8A-4147-A177-3AD203B41FA5}">
                      <a16:colId xmlns:a16="http://schemas.microsoft.com/office/drawing/2014/main" val="2899145525"/>
                    </a:ext>
                  </a:extLst>
                </a:gridCol>
                <a:gridCol w="1190057">
                  <a:extLst>
                    <a:ext uri="{9D8B030D-6E8A-4147-A177-3AD203B41FA5}">
                      <a16:colId xmlns:a16="http://schemas.microsoft.com/office/drawing/2014/main" val="440095097"/>
                    </a:ext>
                  </a:extLst>
                </a:gridCol>
                <a:gridCol w="1866901">
                  <a:extLst>
                    <a:ext uri="{9D8B030D-6E8A-4147-A177-3AD203B41FA5}">
                      <a16:colId xmlns:a16="http://schemas.microsoft.com/office/drawing/2014/main" val="115207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Motivation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Product</a:t>
                      </a:r>
                      <a:r>
                        <a:rPr lang="de-DE" baseline="0" dirty="0" smtClean="0"/>
                        <a:t> Importance Sampling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BRDF Fitting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Component Reduction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Results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Future Work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88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195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19284" y="960187"/>
            <a:ext cx="12424218" cy="40626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417" y="-447282"/>
            <a:ext cx="13411200" cy="7543800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67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300" y="5886450"/>
            <a:ext cx="288607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R</a:t>
            </a:r>
            <a:r>
              <a:rPr lang="de-DE" sz="40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eference </a:t>
            </a:r>
            <a:endParaRPr lang="en-US" sz="40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13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19284" y="960187"/>
            <a:ext cx="12424218" cy="40626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417" y="-447282"/>
            <a:ext cx="13411200" cy="75438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-762000" y="-628650"/>
            <a:ext cx="13944600" cy="8172450"/>
          </a:xfrm>
          <a:custGeom>
            <a:avLst/>
            <a:gdLst>
              <a:gd name="connsiteX0" fmla="*/ 11532870 w 13944600"/>
              <a:gd name="connsiteY0" fmla="*/ 4914900 h 8172450"/>
              <a:gd name="connsiteX1" fmla="*/ 11532870 w 13944600"/>
              <a:gd name="connsiteY1" fmla="*/ 6057900 h 8172450"/>
              <a:gd name="connsiteX2" fmla="*/ 12687300 w 13944600"/>
              <a:gd name="connsiteY2" fmla="*/ 6057900 h 8172450"/>
              <a:gd name="connsiteX3" fmla="*/ 12687300 w 13944600"/>
              <a:gd name="connsiteY3" fmla="*/ 4914900 h 8172450"/>
              <a:gd name="connsiteX4" fmla="*/ 0 w 13944600"/>
              <a:gd name="connsiteY4" fmla="*/ 0 h 8172450"/>
              <a:gd name="connsiteX5" fmla="*/ 13944600 w 13944600"/>
              <a:gd name="connsiteY5" fmla="*/ 0 h 8172450"/>
              <a:gd name="connsiteX6" fmla="*/ 13944600 w 13944600"/>
              <a:gd name="connsiteY6" fmla="*/ 8172450 h 8172450"/>
              <a:gd name="connsiteX7" fmla="*/ 0 w 13944600"/>
              <a:gd name="connsiteY7" fmla="*/ 8172450 h 817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44600" h="8172450">
                <a:moveTo>
                  <a:pt x="11532870" y="4914900"/>
                </a:moveTo>
                <a:lnTo>
                  <a:pt x="11532870" y="6057900"/>
                </a:lnTo>
                <a:lnTo>
                  <a:pt x="12687300" y="6057900"/>
                </a:lnTo>
                <a:lnTo>
                  <a:pt x="12687300" y="4914900"/>
                </a:lnTo>
                <a:close/>
                <a:moveTo>
                  <a:pt x="0" y="0"/>
                </a:moveTo>
                <a:lnTo>
                  <a:pt x="13944600" y="0"/>
                </a:lnTo>
                <a:lnTo>
                  <a:pt x="13944600" y="8172450"/>
                </a:lnTo>
                <a:lnTo>
                  <a:pt x="0" y="817245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68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770870" y="4286250"/>
            <a:ext cx="1154430" cy="1143000"/>
          </a:xfrm>
          <a:prstGeom prst="rect">
            <a:avLst/>
          </a:prstGeom>
          <a:noFill/>
          <a:ln w="508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0553700" y="3829050"/>
            <a:ext cx="514350" cy="400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485775"/>
            <a:ext cx="2886075" cy="2886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0675" y="3314700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SPP  /  MSE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82100" y="52685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Reference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" y="6172200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qual time 1hr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19284" y="960187"/>
            <a:ext cx="12424218" cy="40626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417" y="-447282"/>
            <a:ext cx="13411200" cy="75438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-762000" y="-628650"/>
            <a:ext cx="13944600" cy="8172450"/>
          </a:xfrm>
          <a:custGeom>
            <a:avLst/>
            <a:gdLst>
              <a:gd name="connsiteX0" fmla="*/ 11532870 w 13944600"/>
              <a:gd name="connsiteY0" fmla="*/ 4914900 h 8172450"/>
              <a:gd name="connsiteX1" fmla="*/ 11532870 w 13944600"/>
              <a:gd name="connsiteY1" fmla="*/ 6057900 h 8172450"/>
              <a:gd name="connsiteX2" fmla="*/ 12687300 w 13944600"/>
              <a:gd name="connsiteY2" fmla="*/ 6057900 h 8172450"/>
              <a:gd name="connsiteX3" fmla="*/ 12687300 w 13944600"/>
              <a:gd name="connsiteY3" fmla="*/ 4914900 h 8172450"/>
              <a:gd name="connsiteX4" fmla="*/ 0 w 13944600"/>
              <a:gd name="connsiteY4" fmla="*/ 0 h 8172450"/>
              <a:gd name="connsiteX5" fmla="*/ 13944600 w 13944600"/>
              <a:gd name="connsiteY5" fmla="*/ 0 h 8172450"/>
              <a:gd name="connsiteX6" fmla="*/ 13944600 w 13944600"/>
              <a:gd name="connsiteY6" fmla="*/ 8172450 h 8172450"/>
              <a:gd name="connsiteX7" fmla="*/ 0 w 13944600"/>
              <a:gd name="connsiteY7" fmla="*/ 8172450 h 817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44600" h="8172450">
                <a:moveTo>
                  <a:pt x="11532870" y="4914900"/>
                </a:moveTo>
                <a:lnTo>
                  <a:pt x="11532870" y="6057900"/>
                </a:lnTo>
                <a:lnTo>
                  <a:pt x="12687300" y="6057900"/>
                </a:lnTo>
                <a:lnTo>
                  <a:pt x="12687300" y="4914900"/>
                </a:lnTo>
                <a:close/>
                <a:moveTo>
                  <a:pt x="0" y="0"/>
                </a:moveTo>
                <a:lnTo>
                  <a:pt x="13944600" y="0"/>
                </a:lnTo>
                <a:lnTo>
                  <a:pt x="13944600" y="8172450"/>
                </a:lnTo>
                <a:lnTo>
                  <a:pt x="0" y="817245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69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770870" y="4286250"/>
            <a:ext cx="1154430" cy="1143000"/>
          </a:xfrm>
          <a:prstGeom prst="rect">
            <a:avLst/>
          </a:prstGeom>
          <a:noFill/>
          <a:ln w="508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" y="476048"/>
            <a:ext cx="2886075" cy="288607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0553700" y="3829050"/>
            <a:ext cx="514350" cy="400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485775"/>
            <a:ext cx="2886075" cy="2886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0675" y="3314700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SPP  /  MSE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82100" y="52685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Reference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0255" y="52685"/>
            <a:ext cx="2914650" cy="3723680"/>
            <a:chOff x="95250" y="52685"/>
            <a:chExt cx="2914650" cy="3723680"/>
          </a:xfrm>
        </p:grpSpPr>
        <p:sp>
          <p:nvSpPr>
            <p:cNvPr id="33" name="TextBox 32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4736  /  2.1830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Path Tracer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9600" y="6172200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qual time 1hr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2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6250" y="-285750"/>
            <a:ext cx="12915900" cy="7486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810500" y="171450"/>
            <a:ext cx="297180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Reference</a:t>
            </a:r>
          </a:p>
          <a:p>
            <a:pPr algn="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VCM (3 weeks)</a:t>
            </a:r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32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r="41503"/>
          <a:stretch/>
        </p:blipFill>
        <p:spPr>
          <a:xfrm>
            <a:off x="347472" y="140"/>
            <a:ext cx="5522976" cy="70220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3" t="1" r="41251" b="-3"/>
          <a:stretch/>
        </p:blipFill>
        <p:spPr>
          <a:xfrm>
            <a:off x="6309360" y="0"/>
            <a:ext cx="5523483" cy="7022151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-622300" y="-542925"/>
            <a:ext cx="13430250" cy="8001000"/>
          </a:xfrm>
          <a:custGeom>
            <a:avLst/>
            <a:gdLst>
              <a:gd name="connsiteX0" fmla="*/ 9747250 w 13430250"/>
              <a:gd name="connsiteY0" fmla="*/ 5857875 h 8001000"/>
              <a:gd name="connsiteX1" fmla="*/ 9747250 w 13430250"/>
              <a:gd name="connsiteY1" fmla="*/ 6943725 h 8001000"/>
              <a:gd name="connsiteX2" fmla="*/ 10833100 w 13430250"/>
              <a:gd name="connsiteY2" fmla="*/ 6943725 h 8001000"/>
              <a:gd name="connsiteX3" fmla="*/ 10833100 w 13430250"/>
              <a:gd name="connsiteY3" fmla="*/ 5857875 h 8001000"/>
              <a:gd name="connsiteX4" fmla="*/ 3803651 w 13430250"/>
              <a:gd name="connsiteY4" fmla="*/ 5857875 h 8001000"/>
              <a:gd name="connsiteX5" fmla="*/ 3803651 w 13430250"/>
              <a:gd name="connsiteY5" fmla="*/ 6943725 h 8001000"/>
              <a:gd name="connsiteX6" fmla="*/ 4889501 w 13430250"/>
              <a:gd name="connsiteY6" fmla="*/ 6943725 h 8001000"/>
              <a:gd name="connsiteX7" fmla="*/ 4889501 w 13430250"/>
              <a:gd name="connsiteY7" fmla="*/ 5857875 h 8001000"/>
              <a:gd name="connsiteX8" fmla="*/ 0 w 13430250"/>
              <a:gd name="connsiteY8" fmla="*/ 0 h 8001000"/>
              <a:gd name="connsiteX9" fmla="*/ 13430250 w 13430250"/>
              <a:gd name="connsiteY9" fmla="*/ 0 h 8001000"/>
              <a:gd name="connsiteX10" fmla="*/ 13430250 w 13430250"/>
              <a:gd name="connsiteY10" fmla="*/ 8001000 h 8001000"/>
              <a:gd name="connsiteX11" fmla="*/ 0 w 13430250"/>
              <a:gd name="connsiteY11" fmla="*/ 8001000 h 80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430250" h="8001000">
                <a:moveTo>
                  <a:pt x="9747250" y="5857875"/>
                </a:moveTo>
                <a:lnTo>
                  <a:pt x="9747250" y="6943725"/>
                </a:lnTo>
                <a:lnTo>
                  <a:pt x="10833100" y="6943725"/>
                </a:lnTo>
                <a:lnTo>
                  <a:pt x="10833100" y="5857875"/>
                </a:lnTo>
                <a:close/>
                <a:moveTo>
                  <a:pt x="3803651" y="5857875"/>
                </a:moveTo>
                <a:lnTo>
                  <a:pt x="3803651" y="6943725"/>
                </a:lnTo>
                <a:lnTo>
                  <a:pt x="4889501" y="6943725"/>
                </a:lnTo>
                <a:lnTo>
                  <a:pt x="4889501" y="5857875"/>
                </a:lnTo>
                <a:close/>
                <a:moveTo>
                  <a:pt x="0" y="0"/>
                </a:moveTo>
                <a:lnTo>
                  <a:pt x="13430250" y="0"/>
                </a:lnTo>
                <a:lnTo>
                  <a:pt x="13430250" y="8001000"/>
                </a:lnTo>
                <a:lnTo>
                  <a:pt x="0" y="800100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067800" y="171450"/>
            <a:ext cx="268605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1"/>
                </a:solidFill>
              </a:rPr>
              <a:t>Vorba2014</a:t>
            </a:r>
          </a:p>
          <a:p>
            <a:pPr algn="r"/>
            <a:r>
              <a:rPr lang="de-DE" sz="2400" b="1" dirty="0" smtClean="0">
                <a:solidFill>
                  <a:schemeClr val="bg1"/>
                </a:solidFill>
              </a:rPr>
              <a:t>(1hr)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171450"/>
            <a:ext cx="2686050" cy="107721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1"/>
                </a:solidFill>
              </a:rPr>
              <a:t>Our</a:t>
            </a:r>
          </a:p>
          <a:p>
            <a:pPr algn="r"/>
            <a:r>
              <a:rPr lang="de-DE" sz="2400" b="1" dirty="0" smtClean="0">
                <a:solidFill>
                  <a:schemeClr val="bg1"/>
                </a:solidFill>
              </a:rPr>
              <a:t>(1hr)</a:t>
            </a:r>
            <a:r>
              <a:rPr lang="de-DE" sz="3200" b="1" dirty="0" smtClean="0">
                <a:solidFill>
                  <a:schemeClr val="bg1"/>
                </a:solidFill>
              </a:rPr>
              <a:t> 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54" y="1152842"/>
            <a:ext cx="3841366" cy="38413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4" y="1122554"/>
            <a:ext cx="3841366" cy="38413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3181350" y="5314950"/>
            <a:ext cx="1085850" cy="108585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124950" y="5314950"/>
            <a:ext cx="1085850" cy="1085850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7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19284" y="960187"/>
            <a:ext cx="12424218" cy="40626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417" y="-447282"/>
            <a:ext cx="13411200" cy="75438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-762000" y="-628650"/>
            <a:ext cx="13944600" cy="8172450"/>
          </a:xfrm>
          <a:custGeom>
            <a:avLst/>
            <a:gdLst>
              <a:gd name="connsiteX0" fmla="*/ 11532870 w 13944600"/>
              <a:gd name="connsiteY0" fmla="*/ 4914900 h 8172450"/>
              <a:gd name="connsiteX1" fmla="*/ 11532870 w 13944600"/>
              <a:gd name="connsiteY1" fmla="*/ 6057900 h 8172450"/>
              <a:gd name="connsiteX2" fmla="*/ 12687300 w 13944600"/>
              <a:gd name="connsiteY2" fmla="*/ 6057900 h 8172450"/>
              <a:gd name="connsiteX3" fmla="*/ 12687300 w 13944600"/>
              <a:gd name="connsiteY3" fmla="*/ 4914900 h 8172450"/>
              <a:gd name="connsiteX4" fmla="*/ 0 w 13944600"/>
              <a:gd name="connsiteY4" fmla="*/ 0 h 8172450"/>
              <a:gd name="connsiteX5" fmla="*/ 13944600 w 13944600"/>
              <a:gd name="connsiteY5" fmla="*/ 0 h 8172450"/>
              <a:gd name="connsiteX6" fmla="*/ 13944600 w 13944600"/>
              <a:gd name="connsiteY6" fmla="*/ 8172450 h 8172450"/>
              <a:gd name="connsiteX7" fmla="*/ 0 w 13944600"/>
              <a:gd name="connsiteY7" fmla="*/ 8172450 h 817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44600" h="8172450">
                <a:moveTo>
                  <a:pt x="11532870" y="4914900"/>
                </a:moveTo>
                <a:lnTo>
                  <a:pt x="11532870" y="6057900"/>
                </a:lnTo>
                <a:lnTo>
                  <a:pt x="12687300" y="6057900"/>
                </a:lnTo>
                <a:lnTo>
                  <a:pt x="12687300" y="4914900"/>
                </a:lnTo>
                <a:close/>
                <a:moveTo>
                  <a:pt x="0" y="0"/>
                </a:moveTo>
                <a:lnTo>
                  <a:pt x="13944600" y="0"/>
                </a:lnTo>
                <a:lnTo>
                  <a:pt x="13944600" y="8172450"/>
                </a:lnTo>
                <a:lnTo>
                  <a:pt x="0" y="817245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70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770870" y="4286250"/>
            <a:ext cx="1154430" cy="1143000"/>
          </a:xfrm>
          <a:prstGeom prst="rect">
            <a:avLst/>
          </a:prstGeom>
          <a:noFill/>
          <a:ln w="508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05" y="476047"/>
            <a:ext cx="2886075" cy="2886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" y="476048"/>
            <a:ext cx="2886075" cy="288607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0553700" y="3829050"/>
            <a:ext cx="514350" cy="400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485775"/>
            <a:ext cx="2886075" cy="2886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10675" y="3314700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SPP  /  MSE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82100" y="52685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Reference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3079381" y="52685"/>
            <a:ext cx="2914650" cy="3723680"/>
            <a:chOff x="95250" y="52685"/>
            <a:chExt cx="2914650" cy="3723680"/>
          </a:xfrm>
        </p:grpSpPr>
        <p:sp>
          <p:nvSpPr>
            <p:cNvPr id="30" name="TextBox 29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882  /  0.0331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Vorba2014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255" y="52685"/>
            <a:ext cx="2914650" cy="3723680"/>
            <a:chOff x="95250" y="52685"/>
            <a:chExt cx="2914650" cy="3723680"/>
          </a:xfrm>
        </p:grpSpPr>
        <p:sp>
          <p:nvSpPr>
            <p:cNvPr id="33" name="TextBox 32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4736  /  2.1830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Path Tracer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09600" y="6172200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qual time 1hr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09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19284" y="960187"/>
            <a:ext cx="12424218" cy="40626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417" y="-447282"/>
            <a:ext cx="13411200" cy="75438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-762000" y="-628650"/>
            <a:ext cx="13944600" cy="8172450"/>
          </a:xfrm>
          <a:custGeom>
            <a:avLst/>
            <a:gdLst>
              <a:gd name="connsiteX0" fmla="*/ 11532870 w 13944600"/>
              <a:gd name="connsiteY0" fmla="*/ 4914900 h 8172450"/>
              <a:gd name="connsiteX1" fmla="*/ 11532870 w 13944600"/>
              <a:gd name="connsiteY1" fmla="*/ 6057900 h 8172450"/>
              <a:gd name="connsiteX2" fmla="*/ 12687300 w 13944600"/>
              <a:gd name="connsiteY2" fmla="*/ 6057900 h 8172450"/>
              <a:gd name="connsiteX3" fmla="*/ 12687300 w 13944600"/>
              <a:gd name="connsiteY3" fmla="*/ 4914900 h 8172450"/>
              <a:gd name="connsiteX4" fmla="*/ 0 w 13944600"/>
              <a:gd name="connsiteY4" fmla="*/ 0 h 8172450"/>
              <a:gd name="connsiteX5" fmla="*/ 13944600 w 13944600"/>
              <a:gd name="connsiteY5" fmla="*/ 0 h 8172450"/>
              <a:gd name="connsiteX6" fmla="*/ 13944600 w 13944600"/>
              <a:gd name="connsiteY6" fmla="*/ 8172450 h 8172450"/>
              <a:gd name="connsiteX7" fmla="*/ 0 w 13944600"/>
              <a:gd name="connsiteY7" fmla="*/ 8172450 h 817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44600" h="8172450">
                <a:moveTo>
                  <a:pt x="11532870" y="4914900"/>
                </a:moveTo>
                <a:lnTo>
                  <a:pt x="11532870" y="6057900"/>
                </a:lnTo>
                <a:lnTo>
                  <a:pt x="12687300" y="6057900"/>
                </a:lnTo>
                <a:lnTo>
                  <a:pt x="12687300" y="4914900"/>
                </a:lnTo>
                <a:close/>
                <a:moveTo>
                  <a:pt x="0" y="0"/>
                </a:moveTo>
                <a:lnTo>
                  <a:pt x="13944600" y="0"/>
                </a:lnTo>
                <a:lnTo>
                  <a:pt x="13944600" y="8172450"/>
                </a:lnTo>
                <a:lnTo>
                  <a:pt x="0" y="817245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71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770870" y="4286250"/>
            <a:ext cx="1154430" cy="1143000"/>
          </a:xfrm>
          <a:prstGeom prst="rect">
            <a:avLst/>
          </a:prstGeom>
          <a:noFill/>
          <a:ln w="508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05" y="476047"/>
            <a:ext cx="2886075" cy="2886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" y="476048"/>
            <a:ext cx="2886075" cy="288607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0553700" y="3829050"/>
            <a:ext cx="514350" cy="400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80" y="485775"/>
            <a:ext cx="2886075" cy="2886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485775"/>
            <a:ext cx="2886075" cy="288607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9182100" y="52685"/>
            <a:ext cx="2914650" cy="3723680"/>
            <a:chOff x="9182100" y="52685"/>
            <a:chExt cx="2914650" cy="3723680"/>
          </a:xfrm>
        </p:grpSpPr>
        <p:sp>
          <p:nvSpPr>
            <p:cNvPr id="6" name="TextBox 5"/>
            <p:cNvSpPr txBox="1"/>
            <p:nvPr/>
          </p:nvSpPr>
          <p:spPr>
            <a:xfrm>
              <a:off x="921067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SPP  /  MSE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18210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Reference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37614" y="52685"/>
            <a:ext cx="2914650" cy="3723680"/>
            <a:chOff x="95250" y="52685"/>
            <a:chExt cx="2914650" cy="3723680"/>
          </a:xfrm>
        </p:grpSpPr>
        <p:sp>
          <p:nvSpPr>
            <p:cNvPr id="17" name="TextBox 16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1128  /  0.0211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Our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79381" y="52685"/>
            <a:ext cx="2914650" cy="3723680"/>
            <a:chOff x="95250" y="52685"/>
            <a:chExt cx="2914650" cy="3723680"/>
          </a:xfrm>
        </p:grpSpPr>
        <p:sp>
          <p:nvSpPr>
            <p:cNvPr id="21" name="TextBox 20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882  /  0.0331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Vorba2014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255" y="52685"/>
            <a:ext cx="2914650" cy="3723680"/>
            <a:chOff x="95250" y="52685"/>
            <a:chExt cx="2914650" cy="3723680"/>
          </a:xfrm>
        </p:grpSpPr>
        <p:sp>
          <p:nvSpPr>
            <p:cNvPr id="24" name="TextBox 23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4736  /  2.1830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Path Tracer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09600" y="6172200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qual time 1hr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19284" y="960187"/>
            <a:ext cx="12424218" cy="406265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417" y="-447282"/>
            <a:ext cx="13411200" cy="7543800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-1276350" y="-742950"/>
            <a:ext cx="14744700" cy="8172450"/>
          </a:xfrm>
          <a:custGeom>
            <a:avLst/>
            <a:gdLst>
              <a:gd name="connsiteX0" fmla="*/ 5532120 w 14744700"/>
              <a:gd name="connsiteY0" fmla="*/ 5886450 h 8172450"/>
              <a:gd name="connsiteX1" fmla="*/ 5532120 w 14744700"/>
              <a:gd name="connsiteY1" fmla="*/ 7029450 h 8172450"/>
              <a:gd name="connsiteX2" fmla="*/ 6686550 w 14744700"/>
              <a:gd name="connsiteY2" fmla="*/ 7029450 h 8172450"/>
              <a:gd name="connsiteX3" fmla="*/ 6686550 w 14744700"/>
              <a:gd name="connsiteY3" fmla="*/ 5886450 h 8172450"/>
              <a:gd name="connsiteX4" fmla="*/ 0 w 14744700"/>
              <a:gd name="connsiteY4" fmla="*/ 0 h 8172450"/>
              <a:gd name="connsiteX5" fmla="*/ 14744700 w 14744700"/>
              <a:gd name="connsiteY5" fmla="*/ 0 h 8172450"/>
              <a:gd name="connsiteX6" fmla="*/ 14744700 w 14744700"/>
              <a:gd name="connsiteY6" fmla="*/ 8172450 h 8172450"/>
              <a:gd name="connsiteX7" fmla="*/ 0 w 14744700"/>
              <a:gd name="connsiteY7" fmla="*/ 8172450 h 817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744700" h="8172450">
                <a:moveTo>
                  <a:pt x="5532120" y="5886450"/>
                </a:moveTo>
                <a:lnTo>
                  <a:pt x="5532120" y="7029450"/>
                </a:lnTo>
                <a:lnTo>
                  <a:pt x="6686550" y="7029450"/>
                </a:lnTo>
                <a:lnTo>
                  <a:pt x="6686550" y="5886450"/>
                </a:lnTo>
                <a:close/>
                <a:moveTo>
                  <a:pt x="0" y="0"/>
                </a:moveTo>
                <a:lnTo>
                  <a:pt x="14744700" y="0"/>
                </a:lnTo>
                <a:lnTo>
                  <a:pt x="14744700" y="8172450"/>
                </a:lnTo>
                <a:lnTo>
                  <a:pt x="0" y="817245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05" y="476047"/>
            <a:ext cx="2886075" cy="2886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" y="476048"/>
            <a:ext cx="2886075" cy="2886075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stCxn id="20" idx="2"/>
          </p:cNvCxnSpPr>
          <p:nvPr/>
        </p:nvCxnSpPr>
        <p:spPr>
          <a:xfrm flipH="1">
            <a:off x="5421630" y="3776365"/>
            <a:ext cx="5232083" cy="19386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80" y="485775"/>
            <a:ext cx="2886075" cy="2886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485775"/>
            <a:ext cx="2886075" cy="2886075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72</a:t>
            </a:fld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267200" y="5143500"/>
            <a:ext cx="1154430" cy="1143000"/>
          </a:xfrm>
          <a:prstGeom prst="rect">
            <a:avLst/>
          </a:prstGeom>
          <a:noFill/>
          <a:ln w="508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210675" y="3314700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SPP  /  MSE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82100" y="52685"/>
            <a:ext cx="2886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Reference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137614" y="52685"/>
            <a:ext cx="2914650" cy="3723680"/>
            <a:chOff x="95250" y="52685"/>
            <a:chExt cx="2914650" cy="3723680"/>
          </a:xfrm>
        </p:grpSpPr>
        <p:sp>
          <p:nvSpPr>
            <p:cNvPr id="32" name="TextBox 31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1128  /  0.0211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Our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079381" y="52685"/>
            <a:ext cx="2914650" cy="3723680"/>
            <a:chOff x="95250" y="52685"/>
            <a:chExt cx="2914650" cy="3723680"/>
          </a:xfrm>
        </p:grpSpPr>
        <p:sp>
          <p:nvSpPr>
            <p:cNvPr id="35" name="TextBox 34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882  /  0.0331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Vorba2014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0255" y="52685"/>
            <a:ext cx="2914650" cy="3723680"/>
            <a:chOff x="95250" y="52685"/>
            <a:chExt cx="2914650" cy="3723680"/>
          </a:xfrm>
        </p:grpSpPr>
        <p:sp>
          <p:nvSpPr>
            <p:cNvPr id="38" name="TextBox 37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4736  /  2.1830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Path Tracer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09600" y="6172200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qual time 1hr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6200" y="0"/>
            <a:ext cx="12344400" cy="69151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27" y="0"/>
            <a:ext cx="12483576" cy="702201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73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376" y="-228600"/>
            <a:ext cx="12483576" cy="9362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" y="5886450"/>
            <a:ext cx="288607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R</a:t>
            </a:r>
            <a:r>
              <a:rPr lang="de-DE" sz="40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eference </a:t>
            </a:r>
            <a:endParaRPr lang="en-US" sz="40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4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6200" y="0"/>
            <a:ext cx="12344400" cy="69151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27" y="0"/>
            <a:ext cx="12483576" cy="702201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74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376" y="-228600"/>
            <a:ext cx="12483576" cy="9362682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-533400" y="-114300"/>
            <a:ext cx="13944600" cy="8172450"/>
          </a:xfrm>
          <a:custGeom>
            <a:avLst/>
            <a:gdLst>
              <a:gd name="connsiteX0" fmla="*/ 11607034 w 13944600"/>
              <a:gd name="connsiteY0" fmla="*/ 1771650 h 8172450"/>
              <a:gd name="connsiteX1" fmla="*/ 11607034 w 13944600"/>
              <a:gd name="connsiteY1" fmla="*/ 2914650 h 8172450"/>
              <a:gd name="connsiteX2" fmla="*/ 12761464 w 13944600"/>
              <a:gd name="connsiteY2" fmla="*/ 2914650 h 8172450"/>
              <a:gd name="connsiteX3" fmla="*/ 12761464 w 13944600"/>
              <a:gd name="connsiteY3" fmla="*/ 1771650 h 8172450"/>
              <a:gd name="connsiteX4" fmla="*/ 0 w 13944600"/>
              <a:gd name="connsiteY4" fmla="*/ 0 h 8172450"/>
              <a:gd name="connsiteX5" fmla="*/ 13944600 w 13944600"/>
              <a:gd name="connsiteY5" fmla="*/ 0 h 8172450"/>
              <a:gd name="connsiteX6" fmla="*/ 13944600 w 13944600"/>
              <a:gd name="connsiteY6" fmla="*/ 8172450 h 8172450"/>
              <a:gd name="connsiteX7" fmla="*/ 0 w 13944600"/>
              <a:gd name="connsiteY7" fmla="*/ 8172450 h 817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44600" h="8172450">
                <a:moveTo>
                  <a:pt x="11607034" y="1771650"/>
                </a:moveTo>
                <a:lnTo>
                  <a:pt x="11607034" y="2914650"/>
                </a:lnTo>
                <a:lnTo>
                  <a:pt x="12761464" y="2914650"/>
                </a:lnTo>
                <a:lnTo>
                  <a:pt x="12761464" y="1771650"/>
                </a:lnTo>
                <a:close/>
                <a:moveTo>
                  <a:pt x="0" y="0"/>
                </a:moveTo>
                <a:lnTo>
                  <a:pt x="13944600" y="0"/>
                </a:lnTo>
                <a:lnTo>
                  <a:pt x="13944600" y="8172450"/>
                </a:lnTo>
                <a:lnTo>
                  <a:pt x="0" y="817245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05" y="3543300"/>
            <a:ext cx="2886075" cy="2886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" y="3543301"/>
            <a:ext cx="2886075" cy="2886075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6" idx="0"/>
          </p:cNvCxnSpPr>
          <p:nvPr/>
        </p:nvCxnSpPr>
        <p:spPr>
          <a:xfrm flipV="1">
            <a:off x="10625138" y="2057400"/>
            <a:ext cx="505646" cy="1076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80" y="3553028"/>
            <a:ext cx="2886075" cy="2886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3553028"/>
            <a:ext cx="2886075" cy="28860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182100" y="3134320"/>
            <a:ext cx="2914650" cy="3723680"/>
            <a:chOff x="9182100" y="52685"/>
            <a:chExt cx="2914650" cy="3723680"/>
          </a:xfrm>
        </p:grpSpPr>
        <p:sp>
          <p:nvSpPr>
            <p:cNvPr id="15" name="TextBox 14"/>
            <p:cNvSpPr txBox="1"/>
            <p:nvPr/>
          </p:nvSpPr>
          <p:spPr>
            <a:xfrm>
              <a:off x="921067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SPP  /  MSE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8210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Reference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37614" y="3134320"/>
            <a:ext cx="2914650" cy="3723680"/>
            <a:chOff x="95250" y="52685"/>
            <a:chExt cx="2914650" cy="3723680"/>
          </a:xfrm>
        </p:grpSpPr>
        <p:sp>
          <p:nvSpPr>
            <p:cNvPr id="18" name="TextBox 17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1322  </a:t>
              </a:r>
              <a:r>
                <a:rPr lang="de-DE" sz="2400" b="1" dirty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/  </a:t>
              </a:r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0.0007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Our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79381" y="3134320"/>
            <a:ext cx="2914650" cy="3723680"/>
            <a:chOff x="95250" y="52685"/>
            <a:chExt cx="2914650" cy="3723680"/>
          </a:xfrm>
        </p:grpSpPr>
        <p:sp>
          <p:nvSpPr>
            <p:cNvPr id="21" name="TextBox 20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1528  /  0.0025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Vorba2014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255" y="3134320"/>
            <a:ext cx="2914650" cy="3723680"/>
            <a:chOff x="95250" y="52685"/>
            <a:chExt cx="2914650" cy="3723680"/>
          </a:xfrm>
        </p:grpSpPr>
        <p:sp>
          <p:nvSpPr>
            <p:cNvPr id="24" name="TextBox 23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4335  </a:t>
              </a:r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/  0.0081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Path Tracer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1068050" y="1657350"/>
            <a:ext cx="1154430" cy="1143000"/>
          </a:xfrm>
          <a:prstGeom prst="rect">
            <a:avLst/>
          </a:prstGeom>
          <a:noFill/>
          <a:ln w="508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609600" y="342900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qual time 1hr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4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6200" y="0"/>
            <a:ext cx="12344400" cy="69151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27" y="0"/>
            <a:ext cx="12483576" cy="702201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75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376" y="-228600"/>
            <a:ext cx="12483576" cy="9362682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-533400" y="-114300"/>
            <a:ext cx="13944600" cy="8172450"/>
          </a:xfrm>
          <a:custGeom>
            <a:avLst/>
            <a:gdLst>
              <a:gd name="connsiteX0" fmla="*/ 10961370 w 13944600"/>
              <a:gd name="connsiteY0" fmla="*/ 4171950 h 8172450"/>
              <a:gd name="connsiteX1" fmla="*/ 10961370 w 13944600"/>
              <a:gd name="connsiteY1" fmla="*/ 5314950 h 8172450"/>
              <a:gd name="connsiteX2" fmla="*/ 12115800 w 13944600"/>
              <a:gd name="connsiteY2" fmla="*/ 5314950 h 8172450"/>
              <a:gd name="connsiteX3" fmla="*/ 12115800 w 13944600"/>
              <a:gd name="connsiteY3" fmla="*/ 4171950 h 8172450"/>
              <a:gd name="connsiteX4" fmla="*/ 11607034 w 13944600"/>
              <a:gd name="connsiteY4" fmla="*/ 1771650 h 8172450"/>
              <a:gd name="connsiteX5" fmla="*/ 11607034 w 13944600"/>
              <a:gd name="connsiteY5" fmla="*/ 2914650 h 8172450"/>
              <a:gd name="connsiteX6" fmla="*/ 12761464 w 13944600"/>
              <a:gd name="connsiteY6" fmla="*/ 2914650 h 8172450"/>
              <a:gd name="connsiteX7" fmla="*/ 12761464 w 13944600"/>
              <a:gd name="connsiteY7" fmla="*/ 1771650 h 8172450"/>
              <a:gd name="connsiteX8" fmla="*/ 0 w 13944600"/>
              <a:gd name="connsiteY8" fmla="*/ 0 h 8172450"/>
              <a:gd name="connsiteX9" fmla="*/ 13944600 w 13944600"/>
              <a:gd name="connsiteY9" fmla="*/ 0 h 8172450"/>
              <a:gd name="connsiteX10" fmla="*/ 13944600 w 13944600"/>
              <a:gd name="connsiteY10" fmla="*/ 8172450 h 8172450"/>
              <a:gd name="connsiteX11" fmla="*/ 0 w 13944600"/>
              <a:gd name="connsiteY11" fmla="*/ 8172450 h 8172450"/>
              <a:gd name="connsiteX0" fmla="*/ 10961370 w 13944600"/>
              <a:gd name="connsiteY0" fmla="*/ 4171950 h 8172450"/>
              <a:gd name="connsiteX1" fmla="*/ 10961370 w 13944600"/>
              <a:gd name="connsiteY1" fmla="*/ 5314950 h 8172450"/>
              <a:gd name="connsiteX2" fmla="*/ 12115800 w 13944600"/>
              <a:gd name="connsiteY2" fmla="*/ 5314950 h 8172450"/>
              <a:gd name="connsiteX3" fmla="*/ 12115800 w 13944600"/>
              <a:gd name="connsiteY3" fmla="*/ 4171950 h 8172450"/>
              <a:gd name="connsiteX4" fmla="*/ 10961370 w 13944600"/>
              <a:gd name="connsiteY4" fmla="*/ 4171950 h 8172450"/>
              <a:gd name="connsiteX5" fmla="*/ 11607034 w 13944600"/>
              <a:gd name="connsiteY5" fmla="*/ 1771650 h 8172450"/>
              <a:gd name="connsiteX6" fmla="*/ 11607034 w 13944600"/>
              <a:gd name="connsiteY6" fmla="*/ 2914650 h 8172450"/>
              <a:gd name="connsiteX7" fmla="*/ 12761464 w 13944600"/>
              <a:gd name="connsiteY7" fmla="*/ 1771650 h 8172450"/>
              <a:gd name="connsiteX8" fmla="*/ 11607034 w 13944600"/>
              <a:gd name="connsiteY8" fmla="*/ 1771650 h 8172450"/>
              <a:gd name="connsiteX9" fmla="*/ 0 w 13944600"/>
              <a:gd name="connsiteY9" fmla="*/ 0 h 8172450"/>
              <a:gd name="connsiteX10" fmla="*/ 13944600 w 13944600"/>
              <a:gd name="connsiteY10" fmla="*/ 0 h 8172450"/>
              <a:gd name="connsiteX11" fmla="*/ 13944600 w 13944600"/>
              <a:gd name="connsiteY11" fmla="*/ 8172450 h 8172450"/>
              <a:gd name="connsiteX12" fmla="*/ 0 w 13944600"/>
              <a:gd name="connsiteY12" fmla="*/ 8172450 h 8172450"/>
              <a:gd name="connsiteX13" fmla="*/ 0 w 13944600"/>
              <a:gd name="connsiteY13" fmla="*/ 0 h 8172450"/>
              <a:gd name="connsiteX0" fmla="*/ 10961370 w 13944600"/>
              <a:gd name="connsiteY0" fmla="*/ 4171950 h 8172450"/>
              <a:gd name="connsiteX1" fmla="*/ 10961370 w 13944600"/>
              <a:gd name="connsiteY1" fmla="*/ 5314950 h 8172450"/>
              <a:gd name="connsiteX2" fmla="*/ 12115800 w 13944600"/>
              <a:gd name="connsiteY2" fmla="*/ 5314950 h 8172450"/>
              <a:gd name="connsiteX3" fmla="*/ 12115800 w 13944600"/>
              <a:gd name="connsiteY3" fmla="*/ 4171950 h 8172450"/>
              <a:gd name="connsiteX4" fmla="*/ 10961370 w 13944600"/>
              <a:gd name="connsiteY4" fmla="*/ 4171950 h 8172450"/>
              <a:gd name="connsiteX5" fmla="*/ 11607034 w 13944600"/>
              <a:gd name="connsiteY5" fmla="*/ 1771650 h 8172450"/>
              <a:gd name="connsiteX6" fmla="*/ 11607034 w 13944600"/>
              <a:gd name="connsiteY6" fmla="*/ 2914650 h 8172450"/>
              <a:gd name="connsiteX7" fmla="*/ 11607034 w 13944600"/>
              <a:gd name="connsiteY7" fmla="*/ 1771650 h 8172450"/>
              <a:gd name="connsiteX8" fmla="*/ 0 w 13944600"/>
              <a:gd name="connsiteY8" fmla="*/ 0 h 8172450"/>
              <a:gd name="connsiteX9" fmla="*/ 13944600 w 13944600"/>
              <a:gd name="connsiteY9" fmla="*/ 0 h 8172450"/>
              <a:gd name="connsiteX10" fmla="*/ 13944600 w 13944600"/>
              <a:gd name="connsiteY10" fmla="*/ 8172450 h 8172450"/>
              <a:gd name="connsiteX11" fmla="*/ 0 w 13944600"/>
              <a:gd name="connsiteY11" fmla="*/ 8172450 h 8172450"/>
              <a:gd name="connsiteX12" fmla="*/ 0 w 13944600"/>
              <a:gd name="connsiteY12" fmla="*/ 0 h 8172450"/>
              <a:gd name="connsiteX0" fmla="*/ 10961370 w 13944600"/>
              <a:gd name="connsiteY0" fmla="*/ 4171950 h 8172450"/>
              <a:gd name="connsiteX1" fmla="*/ 10961370 w 13944600"/>
              <a:gd name="connsiteY1" fmla="*/ 5314950 h 8172450"/>
              <a:gd name="connsiteX2" fmla="*/ 12115800 w 13944600"/>
              <a:gd name="connsiteY2" fmla="*/ 5314950 h 8172450"/>
              <a:gd name="connsiteX3" fmla="*/ 12115800 w 13944600"/>
              <a:gd name="connsiteY3" fmla="*/ 4171950 h 8172450"/>
              <a:gd name="connsiteX4" fmla="*/ 10961370 w 13944600"/>
              <a:gd name="connsiteY4" fmla="*/ 4171950 h 8172450"/>
              <a:gd name="connsiteX5" fmla="*/ 0 w 13944600"/>
              <a:gd name="connsiteY5" fmla="*/ 0 h 8172450"/>
              <a:gd name="connsiteX6" fmla="*/ 13944600 w 13944600"/>
              <a:gd name="connsiteY6" fmla="*/ 0 h 8172450"/>
              <a:gd name="connsiteX7" fmla="*/ 13944600 w 13944600"/>
              <a:gd name="connsiteY7" fmla="*/ 8172450 h 8172450"/>
              <a:gd name="connsiteX8" fmla="*/ 0 w 13944600"/>
              <a:gd name="connsiteY8" fmla="*/ 8172450 h 8172450"/>
              <a:gd name="connsiteX9" fmla="*/ 0 w 13944600"/>
              <a:gd name="connsiteY9" fmla="*/ 0 h 817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44600" h="8172450">
                <a:moveTo>
                  <a:pt x="10961370" y="4171950"/>
                </a:moveTo>
                <a:lnTo>
                  <a:pt x="10961370" y="5314950"/>
                </a:lnTo>
                <a:lnTo>
                  <a:pt x="12115800" y="5314950"/>
                </a:lnTo>
                <a:lnTo>
                  <a:pt x="12115800" y="4171950"/>
                </a:lnTo>
                <a:lnTo>
                  <a:pt x="10961370" y="4171950"/>
                </a:lnTo>
                <a:close/>
                <a:moveTo>
                  <a:pt x="0" y="0"/>
                </a:moveTo>
                <a:lnTo>
                  <a:pt x="13944600" y="0"/>
                </a:lnTo>
                <a:lnTo>
                  <a:pt x="13944600" y="8172450"/>
                </a:lnTo>
                <a:lnTo>
                  <a:pt x="0" y="817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05" y="523280"/>
            <a:ext cx="2886075" cy="2886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" y="523281"/>
            <a:ext cx="2886075" cy="2886075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16" idx="0"/>
          </p:cNvCxnSpPr>
          <p:nvPr/>
        </p:nvCxnSpPr>
        <p:spPr>
          <a:xfrm flipV="1">
            <a:off x="10625138" y="2057400"/>
            <a:ext cx="505646" cy="1076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80" y="533008"/>
            <a:ext cx="2886075" cy="28860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533008"/>
            <a:ext cx="2886075" cy="288607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182100" y="114300"/>
            <a:ext cx="2914650" cy="3723680"/>
            <a:chOff x="9182100" y="52685"/>
            <a:chExt cx="2914650" cy="3723680"/>
          </a:xfrm>
        </p:grpSpPr>
        <p:sp>
          <p:nvSpPr>
            <p:cNvPr id="15" name="TextBox 14"/>
            <p:cNvSpPr txBox="1"/>
            <p:nvPr/>
          </p:nvSpPr>
          <p:spPr>
            <a:xfrm>
              <a:off x="921067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SPP  /  MSE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18210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Reference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37614" y="114300"/>
            <a:ext cx="2914650" cy="3723680"/>
            <a:chOff x="95250" y="52685"/>
            <a:chExt cx="2914650" cy="3723680"/>
          </a:xfrm>
        </p:grpSpPr>
        <p:sp>
          <p:nvSpPr>
            <p:cNvPr id="18" name="TextBox 17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1322  /  0.0007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Our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79381" y="114300"/>
            <a:ext cx="2914650" cy="3723680"/>
            <a:chOff x="95250" y="52685"/>
            <a:chExt cx="2914650" cy="3723680"/>
          </a:xfrm>
        </p:grpSpPr>
        <p:sp>
          <p:nvSpPr>
            <p:cNvPr id="21" name="TextBox 20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1528  /  0.0025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Vorba2014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255" y="114300"/>
            <a:ext cx="2914650" cy="3723680"/>
            <a:chOff x="95250" y="52685"/>
            <a:chExt cx="2914650" cy="3723680"/>
          </a:xfrm>
        </p:grpSpPr>
        <p:sp>
          <p:nvSpPr>
            <p:cNvPr id="24" name="TextBox 23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4335  /  0.0081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Path Tracer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10427970" y="4057650"/>
            <a:ext cx="1154430" cy="1143000"/>
          </a:xfrm>
          <a:prstGeom prst="rect">
            <a:avLst/>
          </a:prstGeom>
          <a:noFill/>
          <a:ln w="508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09600" y="6172200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qual time 1hr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40"/>
            <a:ext cx="12483576" cy="702201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76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95300" y="5886450"/>
            <a:ext cx="2886075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R</a:t>
            </a:r>
            <a:r>
              <a:rPr lang="de-DE" sz="40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eference </a:t>
            </a:r>
            <a:endParaRPr lang="en-US" sz="40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8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2483576" cy="702201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77</a:t>
            </a:fld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-762000" y="-514350"/>
            <a:ext cx="13944600" cy="8172450"/>
          </a:xfrm>
          <a:custGeom>
            <a:avLst/>
            <a:gdLst>
              <a:gd name="connsiteX0" fmla="*/ 3657600 w 13944600"/>
              <a:gd name="connsiteY0" fmla="*/ 4224235 h 8172450"/>
              <a:gd name="connsiteX1" fmla="*/ 3657600 w 13944600"/>
              <a:gd name="connsiteY1" fmla="*/ 5367235 h 8172450"/>
              <a:gd name="connsiteX2" fmla="*/ 4812030 w 13944600"/>
              <a:gd name="connsiteY2" fmla="*/ 5367235 h 8172450"/>
              <a:gd name="connsiteX3" fmla="*/ 4812030 w 13944600"/>
              <a:gd name="connsiteY3" fmla="*/ 4224235 h 8172450"/>
              <a:gd name="connsiteX4" fmla="*/ 0 w 13944600"/>
              <a:gd name="connsiteY4" fmla="*/ 0 h 8172450"/>
              <a:gd name="connsiteX5" fmla="*/ 13944600 w 13944600"/>
              <a:gd name="connsiteY5" fmla="*/ 0 h 8172450"/>
              <a:gd name="connsiteX6" fmla="*/ 13944600 w 13944600"/>
              <a:gd name="connsiteY6" fmla="*/ 8172450 h 8172450"/>
              <a:gd name="connsiteX7" fmla="*/ 0 w 13944600"/>
              <a:gd name="connsiteY7" fmla="*/ 8172450 h 817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44600" h="8172450">
                <a:moveTo>
                  <a:pt x="3657600" y="4224235"/>
                </a:moveTo>
                <a:lnTo>
                  <a:pt x="3657600" y="5367235"/>
                </a:lnTo>
                <a:lnTo>
                  <a:pt x="4812030" y="5367235"/>
                </a:lnTo>
                <a:lnTo>
                  <a:pt x="4812030" y="4224235"/>
                </a:lnTo>
                <a:close/>
                <a:moveTo>
                  <a:pt x="0" y="0"/>
                </a:moveTo>
                <a:lnTo>
                  <a:pt x="13944600" y="0"/>
                </a:lnTo>
                <a:lnTo>
                  <a:pt x="13944600" y="8172450"/>
                </a:lnTo>
                <a:lnTo>
                  <a:pt x="0" y="817245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05" y="476047"/>
            <a:ext cx="2886075" cy="2886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" y="476048"/>
            <a:ext cx="2886075" cy="2886075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16" idx="2"/>
            <a:endCxn id="14" idx="3"/>
          </p:cNvCxnSpPr>
          <p:nvPr/>
        </p:nvCxnSpPr>
        <p:spPr>
          <a:xfrm flipH="1">
            <a:off x="4050030" y="3776365"/>
            <a:ext cx="6603683" cy="5050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80" y="485775"/>
            <a:ext cx="2886075" cy="2886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485775"/>
            <a:ext cx="2886075" cy="28860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895600" y="3709885"/>
            <a:ext cx="1154430" cy="1143000"/>
          </a:xfrm>
          <a:prstGeom prst="rect">
            <a:avLst/>
          </a:prstGeom>
          <a:noFill/>
          <a:ln w="508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9182100" y="52685"/>
            <a:ext cx="2914650" cy="3723680"/>
            <a:chOff x="9182100" y="52685"/>
            <a:chExt cx="2914650" cy="3723680"/>
          </a:xfrm>
        </p:grpSpPr>
        <p:sp>
          <p:nvSpPr>
            <p:cNvPr id="16" name="TextBox 15"/>
            <p:cNvSpPr txBox="1"/>
            <p:nvPr/>
          </p:nvSpPr>
          <p:spPr>
            <a:xfrm>
              <a:off x="921067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SPP  /  MSE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8210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Reference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37614" y="52685"/>
            <a:ext cx="2914650" cy="3723680"/>
            <a:chOff x="95250" y="52685"/>
            <a:chExt cx="2914650" cy="3723680"/>
          </a:xfrm>
        </p:grpSpPr>
        <p:sp>
          <p:nvSpPr>
            <p:cNvPr id="19" name="TextBox 18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712  /  0.007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Our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79381" y="52685"/>
            <a:ext cx="2930894" cy="3723680"/>
            <a:chOff x="95250" y="52685"/>
            <a:chExt cx="2930894" cy="3723680"/>
          </a:xfrm>
        </p:grpSpPr>
        <p:sp>
          <p:nvSpPr>
            <p:cNvPr id="22" name="TextBox 21"/>
            <p:cNvSpPr txBox="1"/>
            <p:nvPr/>
          </p:nvSpPr>
          <p:spPr>
            <a:xfrm>
              <a:off x="140069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1616  /  0.006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Vorba2014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255" y="52685"/>
            <a:ext cx="2914650" cy="3723680"/>
            <a:chOff x="95250" y="52685"/>
            <a:chExt cx="2914650" cy="3723680"/>
          </a:xfrm>
        </p:grpSpPr>
        <p:sp>
          <p:nvSpPr>
            <p:cNvPr id="25" name="TextBox 24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3120  /  0.9715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Path Tracer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09600" y="6172200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qual time 1hr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"/>
            <a:ext cx="12483576" cy="702201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78</a:t>
            </a:fld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-762000" y="-514350"/>
            <a:ext cx="13944600" cy="8972550"/>
          </a:xfrm>
          <a:custGeom>
            <a:avLst/>
            <a:gdLst>
              <a:gd name="connsiteX0" fmla="*/ 3657600 w 13944600"/>
              <a:gd name="connsiteY0" fmla="*/ 2343150 h 8972550"/>
              <a:gd name="connsiteX1" fmla="*/ 3657600 w 13944600"/>
              <a:gd name="connsiteY1" fmla="*/ 3486150 h 8972550"/>
              <a:gd name="connsiteX2" fmla="*/ 4812030 w 13944600"/>
              <a:gd name="connsiteY2" fmla="*/ 3486150 h 8972550"/>
              <a:gd name="connsiteX3" fmla="*/ 4812030 w 13944600"/>
              <a:gd name="connsiteY3" fmla="*/ 2343150 h 8972550"/>
              <a:gd name="connsiteX4" fmla="*/ 0 w 13944600"/>
              <a:gd name="connsiteY4" fmla="*/ 0 h 8972550"/>
              <a:gd name="connsiteX5" fmla="*/ 13944600 w 13944600"/>
              <a:gd name="connsiteY5" fmla="*/ 0 h 8972550"/>
              <a:gd name="connsiteX6" fmla="*/ 13944600 w 13944600"/>
              <a:gd name="connsiteY6" fmla="*/ 8972550 h 8972550"/>
              <a:gd name="connsiteX7" fmla="*/ 0 w 13944600"/>
              <a:gd name="connsiteY7" fmla="*/ 8972550 h 897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44600" h="8972550">
                <a:moveTo>
                  <a:pt x="3657600" y="2343150"/>
                </a:moveTo>
                <a:lnTo>
                  <a:pt x="3657600" y="3486150"/>
                </a:lnTo>
                <a:lnTo>
                  <a:pt x="4812030" y="3486150"/>
                </a:lnTo>
                <a:lnTo>
                  <a:pt x="4812030" y="2343150"/>
                </a:lnTo>
                <a:close/>
                <a:moveTo>
                  <a:pt x="0" y="0"/>
                </a:moveTo>
                <a:lnTo>
                  <a:pt x="13944600" y="0"/>
                </a:lnTo>
                <a:lnTo>
                  <a:pt x="13944600" y="8972550"/>
                </a:lnTo>
                <a:lnTo>
                  <a:pt x="0" y="8972550"/>
                </a:lnTo>
                <a:close/>
              </a:path>
            </a:pathLst>
          </a:custGeom>
          <a:solidFill>
            <a:schemeClr val="accent4">
              <a:alpha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205" y="3395162"/>
            <a:ext cx="2886075" cy="2886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0" y="3395163"/>
            <a:ext cx="2886075" cy="2886075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17" idx="0"/>
            <a:endCxn id="28" idx="3"/>
          </p:cNvCxnSpPr>
          <p:nvPr/>
        </p:nvCxnSpPr>
        <p:spPr>
          <a:xfrm flipH="1" flipV="1">
            <a:off x="4050030" y="2400300"/>
            <a:ext cx="6575108" cy="571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780" y="3404890"/>
            <a:ext cx="2886075" cy="2886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675" y="3404890"/>
            <a:ext cx="2886075" cy="288607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9182100" y="2971800"/>
            <a:ext cx="2914650" cy="3723680"/>
            <a:chOff x="9182100" y="52685"/>
            <a:chExt cx="2914650" cy="3723680"/>
          </a:xfrm>
        </p:grpSpPr>
        <p:sp>
          <p:nvSpPr>
            <p:cNvPr id="16" name="TextBox 15"/>
            <p:cNvSpPr txBox="1"/>
            <p:nvPr/>
          </p:nvSpPr>
          <p:spPr>
            <a:xfrm>
              <a:off x="921067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SPP  /  MSE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18210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Reference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137614" y="2971800"/>
            <a:ext cx="2914650" cy="3723680"/>
            <a:chOff x="95250" y="52685"/>
            <a:chExt cx="2914650" cy="3723680"/>
          </a:xfrm>
        </p:grpSpPr>
        <p:sp>
          <p:nvSpPr>
            <p:cNvPr id="19" name="TextBox 18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712  /  0.007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Our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79381" y="2971800"/>
            <a:ext cx="2930894" cy="3723680"/>
            <a:chOff x="95250" y="52685"/>
            <a:chExt cx="2930894" cy="3723680"/>
          </a:xfrm>
        </p:grpSpPr>
        <p:sp>
          <p:nvSpPr>
            <p:cNvPr id="22" name="TextBox 21"/>
            <p:cNvSpPr txBox="1"/>
            <p:nvPr/>
          </p:nvSpPr>
          <p:spPr>
            <a:xfrm>
              <a:off x="140069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1616  /  0.006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Vorba2014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255" y="2971800"/>
            <a:ext cx="2914650" cy="3723680"/>
            <a:chOff x="95250" y="52685"/>
            <a:chExt cx="2914650" cy="3723680"/>
          </a:xfrm>
        </p:grpSpPr>
        <p:sp>
          <p:nvSpPr>
            <p:cNvPr id="25" name="TextBox 24"/>
            <p:cNvSpPr txBox="1"/>
            <p:nvPr/>
          </p:nvSpPr>
          <p:spPr>
            <a:xfrm>
              <a:off x="123825" y="3314700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3120  /  0.9715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5250" y="52685"/>
              <a:ext cx="28860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2400" b="1" dirty="0" smtClean="0">
                  <a:solidFill>
                    <a:schemeClr val="bg2">
                      <a:lumMod val="25000"/>
                      <a:lumOff val="75000"/>
                    </a:schemeClr>
                  </a:solidFill>
                </a:rPr>
                <a:t>Path Tracer</a:t>
              </a:r>
              <a:endParaRPr lang="en-US" sz="2400" b="1" dirty="0">
                <a:solidFill>
                  <a:schemeClr val="bg2">
                    <a:lumMod val="25000"/>
                    <a:lumOff val="75000"/>
                  </a:schemeClr>
                </a:solidFill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2895600" y="1828800"/>
            <a:ext cx="1154430" cy="1143000"/>
          </a:xfrm>
          <a:prstGeom prst="rect">
            <a:avLst/>
          </a:prstGeom>
          <a:noFill/>
          <a:ln w="50800"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09600" y="338435"/>
            <a:ext cx="10972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e</a:t>
            </a:r>
            <a:r>
              <a:rPr lang="de-DE" sz="24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qual time 1hr</a:t>
            </a:r>
            <a:endParaRPr lang="en-US" sz="24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5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851" y="427103"/>
            <a:ext cx="10267949" cy="738664"/>
          </a:xfrm>
        </p:spPr>
        <p:txBody>
          <a:bodyPr/>
          <a:lstStyle/>
          <a:p>
            <a:r>
              <a:rPr lang="de-DE" dirty="0" smtClean="0"/>
              <a:t>Average Path Lenghts  </a:t>
            </a:r>
            <a:br>
              <a:rPr lang="de-DE" dirty="0" smtClean="0"/>
            </a:br>
            <a:r>
              <a:rPr lang="de-DE" dirty="0" smtClean="0"/>
              <a:t>Vorba: 9.8		Ours: 4.9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79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57350"/>
            <a:ext cx="10063945" cy="4485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6031468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</a:t>
            </a:r>
            <a:r>
              <a:rPr lang="de-DE" dirty="0" smtClean="0"/>
              <a:t>ath depth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76309" y="1277327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normalized per-path segment contribution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2928930"/>
            <a:ext cx="2918668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Light Transport: Rendering Equation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88722" y="2400300"/>
                <a:ext cx="8364978" cy="881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pHide m:val="on"/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sz="28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8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sz="2800" i="1" dirty="0" smtClean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722" y="2400300"/>
                <a:ext cx="8364978" cy="8810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469818" y="4914900"/>
            <a:ext cx="11341181" cy="1368198"/>
            <a:chOff x="469818" y="4914900"/>
            <a:chExt cx="11341181" cy="1368198"/>
          </a:xfrm>
        </p:grpSpPr>
        <p:pic>
          <p:nvPicPr>
            <p:cNvPr id="5" name="Content Placeholder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9818" y="4921658"/>
              <a:ext cx="2410603" cy="13559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Content Placeholder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47988" y="4914900"/>
              <a:ext cx="2419411" cy="13609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Content Placeholder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419788" y="4922179"/>
              <a:ext cx="2419411" cy="13609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Content Placeholder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91588" y="4922179"/>
              <a:ext cx="2419411" cy="136091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Plus 12"/>
          <p:cNvSpPr/>
          <p:nvPr/>
        </p:nvSpPr>
        <p:spPr>
          <a:xfrm>
            <a:off x="2989458" y="5404890"/>
            <a:ext cx="380938" cy="3809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lus 13"/>
          <p:cNvSpPr/>
          <p:nvPr/>
        </p:nvSpPr>
        <p:spPr>
          <a:xfrm>
            <a:off x="5944992" y="5402321"/>
            <a:ext cx="380938" cy="3809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qual 14"/>
          <p:cNvSpPr/>
          <p:nvPr/>
        </p:nvSpPr>
        <p:spPr>
          <a:xfrm>
            <a:off x="8923197" y="5360775"/>
            <a:ext cx="424410" cy="42441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6896100" y="3477280"/>
                <a:ext cx="66915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100" y="3477280"/>
                <a:ext cx="66915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Left Brace 17"/>
          <p:cNvSpPr/>
          <p:nvPr/>
        </p:nvSpPr>
        <p:spPr>
          <a:xfrm rot="16200000">
            <a:off x="7105587" y="2029415"/>
            <a:ext cx="209677" cy="2686053"/>
          </a:xfrm>
          <a:prstGeom prst="leftBrace">
            <a:avLst>
              <a:gd name="adj1" fmla="val 78353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9817" y="4527786"/>
            <a:ext cx="241060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emission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6797" y="4527786"/>
            <a:ext cx="241060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direct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38900" y="4527786"/>
            <a:ext cx="241060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indirect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00397" y="4527786"/>
            <a:ext cx="241060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combined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3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851" y="427103"/>
            <a:ext cx="10267949" cy="738664"/>
          </a:xfrm>
        </p:spPr>
        <p:txBody>
          <a:bodyPr/>
          <a:lstStyle/>
          <a:p>
            <a:r>
              <a:rPr lang="de-DE" dirty="0" smtClean="0"/>
              <a:t>Average Path Lenghts  </a:t>
            </a:r>
            <a:br>
              <a:rPr lang="de-DE" dirty="0" smtClean="0"/>
            </a:br>
            <a:r>
              <a:rPr lang="de-DE" dirty="0" smtClean="0"/>
              <a:t>Vorba: 9.8		Ours: 4.9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80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57350"/>
            <a:ext cx="10063945" cy="4485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6031468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</a:t>
            </a:r>
            <a:r>
              <a:rPr lang="de-DE" dirty="0" smtClean="0"/>
              <a:t>ath depth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76309" y="1277327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normalized per-path segment contribution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2928930"/>
            <a:ext cx="2918668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3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851" y="427103"/>
            <a:ext cx="10267949" cy="738664"/>
          </a:xfrm>
        </p:spPr>
        <p:txBody>
          <a:bodyPr/>
          <a:lstStyle/>
          <a:p>
            <a:r>
              <a:rPr lang="de-DE" dirty="0" smtClean="0"/>
              <a:t>Average Path Lenghts  </a:t>
            </a:r>
            <a:br>
              <a:rPr lang="de-DE" dirty="0" smtClean="0"/>
            </a:br>
            <a:r>
              <a:rPr lang="de-DE" dirty="0" smtClean="0"/>
              <a:t>Vorba: 9.8		Ours: 4.9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81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57350"/>
            <a:ext cx="10063945" cy="44854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0" y="6031468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</a:t>
            </a:r>
            <a:r>
              <a:rPr lang="de-DE" dirty="0" smtClean="0"/>
              <a:t>ath depth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76309" y="1277327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normalized per-path segment contribution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0" y="2928930"/>
            <a:ext cx="2918668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5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851" y="427103"/>
            <a:ext cx="10267949" cy="738664"/>
          </a:xfrm>
        </p:spPr>
        <p:txBody>
          <a:bodyPr/>
          <a:lstStyle/>
          <a:p>
            <a:r>
              <a:rPr lang="de-DE" dirty="0" smtClean="0"/>
              <a:t>Average Path Lenghts  </a:t>
            </a:r>
            <a:br>
              <a:rPr lang="de-DE" dirty="0" smtClean="0"/>
            </a:br>
            <a:r>
              <a:rPr lang="de-DE" dirty="0" smtClean="0"/>
              <a:t>Vorba: 6.5 		Ours: 9.0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82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76309" y="1277327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normalized per-path segment contribution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7" y="1657350"/>
            <a:ext cx="10057810" cy="44854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0" y="6031468"/>
            <a:ext cx="468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p</a:t>
            </a:r>
            <a:r>
              <a:rPr lang="de-DE" dirty="0" smtClean="0"/>
              <a:t>ath depth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01" y="2928930"/>
            <a:ext cx="2918666" cy="164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1" y="3639146"/>
            <a:ext cx="10515600" cy="923330"/>
          </a:xfrm>
        </p:spPr>
        <p:txBody>
          <a:bodyPr/>
          <a:lstStyle/>
          <a:p>
            <a:r>
              <a:rPr lang="de-DE" dirty="0" smtClean="0"/>
              <a:t>Discussion / Future work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83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105220"/>
              </p:ext>
            </p:extLst>
          </p:nvPr>
        </p:nvGraphicFramePr>
        <p:xfrm>
          <a:off x="1" y="5972810"/>
          <a:ext cx="1223564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5411">
                  <a:extLst>
                    <a:ext uri="{9D8B030D-6E8A-4147-A177-3AD203B41FA5}">
                      <a16:colId xmlns:a16="http://schemas.microsoft.com/office/drawing/2014/main" val="3897113553"/>
                    </a:ext>
                  </a:extLst>
                </a:gridCol>
                <a:gridCol w="3462415">
                  <a:extLst>
                    <a:ext uri="{9D8B030D-6E8A-4147-A177-3AD203B41FA5}">
                      <a16:colId xmlns:a16="http://schemas.microsoft.com/office/drawing/2014/main" val="578583798"/>
                    </a:ext>
                  </a:extLst>
                </a:gridCol>
                <a:gridCol w="1643380">
                  <a:extLst>
                    <a:ext uri="{9D8B030D-6E8A-4147-A177-3AD203B41FA5}">
                      <a16:colId xmlns:a16="http://schemas.microsoft.com/office/drawing/2014/main" val="1855628156"/>
                    </a:ext>
                  </a:extLst>
                </a:gridCol>
                <a:gridCol w="2697480">
                  <a:extLst>
                    <a:ext uri="{9D8B030D-6E8A-4147-A177-3AD203B41FA5}">
                      <a16:colId xmlns:a16="http://schemas.microsoft.com/office/drawing/2014/main" val="2899145525"/>
                    </a:ext>
                  </a:extLst>
                </a:gridCol>
                <a:gridCol w="1190057">
                  <a:extLst>
                    <a:ext uri="{9D8B030D-6E8A-4147-A177-3AD203B41FA5}">
                      <a16:colId xmlns:a16="http://schemas.microsoft.com/office/drawing/2014/main" val="440095097"/>
                    </a:ext>
                  </a:extLst>
                </a:gridCol>
                <a:gridCol w="1866901">
                  <a:extLst>
                    <a:ext uri="{9D8B030D-6E8A-4147-A177-3AD203B41FA5}">
                      <a16:colId xmlns:a16="http://schemas.microsoft.com/office/drawing/2014/main" val="11520740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Motivation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Product</a:t>
                      </a:r>
                      <a:r>
                        <a:rPr lang="de-DE" baseline="0" dirty="0" smtClean="0"/>
                        <a:t> Importance Sampling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BRDF Fitting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Component Reduction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Results</a:t>
                      </a:r>
                      <a:endParaRPr lang="en-US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Future Work</a:t>
                      </a:r>
                      <a:endParaRPr lang="en-US" dirty="0"/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8899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6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49" y="1714500"/>
            <a:ext cx="7304451" cy="325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Discussion / Future </a:t>
            </a:r>
            <a:r>
              <a:rPr lang="de-DE" dirty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87241"/>
            <a:ext cx="6051549" cy="2570161"/>
          </a:xfrm>
        </p:spPr>
        <p:txBody>
          <a:bodyPr/>
          <a:lstStyle/>
          <a:p>
            <a:r>
              <a:rPr lang="de-DE" sz="2400" dirty="0" smtClean="0"/>
              <a:t>Path Length and Russian Roulette</a:t>
            </a:r>
          </a:p>
          <a:p>
            <a:pPr lvl="1"/>
            <a:r>
              <a:rPr lang="de-DE" sz="2400" dirty="0" smtClean="0"/>
              <a:t>Adjoint-driven RR and Splitting [Vorba2016]</a:t>
            </a:r>
            <a:endParaRPr lang="de-DE" sz="2400" dirty="0"/>
          </a:p>
          <a:p>
            <a:pPr lvl="1"/>
            <a:endParaRPr lang="de-DE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8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150" t="32252" r="49353" b="7851"/>
          <a:stretch/>
        </p:blipFill>
        <p:spPr>
          <a:xfrm>
            <a:off x="4495800" y="2503768"/>
            <a:ext cx="7330059" cy="1797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Discussion /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2503768"/>
            <a:ext cx="6051549" cy="2570161"/>
          </a:xfrm>
        </p:spPr>
        <p:txBody>
          <a:bodyPr/>
          <a:lstStyle/>
          <a:p>
            <a:r>
              <a:rPr lang="de-DE" sz="2400" dirty="0">
                <a:solidFill>
                  <a:schemeClr val="bg2"/>
                </a:solidFill>
              </a:rPr>
              <a:t>SVBRDFs</a:t>
            </a:r>
          </a:p>
          <a:p>
            <a:pPr lvl="1"/>
            <a:r>
              <a:rPr lang="de-DE" sz="2400" dirty="0">
                <a:solidFill>
                  <a:schemeClr val="bg2"/>
                </a:solidFill>
              </a:rPr>
              <a:t>Enlarge BRDF caches</a:t>
            </a:r>
          </a:p>
          <a:p>
            <a:pPr lvl="1"/>
            <a:r>
              <a:rPr lang="de-DE" sz="2400" dirty="0">
                <a:solidFill>
                  <a:schemeClr val="bg2"/>
                </a:solidFill>
              </a:rPr>
              <a:t>Direct function transform </a:t>
            </a:r>
            <a:r>
              <a:rPr lang="de-DE" sz="2400" dirty="0" smtClean="0">
                <a:solidFill>
                  <a:schemeClr val="bg2"/>
                </a:solidFill>
              </a:rPr>
              <a:t/>
            </a:r>
            <a:br>
              <a:rPr lang="de-DE" sz="2400" dirty="0" smtClean="0">
                <a:solidFill>
                  <a:schemeClr val="bg2"/>
                </a:solidFill>
              </a:rPr>
            </a:br>
            <a:r>
              <a:rPr lang="de-DE" sz="2400" dirty="0" smtClean="0">
                <a:solidFill>
                  <a:schemeClr val="bg2"/>
                </a:solidFill>
              </a:rPr>
              <a:t>BRDF-</a:t>
            </a:r>
            <a:r>
              <a:rPr lang="de-DE" sz="2400" dirty="0">
                <a:solidFill>
                  <a:schemeClr val="bg2"/>
                </a:solidFill>
              </a:rPr>
              <a:t>&gt;GMM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3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Discussion / Future </a:t>
            </a:r>
            <a:r>
              <a:rPr lang="de-DE" dirty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628900"/>
            <a:ext cx="6051549" cy="2570161"/>
          </a:xfrm>
        </p:spPr>
        <p:txBody>
          <a:bodyPr/>
          <a:lstStyle/>
          <a:p>
            <a:r>
              <a:rPr lang="de-DE" sz="2400" dirty="0" smtClean="0"/>
              <a:t>Extension to other MC-algorithms</a:t>
            </a:r>
          </a:p>
          <a:p>
            <a:pPr lvl="1"/>
            <a:r>
              <a:rPr lang="de-DE" sz="2400" dirty="0" smtClean="0"/>
              <a:t>BDPT</a:t>
            </a:r>
          </a:p>
          <a:p>
            <a:pPr lvl="1"/>
            <a:r>
              <a:rPr lang="de-DE" sz="2400" dirty="0" smtClean="0"/>
              <a:t>MCMC</a:t>
            </a:r>
          </a:p>
          <a:p>
            <a:pPr lvl="1"/>
            <a:r>
              <a:rPr lang="de-DE" sz="2400" dirty="0" smtClean="0"/>
              <a:t>Gradient domain</a:t>
            </a:r>
          </a:p>
          <a:p>
            <a:endParaRPr lang="de-DE" sz="2400" dirty="0"/>
          </a:p>
          <a:p>
            <a:pPr lvl="1"/>
            <a:endParaRPr lang="de-DE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86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28850"/>
            <a:ext cx="5170598" cy="2721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36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85750"/>
            <a:ext cx="12439650" cy="7486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r="20700" b="982"/>
          <a:stretch/>
        </p:blipFill>
        <p:spPr>
          <a:xfrm>
            <a:off x="6381750" y="213526"/>
            <a:ext cx="5486400" cy="640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82101" y="171450"/>
            <a:ext cx="2686050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R</a:t>
            </a:r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eference</a:t>
            </a:r>
            <a:r>
              <a:rPr lang="de-DE" sz="40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40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9950" y="289977"/>
            <a:ext cx="2686050" cy="11387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GDPT</a:t>
            </a:r>
          </a:p>
          <a:p>
            <a:pPr algn="r"/>
            <a:r>
              <a:rPr lang="de-DE" sz="28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(full)</a:t>
            </a:r>
            <a:r>
              <a:rPr lang="de-DE" sz="36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36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09600" y="201168"/>
            <a:ext cx="5489448" cy="6417722"/>
            <a:chOff x="609600" y="216933"/>
            <a:chExt cx="5489448" cy="64177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0" t="48307" r="20700" b="6115"/>
            <a:stretch/>
          </p:blipFill>
          <p:spPr>
            <a:xfrm>
              <a:off x="609600" y="3434255"/>
              <a:ext cx="5486400" cy="3200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00" t="2233" r="20700" b="52194"/>
            <a:stretch/>
          </p:blipFill>
          <p:spPr>
            <a:xfrm>
              <a:off x="612648" y="216933"/>
              <a:ext cx="5486400" cy="320040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409950" y="228600"/>
            <a:ext cx="2686050" cy="11387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GD-PT</a:t>
            </a:r>
          </a:p>
          <a:p>
            <a:pPr algn="r"/>
            <a:r>
              <a:rPr lang="de-DE" sz="28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(full)</a:t>
            </a:r>
            <a:r>
              <a:rPr lang="de-DE" sz="36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36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9950" y="5429250"/>
            <a:ext cx="2686050" cy="11387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GD-BDPT</a:t>
            </a:r>
          </a:p>
          <a:p>
            <a:pPr algn="r"/>
            <a:r>
              <a:rPr lang="de-DE" sz="28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(full)</a:t>
            </a:r>
            <a:r>
              <a:rPr lang="de-DE" sz="36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36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85750"/>
            <a:ext cx="12439650" cy="7486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r="20700" b="982"/>
          <a:stretch/>
        </p:blipFill>
        <p:spPr>
          <a:xfrm>
            <a:off x="6381750" y="213526"/>
            <a:ext cx="5486400" cy="640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48261" r="20700" b="6161"/>
          <a:stretch/>
        </p:blipFill>
        <p:spPr>
          <a:xfrm>
            <a:off x="612649" y="3410712"/>
            <a:ext cx="548640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82101" y="171450"/>
            <a:ext cx="2686050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R</a:t>
            </a:r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eference</a:t>
            </a:r>
            <a:r>
              <a:rPr lang="de-DE" sz="40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40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9950" y="289977"/>
            <a:ext cx="2686050" cy="11387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GDPT</a:t>
            </a:r>
          </a:p>
          <a:p>
            <a:pPr algn="r"/>
            <a:r>
              <a:rPr lang="de-DE" sz="28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(</a:t>
            </a:r>
            <a:r>
              <a:rPr lang="de-DE" sz="28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estimate)</a:t>
            </a:r>
            <a:r>
              <a:rPr lang="de-DE" sz="36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36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t="2470" r="20700" b="51953"/>
          <a:stretch/>
        </p:blipFill>
        <p:spPr>
          <a:xfrm>
            <a:off x="609600" y="202980"/>
            <a:ext cx="5486400" cy="3200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09950" y="228600"/>
            <a:ext cx="2686050" cy="11387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GD-PT</a:t>
            </a:r>
          </a:p>
          <a:p>
            <a:pPr algn="r"/>
            <a:r>
              <a:rPr lang="de-DE" sz="28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(estimate)</a:t>
            </a:r>
            <a:r>
              <a:rPr lang="de-DE" sz="36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36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9950" y="5429250"/>
            <a:ext cx="2686050" cy="11387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GD-BDPT</a:t>
            </a:r>
          </a:p>
          <a:p>
            <a:pPr algn="r"/>
            <a:r>
              <a:rPr lang="de-DE" sz="28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(estimate)</a:t>
            </a:r>
            <a:r>
              <a:rPr lang="de-DE" sz="36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36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85750"/>
            <a:ext cx="12439650" cy="74866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pPr/>
              <a:t>89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r="20700" b="982"/>
          <a:stretch/>
        </p:blipFill>
        <p:spPr>
          <a:xfrm>
            <a:off x="6381750" y="213526"/>
            <a:ext cx="5486400" cy="640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0" r="20700" b="982"/>
          <a:stretch/>
        </p:blipFill>
        <p:spPr>
          <a:xfrm>
            <a:off x="609600" y="213526"/>
            <a:ext cx="5486400" cy="640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82101" y="171450"/>
            <a:ext cx="2686050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>
                <a:solidFill>
                  <a:schemeClr val="bg2">
                    <a:lumMod val="25000"/>
                    <a:lumOff val="75000"/>
                  </a:schemeClr>
                </a:solidFill>
              </a:rPr>
              <a:t>R</a:t>
            </a:r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eference</a:t>
            </a:r>
            <a:r>
              <a:rPr lang="de-DE" sz="40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40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9950" y="171450"/>
            <a:ext cx="2686050" cy="7078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de-DE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Our</a:t>
            </a:r>
            <a:r>
              <a:rPr lang="de-DE" sz="40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</a:t>
            </a:r>
            <a:endParaRPr lang="en-US" sz="4000" b="1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1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9400397" y="4527786"/>
            <a:ext cx="241060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combined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56797" y="4527786"/>
            <a:ext cx="241060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direct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9817" y="4527786"/>
            <a:ext cx="241060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emission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69818" y="4914900"/>
            <a:ext cx="11341181" cy="1368198"/>
            <a:chOff x="469818" y="4914900"/>
            <a:chExt cx="11341181" cy="1368198"/>
          </a:xfrm>
        </p:grpSpPr>
        <p:pic>
          <p:nvPicPr>
            <p:cNvPr id="20" name="Content Placeholder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9818" y="4921658"/>
              <a:ext cx="2410603" cy="135596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7"/>
            <p:cNvGrpSpPr/>
            <p:nvPr/>
          </p:nvGrpSpPr>
          <p:grpSpPr>
            <a:xfrm>
              <a:off x="3447988" y="4914900"/>
              <a:ext cx="8363011" cy="1368198"/>
              <a:chOff x="3447988" y="4914900"/>
              <a:chExt cx="8363011" cy="1368198"/>
            </a:xfrm>
          </p:grpSpPr>
          <p:pic>
            <p:nvPicPr>
              <p:cNvPr id="21" name="Content Placeholder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447988" y="4914900"/>
                <a:ext cx="2419411" cy="136091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Content Placeholder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419788" y="4922179"/>
                <a:ext cx="2419411" cy="136091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Content Placeholder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9391588" y="4922179"/>
                <a:ext cx="2419411" cy="136091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Light Transport: Rendering Equation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188722" y="2400300"/>
                <a:ext cx="8364978" cy="8810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de-DE" sz="2800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supHide m:val="on"/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de-DE" sz="2800" i="1">
                              <a:latin typeface="Cambria Math" panose="02040503050406030204" pitchFamily="18" charset="0"/>
                            </a:rPr>
                            <m:t>Ω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de-DE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2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de-DE" sz="28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722" y="2400300"/>
                <a:ext cx="8364978" cy="8810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lus 12"/>
          <p:cNvSpPr/>
          <p:nvPr/>
        </p:nvSpPr>
        <p:spPr>
          <a:xfrm>
            <a:off x="2989458" y="5404890"/>
            <a:ext cx="380938" cy="3809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lus 13"/>
          <p:cNvSpPr/>
          <p:nvPr/>
        </p:nvSpPr>
        <p:spPr>
          <a:xfrm>
            <a:off x="5944992" y="5402321"/>
            <a:ext cx="380938" cy="3809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qual 14"/>
          <p:cNvSpPr/>
          <p:nvPr/>
        </p:nvSpPr>
        <p:spPr>
          <a:xfrm>
            <a:off x="8923197" y="5360775"/>
            <a:ext cx="424410" cy="424410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19788" y="4914900"/>
            <a:ext cx="2419412" cy="136091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23850" y="4164040"/>
            <a:ext cx="11868150" cy="2236760"/>
            <a:chOff x="323850" y="4270431"/>
            <a:chExt cx="11868150" cy="2236760"/>
          </a:xfrm>
        </p:grpSpPr>
        <p:sp>
          <p:nvSpPr>
            <p:cNvPr id="18" name="Rectangle 17"/>
            <p:cNvSpPr/>
            <p:nvPr/>
          </p:nvSpPr>
          <p:spPr>
            <a:xfrm>
              <a:off x="8929737" y="4646405"/>
              <a:ext cx="3262263" cy="1811545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23850" y="4270431"/>
              <a:ext cx="6000751" cy="223676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95301" y="1850043"/>
            <a:ext cx="5086350" cy="194309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9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438900" y="4527786"/>
            <a:ext cx="241060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chemeClr val="bg1">
                    <a:lumMod val="50000"/>
                  </a:schemeClr>
                </a:solidFill>
              </a:rPr>
              <a:t>indirect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896100" y="3477280"/>
                <a:ext cx="66915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de-DE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100" y="3477280"/>
                <a:ext cx="66915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Left Brace 30"/>
          <p:cNvSpPr/>
          <p:nvPr/>
        </p:nvSpPr>
        <p:spPr>
          <a:xfrm rot="16200000">
            <a:off x="7105587" y="2029415"/>
            <a:ext cx="209677" cy="2686053"/>
          </a:xfrm>
          <a:prstGeom prst="leftBrace">
            <a:avLst>
              <a:gd name="adj1" fmla="val 78353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9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Discussion/Future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628900"/>
            <a:ext cx="6051549" cy="2570161"/>
          </a:xfrm>
        </p:spPr>
        <p:txBody>
          <a:bodyPr/>
          <a:lstStyle/>
          <a:p>
            <a:r>
              <a:rPr lang="de-DE" sz="2400" dirty="0" smtClean="0"/>
              <a:t>Optimizing Illumination caches</a:t>
            </a:r>
          </a:p>
          <a:p>
            <a:pPr lvl="1"/>
            <a:r>
              <a:rPr lang="de-DE" sz="2400" dirty="0" smtClean="0"/>
              <a:t>Poorly fitted illumination caches</a:t>
            </a:r>
            <a:br>
              <a:rPr lang="de-DE" sz="2400" dirty="0" smtClean="0"/>
            </a:br>
            <a:r>
              <a:rPr lang="de-DE" sz="2400" dirty="0" smtClean="0"/>
              <a:t>cause inconsistent convergence rates</a:t>
            </a:r>
            <a:endParaRPr lang="de-DE" sz="2400" dirty="0"/>
          </a:p>
          <a:p>
            <a:pPr lvl="1"/>
            <a:endParaRPr lang="de-DE" sz="2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90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458" t="38786" r="46540" b="45215"/>
          <a:stretch/>
        </p:blipFill>
        <p:spPr>
          <a:xfrm>
            <a:off x="7639050" y="1882376"/>
            <a:ext cx="3032524" cy="30325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515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851" y="232886"/>
            <a:ext cx="10267949" cy="738664"/>
          </a:xfrm>
        </p:spPr>
        <p:txBody>
          <a:bodyPr/>
          <a:lstStyle/>
          <a:p>
            <a:r>
              <a:rPr lang="de-DE" dirty="0">
                <a:solidFill>
                  <a:schemeClr val="tx2"/>
                </a:solidFill>
              </a:rPr>
              <a:t>Product Importance Sampling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for Light Transport Path Guiding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45251" y="4514850"/>
            <a:ext cx="5251449" cy="222885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Thanks to:</a:t>
            </a:r>
            <a:endParaRPr lang="en-US" sz="2400" dirty="0">
              <a:effectLst>
                <a:outerShdw blurRad="63500" algn="ctr" rotWithShape="0">
                  <a:prstClr val="black">
                    <a:alpha val="7000"/>
                  </a:prstClr>
                </a:outerShdw>
              </a:effectLst>
            </a:endParaRPr>
          </a:p>
          <a:p>
            <a:r>
              <a:rPr lang="en-US" dirty="0"/>
              <a:t>Martin </a:t>
            </a:r>
            <a:r>
              <a:rPr lang="en-US" dirty="0" err="1"/>
              <a:t>Šik</a:t>
            </a:r>
            <a:r>
              <a:rPr lang="en-US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, Ivo </a:t>
            </a:r>
            <a:r>
              <a:rPr lang="en-US" dirty="0" err="1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Kondapaneni</a:t>
            </a:r>
            <a:r>
              <a:rPr lang="en-US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, </a:t>
            </a:r>
            <a:r>
              <a:rPr lang="en-US" dirty="0" err="1"/>
              <a:t>Ludvík</a:t>
            </a:r>
            <a:r>
              <a:rPr lang="en-US" dirty="0"/>
              <a:t> </a:t>
            </a:r>
            <a:r>
              <a:rPr lang="en-US" dirty="0" err="1" smtClean="0"/>
              <a:t>Koutný</a:t>
            </a:r>
            <a:r>
              <a:rPr lang="en-US" dirty="0" smtClean="0"/>
              <a:t>, </a:t>
            </a:r>
            <a:r>
              <a:rPr lang="en-US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Anton </a:t>
            </a:r>
            <a:r>
              <a:rPr lang="en-US" dirty="0" err="1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Kaplanyan</a:t>
            </a:r>
            <a:r>
              <a:rPr lang="en-US" dirty="0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, Johannes </a:t>
            </a:r>
            <a:r>
              <a:rPr lang="en-US" dirty="0" err="1" smtClean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Hanika</a:t>
            </a:r>
            <a:endParaRPr lang="en-US" dirty="0">
              <a:effectLst>
                <a:outerShdw blurRad="63500" algn="ctr" rotWithShape="0">
                  <a:prstClr val="black">
                    <a:alpha val="7000"/>
                  </a:prstClr>
                </a:outerShdw>
              </a:effectLst>
            </a:endParaRPr>
          </a:p>
          <a:p>
            <a:r>
              <a:rPr lang="en-US" dirty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Anonymous reviewers</a:t>
            </a:r>
          </a:p>
          <a:p>
            <a:r>
              <a:rPr lang="en-US" dirty="0">
                <a:effectLst>
                  <a:outerShdw blurRad="63500" algn="ctr" rotWithShape="0">
                    <a:prstClr val="black">
                      <a:alpha val="7000"/>
                    </a:prstClr>
                  </a:outerShdw>
                </a:effectLst>
              </a:rPr>
              <a:t>You!</a:t>
            </a:r>
            <a:endParaRPr lang="en-US" sz="1200" dirty="0">
              <a:effectLst>
                <a:outerShdw blurRad="63500" algn="ctr" rotWithShape="0">
                  <a:prstClr val="black">
                    <a:alpha val="7000"/>
                  </a:prstClr>
                </a:outerShdw>
              </a:effectLst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91</a:t>
            </a:fld>
            <a:endParaRPr lang="en-US" dirty="0"/>
          </a:p>
        </p:txBody>
      </p:sp>
      <p:sp>
        <p:nvSpPr>
          <p:cNvPr id="6" name="Subtitle 4"/>
          <p:cNvSpPr txBox="1">
            <a:spLocks/>
          </p:cNvSpPr>
          <p:nvPr/>
        </p:nvSpPr>
        <p:spPr bwMode="auto">
          <a:xfrm>
            <a:off x="373697" y="1092194"/>
            <a:ext cx="11112700" cy="79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dirty="0" smtClean="0"/>
              <a:t>Sebastian Herholz</a:t>
            </a:r>
            <a:r>
              <a:rPr lang="de-DE" baseline="30000" dirty="0" smtClean="0"/>
              <a:t>1</a:t>
            </a:r>
            <a:r>
              <a:rPr lang="de-DE" dirty="0" smtClean="0"/>
              <a:t>      Oskar Elek</a:t>
            </a:r>
            <a:r>
              <a:rPr lang="de-DE" baseline="30000" dirty="0" smtClean="0"/>
              <a:t>2</a:t>
            </a:r>
            <a:r>
              <a:rPr lang="de-DE" dirty="0" smtClean="0"/>
              <a:t>      Ji</a:t>
            </a:r>
            <a:r>
              <a:rPr lang="cs-CZ" dirty="0" smtClean="0"/>
              <a:t>ří</a:t>
            </a:r>
            <a:r>
              <a:rPr lang="de-DE" dirty="0" smtClean="0"/>
              <a:t> Vorba</a:t>
            </a:r>
            <a:r>
              <a:rPr lang="de-DE" baseline="30000" dirty="0" smtClean="0"/>
              <a:t>2,3</a:t>
            </a:r>
            <a:r>
              <a:rPr lang="de-DE" dirty="0" smtClean="0"/>
              <a:t>  </a:t>
            </a:r>
          </a:p>
          <a:p>
            <a:pPr marL="0" indent="0" algn="ctr">
              <a:buNone/>
            </a:pPr>
            <a:r>
              <a:rPr lang="de-DE" dirty="0" smtClean="0"/>
              <a:t>Hendrik Lensch</a:t>
            </a:r>
            <a:r>
              <a:rPr lang="de-DE" baseline="30000" dirty="0" smtClean="0"/>
              <a:t>1</a:t>
            </a:r>
            <a:r>
              <a:rPr lang="de-DE" dirty="0" smtClean="0"/>
              <a:t>      Jaroslav</a:t>
            </a:r>
            <a:r>
              <a:rPr lang="de-DE" dirty="0" smtClean="0">
                <a:solidFill>
                  <a:srgbClr val="FFFFFF"/>
                </a:solidFill>
              </a:rPr>
              <a:t> </a:t>
            </a:r>
            <a:r>
              <a:rPr lang="cs-CZ" dirty="0" smtClean="0"/>
              <a:t>Křivánek</a:t>
            </a:r>
            <a:r>
              <a:rPr lang="de-DE" baseline="30000" dirty="0" smtClean="0"/>
              <a:t>2</a:t>
            </a:r>
            <a:endParaRPr lang="en-US" baseline="30000" dirty="0"/>
          </a:p>
        </p:txBody>
      </p:sp>
      <p:sp>
        <p:nvSpPr>
          <p:cNvPr id="8" name="Subtitle 4"/>
          <p:cNvSpPr txBox="1">
            <a:spLocks/>
          </p:cNvSpPr>
          <p:nvPr/>
        </p:nvSpPr>
        <p:spPr bwMode="auto">
          <a:xfrm>
            <a:off x="373697" y="1943100"/>
            <a:ext cx="111127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18097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SzPct val="8000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18573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22425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2000" baseline="30000" dirty="0" smtClean="0"/>
              <a:t>1</a:t>
            </a:r>
            <a:r>
              <a:rPr lang="de-DE" sz="2000" dirty="0" smtClean="0"/>
              <a:t>University Tübingen 		</a:t>
            </a:r>
            <a:r>
              <a:rPr lang="de-DE" sz="2000" baseline="30000" dirty="0" smtClean="0"/>
              <a:t>2</a:t>
            </a:r>
            <a:r>
              <a:rPr lang="de-DE" sz="2000" dirty="0" smtClean="0"/>
              <a:t>Charles University Prague 		</a:t>
            </a:r>
            <a:r>
              <a:rPr lang="de-DE" sz="2000" baseline="30000" dirty="0" smtClean="0"/>
              <a:t>3</a:t>
            </a:r>
            <a:r>
              <a:rPr lang="de-DE" sz="2000" dirty="0" smtClean="0"/>
              <a:t>Weta Digital</a:t>
            </a:r>
            <a:endParaRPr lang="en-US" sz="20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8034001" y="2826370"/>
            <a:ext cx="2748299" cy="1459880"/>
            <a:chOff x="4267200" y="2457450"/>
            <a:chExt cx="3657986" cy="19431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4267200" y="3942422"/>
              <a:ext cx="36576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6007100" y="3856697"/>
              <a:ext cx="171450" cy="17145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C:\Users\Jirka\projects\import\presentations\main\images\ground.png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9000" contrast="-100000"/>
                      </a14:imgEffect>
                    </a14:imgLayer>
                  </a14:imgProps>
                </a:ext>
              </a:extLst>
            </a:blip>
            <a:srcRect l="20187" r="19261"/>
            <a:stretch/>
          </p:blipFill>
          <p:spPr bwMode="auto">
            <a:xfrm>
              <a:off x="4267200" y="3949700"/>
              <a:ext cx="3657600" cy="4508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Oval 22"/>
            <p:cNvSpPr/>
            <p:nvPr/>
          </p:nvSpPr>
          <p:spPr>
            <a:xfrm>
              <a:off x="4724400" y="2457450"/>
              <a:ext cx="3100929" cy="1456525"/>
            </a:xfrm>
            <a:custGeom>
              <a:avLst/>
              <a:gdLst>
                <a:gd name="connsiteX0" fmla="*/ 0 w 1472273"/>
                <a:gd name="connsiteY0" fmla="*/ 553507 h 1107013"/>
                <a:gd name="connsiteX1" fmla="*/ 736137 w 1472273"/>
                <a:gd name="connsiteY1" fmla="*/ 0 h 1107013"/>
                <a:gd name="connsiteX2" fmla="*/ 1472274 w 1472273"/>
                <a:gd name="connsiteY2" fmla="*/ 553507 h 1107013"/>
                <a:gd name="connsiteX3" fmla="*/ 736137 w 1472273"/>
                <a:gd name="connsiteY3" fmla="*/ 1107014 h 1107013"/>
                <a:gd name="connsiteX4" fmla="*/ 0 w 1472273"/>
                <a:gd name="connsiteY4" fmla="*/ 553507 h 1107013"/>
                <a:gd name="connsiteX0" fmla="*/ 129161 w 1601435"/>
                <a:gd name="connsiteY0" fmla="*/ 553507 h 1162643"/>
                <a:gd name="connsiteX1" fmla="*/ 865298 w 1601435"/>
                <a:gd name="connsiteY1" fmla="*/ 0 h 1162643"/>
                <a:gd name="connsiteX2" fmla="*/ 1601435 w 1601435"/>
                <a:gd name="connsiteY2" fmla="*/ 553507 h 1162643"/>
                <a:gd name="connsiteX3" fmla="*/ 253380 w 1601435"/>
                <a:gd name="connsiteY3" fmla="*/ 1162643 h 1162643"/>
                <a:gd name="connsiteX4" fmla="*/ 129161 w 1601435"/>
                <a:gd name="connsiteY4" fmla="*/ 553507 h 1162643"/>
                <a:gd name="connsiteX0" fmla="*/ 129161 w 1611441"/>
                <a:gd name="connsiteY0" fmla="*/ 553507 h 1233464"/>
                <a:gd name="connsiteX1" fmla="*/ 865298 w 1611441"/>
                <a:gd name="connsiteY1" fmla="*/ 0 h 1233464"/>
                <a:gd name="connsiteX2" fmla="*/ 1601435 w 1611441"/>
                <a:gd name="connsiteY2" fmla="*/ 553507 h 1233464"/>
                <a:gd name="connsiteX3" fmla="*/ 387676 w 1611441"/>
                <a:gd name="connsiteY3" fmla="*/ 1152922 h 1233464"/>
                <a:gd name="connsiteX4" fmla="*/ 253380 w 1611441"/>
                <a:gd name="connsiteY4" fmla="*/ 1162643 h 1233464"/>
                <a:gd name="connsiteX5" fmla="*/ 129161 w 1611441"/>
                <a:gd name="connsiteY5" fmla="*/ 553507 h 1233464"/>
                <a:gd name="connsiteX0" fmla="*/ 71554 w 1633540"/>
                <a:gd name="connsiteY0" fmla="*/ 553507 h 1231634"/>
                <a:gd name="connsiteX1" fmla="*/ 807691 w 1633540"/>
                <a:gd name="connsiteY1" fmla="*/ 0 h 1231634"/>
                <a:gd name="connsiteX2" fmla="*/ 1543828 w 1633540"/>
                <a:gd name="connsiteY2" fmla="*/ 553507 h 1231634"/>
                <a:gd name="connsiteX3" fmla="*/ 1550428 w 1633540"/>
                <a:gd name="connsiteY3" fmla="*/ 1149446 h 1231634"/>
                <a:gd name="connsiteX4" fmla="*/ 195773 w 1633540"/>
                <a:gd name="connsiteY4" fmla="*/ 1162643 h 1231634"/>
                <a:gd name="connsiteX5" fmla="*/ 71554 w 1633540"/>
                <a:gd name="connsiteY5" fmla="*/ 553507 h 1231634"/>
                <a:gd name="connsiteX0" fmla="*/ 71554 w 1633540"/>
                <a:gd name="connsiteY0" fmla="*/ 553507 h 1205143"/>
                <a:gd name="connsiteX1" fmla="*/ 807691 w 1633540"/>
                <a:gd name="connsiteY1" fmla="*/ 0 h 1205143"/>
                <a:gd name="connsiteX2" fmla="*/ 1543828 w 1633540"/>
                <a:gd name="connsiteY2" fmla="*/ 553507 h 1205143"/>
                <a:gd name="connsiteX3" fmla="*/ 1550428 w 1633540"/>
                <a:gd name="connsiteY3" fmla="*/ 1149446 h 1205143"/>
                <a:gd name="connsiteX4" fmla="*/ 195773 w 1633540"/>
                <a:gd name="connsiteY4" fmla="*/ 1162643 h 1205143"/>
                <a:gd name="connsiteX5" fmla="*/ 71554 w 1633540"/>
                <a:gd name="connsiteY5" fmla="*/ 553507 h 1205143"/>
                <a:gd name="connsiteX0" fmla="*/ 72002 w 1641098"/>
                <a:gd name="connsiteY0" fmla="*/ 553507 h 1209762"/>
                <a:gd name="connsiteX1" fmla="*/ 808139 w 1641098"/>
                <a:gd name="connsiteY1" fmla="*/ 0 h 1209762"/>
                <a:gd name="connsiteX2" fmla="*/ 1544276 w 1641098"/>
                <a:gd name="connsiteY2" fmla="*/ 553507 h 1209762"/>
                <a:gd name="connsiteX3" fmla="*/ 1559568 w 1641098"/>
                <a:gd name="connsiteY3" fmla="*/ 1163353 h 1209762"/>
                <a:gd name="connsiteX4" fmla="*/ 196221 w 1641098"/>
                <a:gd name="connsiteY4" fmla="*/ 1162643 h 1209762"/>
                <a:gd name="connsiteX5" fmla="*/ 72002 w 1641098"/>
                <a:gd name="connsiteY5" fmla="*/ 553507 h 1209762"/>
                <a:gd name="connsiteX0" fmla="*/ 72002 w 1641098"/>
                <a:gd name="connsiteY0" fmla="*/ 553507 h 1207007"/>
                <a:gd name="connsiteX1" fmla="*/ 808139 w 1641098"/>
                <a:gd name="connsiteY1" fmla="*/ 0 h 1207007"/>
                <a:gd name="connsiteX2" fmla="*/ 1544276 w 1641098"/>
                <a:gd name="connsiteY2" fmla="*/ 553507 h 1207007"/>
                <a:gd name="connsiteX3" fmla="*/ 1559568 w 1641098"/>
                <a:gd name="connsiteY3" fmla="*/ 1163353 h 1207007"/>
                <a:gd name="connsiteX4" fmla="*/ 196221 w 1641098"/>
                <a:gd name="connsiteY4" fmla="*/ 1162643 h 1207007"/>
                <a:gd name="connsiteX5" fmla="*/ 72002 w 1641098"/>
                <a:gd name="connsiteY5" fmla="*/ 553507 h 1207007"/>
                <a:gd name="connsiteX0" fmla="*/ 74181 w 1643277"/>
                <a:gd name="connsiteY0" fmla="*/ 553507 h 1163353"/>
                <a:gd name="connsiteX1" fmla="*/ 810318 w 1643277"/>
                <a:gd name="connsiteY1" fmla="*/ 0 h 1163353"/>
                <a:gd name="connsiteX2" fmla="*/ 1546455 w 1643277"/>
                <a:gd name="connsiteY2" fmla="*/ 553507 h 1163353"/>
                <a:gd name="connsiteX3" fmla="*/ 1561747 w 1643277"/>
                <a:gd name="connsiteY3" fmla="*/ 1163353 h 1163353"/>
                <a:gd name="connsiteX4" fmla="*/ 198400 w 1643277"/>
                <a:gd name="connsiteY4" fmla="*/ 1162643 h 1163353"/>
                <a:gd name="connsiteX5" fmla="*/ 74181 w 1643277"/>
                <a:gd name="connsiteY5" fmla="*/ 553507 h 1163353"/>
                <a:gd name="connsiteX0" fmla="*/ 44641 w 1613737"/>
                <a:gd name="connsiteY0" fmla="*/ 553507 h 1176895"/>
                <a:gd name="connsiteX1" fmla="*/ 780778 w 1613737"/>
                <a:gd name="connsiteY1" fmla="*/ 0 h 1176895"/>
                <a:gd name="connsiteX2" fmla="*/ 1516915 w 1613737"/>
                <a:gd name="connsiteY2" fmla="*/ 553507 h 1176895"/>
                <a:gd name="connsiteX3" fmla="*/ 1532207 w 1613737"/>
                <a:gd name="connsiteY3" fmla="*/ 1163353 h 1176895"/>
                <a:gd name="connsiteX4" fmla="*/ 168860 w 1613737"/>
                <a:gd name="connsiteY4" fmla="*/ 1162643 h 1176895"/>
                <a:gd name="connsiteX5" fmla="*/ 44641 w 1613737"/>
                <a:gd name="connsiteY5" fmla="*/ 553507 h 1176895"/>
                <a:gd name="connsiteX0" fmla="*/ 44641 w 1613737"/>
                <a:gd name="connsiteY0" fmla="*/ 553507 h 1176895"/>
                <a:gd name="connsiteX1" fmla="*/ 780778 w 1613737"/>
                <a:gd name="connsiteY1" fmla="*/ 0 h 1176895"/>
                <a:gd name="connsiteX2" fmla="*/ 1516915 w 1613737"/>
                <a:gd name="connsiteY2" fmla="*/ 553507 h 1176895"/>
                <a:gd name="connsiteX3" fmla="*/ 1532207 w 1613737"/>
                <a:gd name="connsiteY3" fmla="*/ 1163353 h 1176895"/>
                <a:gd name="connsiteX4" fmla="*/ 168860 w 1613737"/>
                <a:gd name="connsiteY4" fmla="*/ 1162643 h 1176895"/>
                <a:gd name="connsiteX5" fmla="*/ 44641 w 1613737"/>
                <a:gd name="connsiteY5" fmla="*/ 553507 h 1176895"/>
                <a:gd name="connsiteX0" fmla="*/ 44641 w 1613737"/>
                <a:gd name="connsiteY0" fmla="*/ 553507 h 1164661"/>
                <a:gd name="connsiteX1" fmla="*/ 780778 w 1613737"/>
                <a:gd name="connsiteY1" fmla="*/ 0 h 1164661"/>
                <a:gd name="connsiteX2" fmla="*/ 1516915 w 1613737"/>
                <a:gd name="connsiteY2" fmla="*/ 553507 h 1164661"/>
                <a:gd name="connsiteX3" fmla="*/ 1532207 w 1613737"/>
                <a:gd name="connsiteY3" fmla="*/ 1163353 h 1164661"/>
                <a:gd name="connsiteX4" fmla="*/ 168860 w 1613737"/>
                <a:gd name="connsiteY4" fmla="*/ 1162643 h 1164661"/>
                <a:gd name="connsiteX5" fmla="*/ 44641 w 1613737"/>
                <a:gd name="connsiteY5" fmla="*/ 553507 h 1164661"/>
                <a:gd name="connsiteX0" fmla="*/ 26362 w 1595458"/>
                <a:gd name="connsiteY0" fmla="*/ 553507 h 1164661"/>
                <a:gd name="connsiteX1" fmla="*/ 762499 w 1595458"/>
                <a:gd name="connsiteY1" fmla="*/ 0 h 1164661"/>
                <a:gd name="connsiteX2" fmla="*/ 1498636 w 1595458"/>
                <a:gd name="connsiteY2" fmla="*/ 553507 h 1164661"/>
                <a:gd name="connsiteX3" fmla="*/ 1513928 w 1595458"/>
                <a:gd name="connsiteY3" fmla="*/ 1163353 h 1164661"/>
                <a:gd name="connsiteX4" fmla="*/ 150581 w 1595458"/>
                <a:gd name="connsiteY4" fmla="*/ 1162643 h 1164661"/>
                <a:gd name="connsiteX5" fmla="*/ 26362 w 1595458"/>
                <a:gd name="connsiteY5" fmla="*/ 553507 h 1164661"/>
                <a:gd name="connsiteX0" fmla="*/ 26362 w 1513963"/>
                <a:gd name="connsiteY0" fmla="*/ 553507 h 1164661"/>
                <a:gd name="connsiteX1" fmla="*/ 762499 w 1513963"/>
                <a:gd name="connsiteY1" fmla="*/ 0 h 1164661"/>
                <a:gd name="connsiteX2" fmla="*/ 1498636 w 1513963"/>
                <a:gd name="connsiteY2" fmla="*/ 553507 h 1164661"/>
                <a:gd name="connsiteX3" fmla="*/ 1513928 w 1513963"/>
                <a:gd name="connsiteY3" fmla="*/ 1163353 h 1164661"/>
                <a:gd name="connsiteX4" fmla="*/ 150581 w 1513963"/>
                <a:gd name="connsiteY4" fmla="*/ 1162643 h 1164661"/>
                <a:gd name="connsiteX5" fmla="*/ 26362 w 1513963"/>
                <a:gd name="connsiteY5" fmla="*/ 553507 h 1164661"/>
                <a:gd name="connsiteX0" fmla="*/ 26362 w 1605587"/>
                <a:gd name="connsiteY0" fmla="*/ 553507 h 1164661"/>
                <a:gd name="connsiteX1" fmla="*/ 762499 w 1605587"/>
                <a:gd name="connsiteY1" fmla="*/ 0 h 1164661"/>
                <a:gd name="connsiteX2" fmla="*/ 1498636 w 1605587"/>
                <a:gd name="connsiteY2" fmla="*/ 553507 h 1164661"/>
                <a:gd name="connsiteX3" fmla="*/ 1482637 w 1605587"/>
                <a:gd name="connsiteY3" fmla="*/ 893900 h 1164661"/>
                <a:gd name="connsiteX4" fmla="*/ 1513928 w 1605587"/>
                <a:gd name="connsiteY4" fmla="*/ 1163353 h 1164661"/>
                <a:gd name="connsiteX5" fmla="*/ 150581 w 1605587"/>
                <a:gd name="connsiteY5" fmla="*/ 1162643 h 1164661"/>
                <a:gd name="connsiteX6" fmla="*/ 26362 w 1605587"/>
                <a:gd name="connsiteY6" fmla="*/ 553507 h 1164661"/>
                <a:gd name="connsiteX0" fmla="*/ 26362 w 1616943"/>
                <a:gd name="connsiteY0" fmla="*/ 553507 h 1164661"/>
                <a:gd name="connsiteX1" fmla="*/ 762499 w 1616943"/>
                <a:gd name="connsiteY1" fmla="*/ 0 h 1164661"/>
                <a:gd name="connsiteX2" fmla="*/ 1498636 w 1616943"/>
                <a:gd name="connsiteY2" fmla="*/ 553507 h 1164661"/>
                <a:gd name="connsiteX3" fmla="*/ 1527835 w 1616943"/>
                <a:gd name="connsiteY3" fmla="*/ 984296 h 1164661"/>
                <a:gd name="connsiteX4" fmla="*/ 1513928 w 1616943"/>
                <a:gd name="connsiteY4" fmla="*/ 1163353 h 1164661"/>
                <a:gd name="connsiteX5" fmla="*/ 150581 w 1616943"/>
                <a:gd name="connsiteY5" fmla="*/ 1162643 h 1164661"/>
                <a:gd name="connsiteX6" fmla="*/ 26362 w 1616943"/>
                <a:gd name="connsiteY6" fmla="*/ 553507 h 1164661"/>
                <a:gd name="connsiteX0" fmla="*/ 26362 w 1560041"/>
                <a:gd name="connsiteY0" fmla="*/ 553507 h 1164661"/>
                <a:gd name="connsiteX1" fmla="*/ 762499 w 1560041"/>
                <a:gd name="connsiteY1" fmla="*/ 0 h 1164661"/>
                <a:gd name="connsiteX2" fmla="*/ 1498636 w 1560041"/>
                <a:gd name="connsiteY2" fmla="*/ 553507 h 1164661"/>
                <a:gd name="connsiteX3" fmla="*/ 1527835 w 1560041"/>
                <a:gd name="connsiteY3" fmla="*/ 984296 h 1164661"/>
                <a:gd name="connsiteX4" fmla="*/ 1513928 w 1560041"/>
                <a:gd name="connsiteY4" fmla="*/ 1163353 h 1164661"/>
                <a:gd name="connsiteX5" fmla="*/ 150581 w 1560041"/>
                <a:gd name="connsiteY5" fmla="*/ 1162643 h 1164661"/>
                <a:gd name="connsiteX6" fmla="*/ 26362 w 1560041"/>
                <a:gd name="connsiteY6" fmla="*/ 553507 h 1164661"/>
                <a:gd name="connsiteX0" fmla="*/ 26362 w 1577039"/>
                <a:gd name="connsiteY0" fmla="*/ 553507 h 1164661"/>
                <a:gd name="connsiteX1" fmla="*/ 762499 w 1577039"/>
                <a:gd name="connsiteY1" fmla="*/ 0 h 1164661"/>
                <a:gd name="connsiteX2" fmla="*/ 1498636 w 1577039"/>
                <a:gd name="connsiteY2" fmla="*/ 553507 h 1164661"/>
                <a:gd name="connsiteX3" fmla="*/ 1559126 w 1577039"/>
                <a:gd name="connsiteY3" fmla="*/ 695722 h 1164661"/>
                <a:gd name="connsiteX4" fmla="*/ 1527835 w 1577039"/>
                <a:gd name="connsiteY4" fmla="*/ 984296 h 1164661"/>
                <a:gd name="connsiteX5" fmla="*/ 1513928 w 1577039"/>
                <a:gd name="connsiteY5" fmla="*/ 1163353 h 1164661"/>
                <a:gd name="connsiteX6" fmla="*/ 150581 w 1577039"/>
                <a:gd name="connsiteY6" fmla="*/ 1162643 h 1164661"/>
                <a:gd name="connsiteX7" fmla="*/ 26362 w 1577039"/>
                <a:gd name="connsiteY7" fmla="*/ 553507 h 1164661"/>
                <a:gd name="connsiteX0" fmla="*/ 26362 w 2184978"/>
                <a:gd name="connsiteY0" fmla="*/ 553507 h 1164661"/>
                <a:gd name="connsiteX1" fmla="*/ 762499 w 2184978"/>
                <a:gd name="connsiteY1" fmla="*/ 0 h 1164661"/>
                <a:gd name="connsiteX2" fmla="*/ 1498636 w 2184978"/>
                <a:gd name="connsiteY2" fmla="*/ 553507 h 1164661"/>
                <a:gd name="connsiteX3" fmla="*/ 2184951 w 2184978"/>
                <a:gd name="connsiteY3" fmla="*/ 727013 h 1164661"/>
                <a:gd name="connsiteX4" fmla="*/ 1527835 w 2184978"/>
                <a:gd name="connsiteY4" fmla="*/ 984296 h 1164661"/>
                <a:gd name="connsiteX5" fmla="*/ 1513928 w 2184978"/>
                <a:gd name="connsiteY5" fmla="*/ 1163353 h 1164661"/>
                <a:gd name="connsiteX6" fmla="*/ 150581 w 2184978"/>
                <a:gd name="connsiteY6" fmla="*/ 1162643 h 1164661"/>
                <a:gd name="connsiteX7" fmla="*/ 26362 w 2184978"/>
                <a:gd name="connsiteY7" fmla="*/ 553507 h 1164661"/>
                <a:gd name="connsiteX0" fmla="*/ 26362 w 2184977"/>
                <a:gd name="connsiteY0" fmla="*/ 553507 h 1164661"/>
                <a:gd name="connsiteX1" fmla="*/ 762499 w 2184977"/>
                <a:gd name="connsiteY1" fmla="*/ 0 h 1164661"/>
                <a:gd name="connsiteX2" fmla="*/ 1498636 w 2184977"/>
                <a:gd name="connsiteY2" fmla="*/ 553507 h 1164661"/>
                <a:gd name="connsiteX3" fmla="*/ 2184951 w 2184977"/>
                <a:gd name="connsiteY3" fmla="*/ 727013 h 1164661"/>
                <a:gd name="connsiteX4" fmla="*/ 1515666 w 2184977"/>
                <a:gd name="connsiteY4" fmla="*/ 1038186 h 1164661"/>
                <a:gd name="connsiteX5" fmla="*/ 1513928 w 2184977"/>
                <a:gd name="connsiteY5" fmla="*/ 1163353 h 1164661"/>
                <a:gd name="connsiteX6" fmla="*/ 150581 w 2184977"/>
                <a:gd name="connsiteY6" fmla="*/ 1162643 h 1164661"/>
                <a:gd name="connsiteX7" fmla="*/ 26362 w 2184977"/>
                <a:gd name="connsiteY7" fmla="*/ 553507 h 1164661"/>
                <a:gd name="connsiteX0" fmla="*/ 26362 w 2184984"/>
                <a:gd name="connsiteY0" fmla="*/ 553507 h 1164661"/>
                <a:gd name="connsiteX1" fmla="*/ 762499 w 2184984"/>
                <a:gd name="connsiteY1" fmla="*/ 0 h 1164661"/>
                <a:gd name="connsiteX2" fmla="*/ 1498636 w 2184984"/>
                <a:gd name="connsiteY2" fmla="*/ 553507 h 1164661"/>
                <a:gd name="connsiteX3" fmla="*/ 2184951 w 2184984"/>
                <a:gd name="connsiteY3" fmla="*/ 727013 h 1164661"/>
                <a:gd name="connsiteX4" fmla="*/ 1515666 w 2184984"/>
                <a:gd name="connsiteY4" fmla="*/ 1038186 h 1164661"/>
                <a:gd name="connsiteX5" fmla="*/ 1513928 w 2184984"/>
                <a:gd name="connsiteY5" fmla="*/ 1163353 h 1164661"/>
                <a:gd name="connsiteX6" fmla="*/ 150581 w 2184984"/>
                <a:gd name="connsiteY6" fmla="*/ 1162643 h 1164661"/>
                <a:gd name="connsiteX7" fmla="*/ 26362 w 2184984"/>
                <a:gd name="connsiteY7" fmla="*/ 553507 h 1164661"/>
                <a:gd name="connsiteX0" fmla="*/ 26362 w 2187301"/>
                <a:gd name="connsiteY0" fmla="*/ 553507 h 1164661"/>
                <a:gd name="connsiteX1" fmla="*/ 762499 w 2187301"/>
                <a:gd name="connsiteY1" fmla="*/ 0 h 1164661"/>
                <a:gd name="connsiteX2" fmla="*/ 1498636 w 2187301"/>
                <a:gd name="connsiteY2" fmla="*/ 553507 h 1164661"/>
                <a:gd name="connsiteX3" fmla="*/ 2184951 w 2187301"/>
                <a:gd name="connsiteY3" fmla="*/ 727013 h 1164661"/>
                <a:gd name="connsiteX4" fmla="*/ 1515666 w 2187301"/>
                <a:gd name="connsiteY4" fmla="*/ 1038186 h 1164661"/>
                <a:gd name="connsiteX5" fmla="*/ 1513928 w 2187301"/>
                <a:gd name="connsiteY5" fmla="*/ 1163353 h 1164661"/>
                <a:gd name="connsiteX6" fmla="*/ 150581 w 2187301"/>
                <a:gd name="connsiteY6" fmla="*/ 1162643 h 1164661"/>
                <a:gd name="connsiteX7" fmla="*/ 26362 w 2187301"/>
                <a:gd name="connsiteY7" fmla="*/ 553507 h 1164661"/>
                <a:gd name="connsiteX0" fmla="*/ 26362 w 2218475"/>
                <a:gd name="connsiteY0" fmla="*/ 553507 h 1164661"/>
                <a:gd name="connsiteX1" fmla="*/ 762499 w 2218475"/>
                <a:gd name="connsiteY1" fmla="*/ 0 h 1164661"/>
                <a:gd name="connsiteX2" fmla="*/ 1498636 w 2218475"/>
                <a:gd name="connsiteY2" fmla="*/ 553507 h 1164661"/>
                <a:gd name="connsiteX3" fmla="*/ 2216242 w 2218475"/>
                <a:gd name="connsiteY3" fmla="*/ 667908 h 1164661"/>
                <a:gd name="connsiteX4" fmla="*/ 1515666 w 2218475"/>
                <a:gd name="connsiteY4" fmla="*/ 1038186 h 1164661"/>
                <a:gd name="connsiteX5" fmla="*/ 1513928 w 2218475"/>
                <a:gd name="connsiteY5" fmla="*/ 1163353 h 1164661"/>
                <a:gd name="connsiteX6" fmla="*/ 150581 w 2218475"/>
                <a:gd name="connsiteY6" fmla="*/ 1162643 h 1164661"/>
                <a:gd name="connsiteX7" fmla="*/ 26362 w 2218475"/>
                <a:gd name="connsiteY7" fmla="*/ 553507 h 1164661"/>
                <a:gd name="connsiteX0" fmla="*/ 26362 w 2221152"/>
                <a:gd name="connsiteY0" fmla="*/ 553507 h 1164661"/>
                <a:gd name="connsiteX1" fmla="*/ 762499 w 2221152"/>
                <a:gd name="connsiteY1" fmla="*/ 0 h 1164661"/>
                <a:gd name="connsiteX2" fmla="*/ 1498636 w 2221152"/>
                <a:gd name="connsiteY2" fmla="*/ 553507 h 1164661"/>
                <a:gd name="connsiteX3" fmla="*/ 1811194 w 2221152"/>
                <a:gd name="connsiteY3" fmla="*/ 624448 h 1164661"/>
                <a:gd name="connsiteX4" fmla="*/ 2216242 w 2221152"/>
                <a:gd name="connsiteY4" fmla="*/ 667908 h 1164661"/>
                <a:gd name="connsiteX5" fmla="*/ 1515666 w 2221152"/>
                <a:gd name="connsiteY5" fmla="*/ 1038186 h 1164661"/>
                <a:gd name="connsiteX6" fmla="*/ 1513928 w 2221152"/>
                <a:gd name="connsiteY6" fmla="*/ 1163353 h 1164661"/>
                <a:gd name="connsiteX7" fmla="*/ 150581 w 2221152"/>
                <a:gd name="connsiteY7" fmla="*/ 1162643 h 1164661"/>
                <a:gd name="connsiteX8" fmla="*/ 26362 w 2221152"/>
                <a:gd name="connsiteY8" fmla="*/ 553507 h 1164661"/>
                <a:gd name="connsiteX0" fmla="*/ 26362 w 2248716"/>
                <a:gd name="connsiteY0" fmla="*/ 553507 h 1164661"/>
                <a:gd name="connsiteX1" fmla="*/ 762499 w 2248716"/>
                <a:gd name="connsiteY1" fmla="*/ 0 h 1164661"/>
                <a:gd name="connsiteX2" fmla="*/ 1498636 w 2248716"/>
                <a:gd name="connsiteY2" fmla="*/ 553507 h 1164661"/>
                <a:gd name="connsiteX3" fmla="*/ 2150183 w 2248716"/>
                <a:gd name="connsiteY3" fmla="*/ 361949 h 1164661"/>
                <a:gd name="connsiteX4" fmla="*/ 2216242 w 2248716"/>
                <a:gd name="connsiteY4" fmla="*/ 667908 h 1164661"/>
                <a:gd name="connsiteX5" fmla="*/ 1515666 w 2248716"/>
                <a:gd name="connsiteY5" fmla="*/ 1038186 h 1164661"/>
                <a:gd name="connsiteX6" fmla="*/ 1513928 w 2248716"/>
                <a:gd name="connsiteY6" fmla="*/ 1163353 h 1164661"/>
                <a:gd name="connsiteX7" fmla="*/ 150581 w 2248716"/>
                <a:gd name="connsiteY7" fmla="*/ 1162643 h 1164661"/>
                <a:gd name="connsiteX8" fmla="*/ 26362 w 2248716"/>
                <a:gd name="connsiteY8" fmla="*/ 553507 h 1164661"/>
                <a:gd name="connsiteX0" fmla="*/ 26362 w 2245314"/>
                <a:gd name="connsiteY0" fmla="*/ 553507 h 1164661"/>
                <a:gd name="connsiteX1" fmla="*/ 762499 w 2245314"/>
                <a:gd name="connsiteY1" fmla="*/ 0 h 1164661"/>
                <a:gd name="connsiteX2" fmla="*/ 1498636 w 2245314"/>
                <a:gd name="connsiteY2" fmla="*/ 553507 h 1164661"/>
                <a:gd name="connsiteX3" fmla="*/ 2150183 w 2245314"/>
                <a:gd name="connsiteY3" fmla="*/ 361949 h 1164661"/>
                <a:gd name="connsiteX4" fmla="*/ 2216242 w 2245314"/>
                <a:gd name="connsiteY4" fmla="*/ 667908 h 1164661"/>
                <a:gd name="connsiteX5" fmla="*/ 1515666 w 2245314"/>
                <a:gd name="connsiteY5" fmla="*/ 1038186 h 1164661"/>
                <a:gd name="connsiteX6" fmla="*/ 1513928 w 2245314"/>
                <a:gd name="connsiteY6" fmla="*/ 1163353 h 1164661"/>
                <a:gd name="connsiteX7" fmla="*/ 150581 w 2245314"/>
                <a:gd name="connsiteY7" fmla="*/ 1162643 h 1164661"/>
                <a:gd name="connsiteX8" fmla="*/ 26362 w 2245314"/>
                <a:gd name="connsiteY8" fmla="*/ 553507 h 1164661"/>
                <a:gd name="connsiteX0" fmla="*/ 26362 w 2245314"/>
                <a:gd name="connsiteY0" fmla="*/ 554330 h 1165484"/>
                <a:gd name="connsiteX1" fmla="*/ 762499 w 2245314"/>
                <a:gd name="connsiteY1" fmla="*/ 823 h 1165484"/>
                <a:gd name="connsiteX2" fmla="*/ 1363040 w 2245314"/>
                <a:gd name="connsiteY2" fmla="*/ 434381 h 1165484"/>
                <a:gd name="connsiteX3" fmla="*/ 2150183 w 2245314"/>
                <a:gd name="connsiteY3" fmla="*/ 362772 h 1165484"/>
                <a:gd name="connsiteX4" fmla="*/ 2216242 w 2245314"/>
                <a:gd name="connsiteY4" fmla="*/ 668731 h 1165484"/>
                <a:gd name="connsiteX5" fmla="*/ 1515666 w 2245314"/>
                <a:gd name="connsiteY5" fmla="*/ 1039009 h 1165484"/>
                <a:gd name="connsiteX6" fmla="*/ 1513928 w 2245314"/>
                <a:gd name="connsiteY6" fmla="*/ 1164176 h 1165484"/>
                <a:gd name="connsiteX7" fmla="*/ 150581 w 2245314"/>
                <a:gd name="connsiteY7" fmla="*/ 1163466 h 1165484"/>
                <a:gd name="connsiteX8" fmla="*/ 26362 w 2245314"/>
                <a:gd name="connsiteY8" fmla="*/ 554330 h 1165484"/>
                <a:gd name="connsiteX0" fmla="*/ 26362 w 2245314"/>
                <a:gd name="connsiteY0" fmla="*/ 554330 h 1165484"/>
                <a:gd name="connsiteX1" fmla="*/ 762499 w 2245314"/>
                <a:gd name="connsiteY1" fmla="*/ 823 h 1165484"/>
                <a:gd name="connsiteX2" fmla="*/ 1363040 w 2245314"/>
                <a:gd name="connsiteY2" fmla="*/ 434381 h 1165484"/>
                <a:gd name="connsiteX3" fmla="*/ 2150183 w 2245314"/>
                <a:gd name="connsiteY3" fmla="*/ 362772 h 1165484"/>
                <a:gd name="connsiteX4" fmla="*/ 2216242 w 2245314"/>
                <a:gd name="connsiteY4" fmla="*/ 668731 h 1165484"/>
                <a:gd name="connsiteX5" fmla="*/ 1515666 w 2245314"/>
                <a:gd name="connsiteY5" fmla="*/ 1039009 h 1165484"/>
                <a:gd name="connsiteX6" fmla="*/ 1513928 w 2245314"/>
                <a:gd name="connsiteY6" fmla="*/ 1164176 h 1165484"/>
                <a:gd name="connsiteX7" fmla="*/ 150581 w 2245314"/>
                <a:gd name="connsiteY7" fmla="*/ 1163466 h 1165484"/>
                <a:gd name="connsiteX8" fmla="*/ 26362 w 2245314"/>
                <a:gd name="connsiteY8" fmla="*/ 554330 h 1165484"/>
                <a:gd name="connsiteX0" fmla="*/ 26362 w 2239987"/>
                <a:gd name="connsiteY0" fmla="*/ 554330 h 1165484"/>
                <a:gd name="connsiteX1" fmla="*/ 762499 w 2239987"/>
                <a:gd name="connsiteY1" fmla="*/ 823 h 1165484"/>
                <a:gd name="connsiteX2" fmla="*/ 1363040 w 2239987"/>
                <a:gd name="connsiteY2" fmla="*/ 434381 h 1165484"/>
                <a:gd name="connsiteX3" fmla="*/ 2150183 w 2239987"/>
                <a:gd name="connsiteY3" fmla="*/ 362772 h 1165484"/>
                <a:gd name="connsiteX4" fmla="*/ 2216242 w 2239987"/>
                <a:gd name="connsiteY4" fmla="*/ 668731 h 1165484"/>
                <a:gd name="connsiteX5" fmla="*/ 1515666 w 2239987"/>
                <a:gd name="connsiteY5" fmla="*/ 1039009 h 1165484"/>
                <a:gd name="connsiteX6" fmla="*/ 1513928 w 2239987"/>
                <a:gd name="connsiteY6" fmla="*/ 1164176 h 1165484"/>
                <a:gd name="connsiteX7" fmla="*/ 150581 w 2239987"/>
                <a:gd name="connsiteY7" fmla="*/ 1163466 h 1165484"/>
                <a:gd name="connsiteX8" fmla="*/ 26362 w 2239987"/>
                <a:gd name="connsiteY8" fmla="*/ 554330 h 1165484"/>
                <a:gd name="connsiteX0" fmla="*/ 26362 w 2241174"/>
                <a:gd name="connsiteY0" fmla="*/ 554330 h 1165484"/>
                <a:gd name="connsiteX1" fmla="*/ 762499 w 2241174"/>
                <a:gd name="connsiteY1" fmla="*/ 823 h 1165484"/>
                <a:gd name="connsiteX2" fmla="*/ 1363040 w 2241174"/>
                <a:gd name="connsiteY2" fmla="*/ 434381 h 1165484"/>
                <a:gd name="connsiteX3" fmla="*/ 2153659 w 2241174"/>
                <a:gd name="connsiteY3" fmla="*/ 366249 h 1165484"/>
                <a:gd name="connsiteX4" fmla="*/ 2216242 w 2241174"/>
                <a:gd name="connsiteY4" fmla="*/ 668731 h 1165484"/>
                <a:gd name="connsiteX5" fmla="*/ 1515666 w 2241174"/>
                <a:gd name="connsiteY5" fmla="*/ 1039009 h 1165484"/>
                <a:gd name="connsiteX6" fmla="*/ 1513928 w 2241174"/>
                <a:gd name="connsiteY6" fmla="*/ 1164176 h 1165484"/>
                <a:gd name="connsiteX7" fmla="*/ 150581 w 2241174"/>
                <a:gd name="connsiteY7" fmla="*/ 1163466 h 1165484"/>
                <a:gd name="connsiteX8" fmla="*/ 26362 w 2241174"/>
                <a:gd name="connsiteY8" fmla="*/ 554330 h 1165484"/>
                <a:gd name="connsiteX0" fmla="*/ 26362 w 2330264"/>
                <a:gd name="connsiteY0" fmla="*/ 554330 h 1165484"/>
                <a:gd name="connsiteX1" fmla="*/ 762499 w 2330264"/>
                <a:gd name="connsiteY1" fmla="*/ 823 h 1165484"/>
                <a:gd name="connsiteX2" fmla="*/ 1363040 w 2330264"/>
                <a:gd name="connsiteY2" fmla="*/ 434381 h 1165484"/>
                <a:gd name="connsiteX3" fmla="*/ 2153659 w 2330264"/>
                <a:gd name="connsiteY3" fmla="*/ 366249 h 1165484"/>
                <a:gd name="connsiteX4" fmla="*/ 2322284 w 2330264"/>
                <a:gd name="connsiteY4" fmla="*/ 609625 h 1165484"/>
                <a:gd name="connsiteX5" fmla="*/ 1515666 w 2330264"/>
                <a:gd name="connsiteY5" fmla="*/ 1039009 h 1165484"/>
                <a:gd name="connsiteX6" fmla="*/ 1513928 w 2330264"/>
                <a:gd name="connsiteY6" fmla="*/ 1164176 h 1165484"/>
                <a:gd name="connsiteX7" fmla="*/ 150581 w 2330264"/>
                <a:gd name="connsiteY7" fmla="*/ 1163466 h 1165484"/>
                <a:gd name="connsiteX8" fmla="*/ 26362 w 2330264"/>
                <a:gd name="connsiteY8" fmla="*/ 554330 h 1165484"/>
                <a:gd name="connsiteX0" fmla="*/ 26362 w 2322284"/>
                <a:gd name="connsiteY0" fmla="*/ 554330 h 1165484"/>
                <a:gd name="connsiteX1" fmla="*/ 762499 w 2322284"/>
                <a:gd name="connsiteY1" fmla="*/ 823 h 1165484"/>
                <a:gd name="connsiteX2" fmla="*/ 1363040 w 2322284"/>
                <a:gd name="connsiteY2" fmla="*/ 434381 h 1165484"/>
                <a:gd name="connsiteX3" fmla="*/ 2153659 w 2322284"/>
                <a:gd name="connsiteY3" fmla="*/ 366249 h 1165484"/>
                <a:gd name="connsiteX4" fmla="*/ 2322284 w 2322284"/>
                <a:gd name="connsiteY4" fmla="*/ 609625 h 1165484"/>
                <a:gd name="connsiteX5" fmla="*/ 1515666 w 2322284"/>
                <a:gd name="connsiteY5" fmla="*/ 1039009 h 1165484"/>
                <a:gd name="connsiteX6" fmla="*/ 1513928 w 2322284"/>
                <a:gd name="connsiteY6" fmla="*/ 1164176 h 1165484"/>
                <a:gd name="connsiteX7" fmla="*/ 150581 w 2322284"/>
                <a:gd name="connsiteY7" fmla="*/ 1163466 h 1165484"/>
                <a:gd name="connsiteX8" fmla="*/ 26362 w 2322284"/>
                <a:gd name="connsiteY8" fmla="*/ 554330 h 1165484"/>
                <a:gd name="connsiteX0" fmla="*/ 26362 w 2297947"/>
                <a:gd name="connsiteY0" fmla="*/ 554330 h 1165484"/>
                <a:gd name="connsiteX1" fmla="*/ 762499 w 2297947"/>
                <a:gd name="connsiteY1" fmla="*/ 823 h 1165484"/>
                <a:gd name="connsiteX2" fmla="*/ 1363040 w 2297947"/>
                <a:gd name="connsiteY2" fmla="*/ 434381 h 1165484"/>
                <a:gd name="connsiteX3" fmla="*/ 2153659 w 2297947"/>
                <a:gd name="connsiteY3" fmla="*/ 366249 h 1165484"/>
                <a:gd name="connsiteX4" fmla="*/ 2297947 w 2297947"/>
                <a:gd name="connsiteY4" fmla="*/ 602671 h 1165484"/>
                <a:gd name="connsiteX5" fmla="*/ 1515666 w 2297947"/>
                <a:gd name="connsiteY5" fmla="*/ 1039009 h 1165484"/>
                <a:gd name="connsiteX6" fmla="*/ 1513928 w 2297947"/>
                <a:gd name="connsiteY6" fmla="*/ 1164176 h 1165484"/>
                <a:gd name="connsiteX7" fmla="*/ 150581 w 2297947"/>
                <a:gd name="connsiteY7" fmla="*/ 1163466 h 1165484"/>
                <a:gd name="connsiteX8" fmla="*/ 26362 w 2297947"/>
                <a:gd name="connsiteY8" fmla="*/ 554330 h 1165484"/>
                <a:gd name="connsiteX0" fmla="*/ 26362 w 2301289"/>
                <a:gd name="connsiteY0" fmla="*/ 554330 h 1165484"/>
                <a:gd name="connsiteX1" fmla="*/ 762499 w 2301289"/>
                <a:gd name="connsiteY1" fmla="*/ 823 h 1165484"/>
                <a:gd name="connsiteX2" fmla="*/ 1363040 w 2301289"/>
                <a:gd name="connsiteY2" fmla="*/ 434381 h 1165484"/>
                <a:gd name="connsiteX3" fmla="*/ 2153659 w 2301289"/>
                <a:gd name="connsiteY3" fmla="*/ 366249 h 1165484"/>
                <a:gd name="connsiteX4" fmla="*/ 2297947 w 2301289"/>
                <a:gd name="connsiteY4" fmla="*/ 602671 h 1165484"/>
                <a:gd name="connsiteX5" fmla="*/ 1515666 w 2301289"/>
                <a:gd name="connsiteY5" fmla="*/ 1039009 h 1165484"/>
                <a:gd name="connsiteX6" fmla="*/ 1513928 w 2301289"/>
                <a:gd name="connsiteY6" fmla="*/ 1164176 h 1165484"/>
                <a:gd name="connsiteX7" fmla="*/ 150581 w 2301289"/>
                <a:gd name="connsiteY7" fmla="*/ 1163466 h 1165484"/>
                <a:gd name="connsiteX8" fmla="*/ 26362 w 2301289"/>
                <a:gd name="connsiteY8" fmla="*/ 554330 h 1165484"/>
                <a:gd name="connsiteX0" fmla="*/ 26362 w 2301289"/>
                <a:gd name="connsiteY0" fmla="*/ 554262 h 1165416"/>
                <a:gd name="connsiteX1" fmla="*/ 762499 w 2301289"/>
                <a:gd name="connsiteY1" fmla="*/ 755 h 1165416"/>
                <a:gd name="connsiteX2" fmla="*/ 1363040 w 2301289"/>
                <a:gd name="connsiteY2" fmla="*/ 434313 h 1165416"/>
                <a:gd name="connsiteX3" fmla="*/ 1826840 w 2301289"/>
                <a:gd name="connsiteY3" fmla="*/ 421809 h 1165416"/>
                <a:gd name="connsiteX4" fmla="*/ 2153659 w 2301289"/>
                <a:gd name="connsiteY4" fmla="*/ 366181 h 1165416"/>
                <a:gd name="connsiteX5" fmla="*/ 2297947 w 2301289"/>
                <a:gd name="connsiteY5" fmla="*/ 602603 h 1165416"/>
                <a:gd name="connsiteX6" fmla="*/ 1515666 w 2301289"/>
                <a:gd name="connsiteY6" fmla="*/ 1038941 h 1165416"/>
                <a:gd name="connsiteX7" fmla="*/ 1513928 w 2301289"/>
                <a:gd name="connsiteY7" fmla="*/ 1164108 h 1165416"/>
                <a:gd name="connsiteX8" fmla="*/ 150581 w 2301289"/>
                <a:gd name="connsiteY8" fmla="*/ 1163398 h 1165416"/>
                <a:gd name="connsiteX9" fmla="*/ 26362 w 2301289"/>
                <a:gd name="connsiteY9" fmla="*/ 554262 h 1165416"/>
                <a:gd name="connsiteX0" fmla="*/ 26362 w 2516523"/>
                <a:gd name="connsiteY0" fmla="*/ 810588 h 1421742"/>
                <a:gd name="connsiteX1" fmla="*/ 762499 w 2516523"/>
                <a:gd name="connsiteY1" fmla="*/ 257081 h 1421742"/>
                <a:gd name="connsiteX2" fmla="*/ 1363040 w 2516523"/>
                <a:gd name="connsiteY2" fmla="*/ 690639 h 1421742"/>
                <a:gd name="connsiteX3" fmla="*/ 2496125 w 2516523"/>
                <a:gd name="connsiteY3" fmla="*/ 158 h 1421742"/>
                <a:gd name="connsiteX4" fmla="*/ 2153659 w 2516523"/>
                <a:gd name="connsiteY4" fmla="*/ 622507 h 1421742"/>
                <a:gd name="connsiteX5" fmla="*/ 2297947 w 2516523"/>
                <a:gd name="connsiteY5" fmla="*/ 858929 h 1421742"/>
                <a:gd name="connsiteX6" fmla="*/ 1515666 w 2516523"/>
                <a:gd name="connsiteY6" fmla="*/ 1295267 h 1421742"/>
                <a:gd name="connsiteX7" fmla="*/ 1513928 w 2516523"/>
                <a:gd name="connsiteY7" fmla="*/ 1420434 h 1421742"/>
                <a:gd name="connsiteX8" fmla="*/ 150581 w 2516523"/>
                <a:gd name="connsiteY8" fmla="*/ 1419724 h 1421742"/>
                <a:gd name="connsiteX9" fmla="*/ 26362 w 2516523"/>
                <a:gd name="connsiteY9" fmla="*/ 810588 h 1421742"/>
                <a:gd name="connsiteX0" fmla="*/ 26362 w 2516523"/>
                <a:gd name="connsiteY0" fmla="*/ 810588 h 1421742"/>
                <a:gd name="connsiteX1" fmla="*/ 762499 w 2516523"/>
                <a:gd name="connsiteY1" fmla="*/ 257081 h 1421742"/>
                <a:gd name="connsiteX2" fmla="*/ 1183984 w 2516523"/>
                <a:gd name="connsiteY2" fmla="*/ 774082 h 1421742"/>
                <a:gd name="connsiteX3" fmla="*/ 2496125 w 2516523"/>
                <a:gd name="connsiteY3" fmla="*/ 158 h 1421742"/>
                <a:gd name="connsiteX4" fmla="*/ 2153659 w 2516523"/>
                <a:gd name="connsiteY4" fmla="*/ 622507 h 1421742"/>
                <a:gd name="connsiteX5" fmla="*/ 2297947 w 2516523"/>
                <a:gd name="connsiteY5" fmla="*/ 858929 h 1421742"/>
                <a:gd name="connsiteX6" fmla="*/ 1515666 w 2516523"/>
                <a:gd name="connsiteY6" fmla="*/ 1295267 h 1421742"/>
                <a:gd name="connsiteX7" fmla="*/ 1513928 w 2516523"/>
                <a:gd name="connsiteY7" fmla="*/ 1420434 h 1421742"/>
                <a:gd name="connsiteX8" fmla="*/ 150581 w 2516523"/>
                <a:gd name="connsiteY8" fmla="*/ 1419724 h 1421742"/>
                <a:gd name="connsiteX9" fmla="*/ 26362 w 2516523"/>
                <a:gd name="connsiteY9" fmla="*/ 810588 h 1421742"/>
                <a:gd name="connsiteX0" fmla="*/ 26362 w 2516523"/>
                <a:gd name="connsiteY0" fmla="*/ 810588 h 1421742"/>
                <a:gd name="connsiteX1" fmla="*/ 762499 w 2516523"/>
                <a:gd name="connsiteY1" fmla="*/ 257081 h 1421742"/>
                <a:gd name="connsiteX2" fmla="*/ 1183984 w 2516523"/>
                <a:gd name="connsiteY2" fmla="*/ 774082 h 1421742"/>
                <a:gd name="connsiteX3" fmla="*/ 2496125 w 2516523"/>
                <a:gd name="connsiteY3" fmla="*/ 158 h 1421742"/>
                <a:gd name="connsiteX4" fmla="*/ 2153659 w 2516523"/>
                <a:gd name="connsiteY4" fmla="*/ 622507 h 1421742"/>
                <a:gd name="connsiteX5" fmla="*/ 2297947 w 2516523"/>
                <a:gd name="connsiteY5" fmla="*/ 858929 h 1421742"/>
                <a:gd name="connsiteX6" fmla="*/ 1515666 w 2516523"/>
                <a:gd name="connsiteY6" fmla="*/ 1295267 h 1421742"/>
                <a:gd name="connsiteX7" fmla="*/ 1513928 w 2516523"/>
                <a:gd name="connsiteY7" fmla="*/ 1420434 h 1421742"/>
                <a:gd name="connsiteX8" fmla="*/ 150581 w 2516523"/>
                <a:gd name="connsiteY8" fmla="*/ 1419724 h 1421742"/>
                <a:gd name="connsiteX9" fmla="*/ 26362 w 2516523"/>
                <a:gd name="connsiteY9" fmla="*/ 810588 h 1421742"/>
                <a:gd name="connsiteX0" fmla="*/ 26362 w 2582292"/>
                <a:gd name="connsiteY0" fmla="*/ 810430 h 1421584"/>
                <a:gd name="connsiteX1" fmla="*/ 762499 w 2582292"/>
                <a:gd name="connsiteY1" fmla="*/ 256923 h 1421584"/>
                <a:gd name="connsiteX2" fmla="*/ 1183984 w 2582292"/>
                <a:gd name="connsiteY2" fmla="*/ 773924 h 1421584"/>
                <a:gd name="connsiteX3" fmla="*/ 2496125 w 2582292"/>
                <a:gd name="connsiteY3" fmla="*/ 0 h 1421584"/>
                <a:gd name="connsiteX4" fmla="*/ 2153659 w 2582292"/>
                <a:gd name="connsiteY4" fmla="*/ 622349 h 1421584"/>
                <a:gd name="connsiteX5" fmla="*/ 2297947 w 2582292"/>
                <a:gd name="connsiteY5" fmla="*/ 858771 h 1421584"/>
                <a:gd name="connsiteX6" fmla="*/ 1515666 w 2582292"/>
                <a:gd name="connsiteY6" fmla="*/ 1295109 h 1421584"/>
                <a:gd name="connsiteX7" fmla="*/ 1513928 w 2582292"/>
                <a:gd name="connsiteY7" fmla="*/ 1420276 h 1421584"/>
                <a:gd name="connsiteX8" fmla="*/ 150581 w 2582292"/>
                <a:gd name="connsiteY8" fmla="*/ 1419566 h 1421584"/>
                <a:gd name="connsiteX9" fmla="*/ 26362 w 2582292"/>
                <a:gd name="connsiteY9" fmla="*/ 810430 h 1421584"/>
                <a:gd name="connsiteX0" fmla="*/ 26362 w 2587852"/>
                <a:gd name="connsiteY0" fmla="*/ 810430 h 1421584"/>
                <a:gd name="connsiteX1" fmla="*/ 762499 w 2587852"/>
                <a:gd name="connsiteY1" fmla="*/ 256923 h 1421584"/>
                <a:gd name="connsiteX2" fmla="*/ 1183984 w 2587852"/>
                <a:gd name="connsiteY2" fmla="*/ 773924 h 1421584"/>
                <a:gd name="connsiteX3" fmla="*/ 2496125 w 2587852"/>
                <a:gd name="connsiteY3" fmla="*/ 0 h 1421584"/>
                <a:gd name="connsiteX4" fmla="*/ 2212764 w 2587852"/>
                <a:gd name="connsiteY4" fmla="*/ 672762 h 1421584"/>
                <a:gd name="connsiteX5" fmla="*/ 2297947 w 2587852"/>
                <a:gd name="connsiteY5" fmla="*/ 858771 h 1421584"/>
                <a:gd name="connsiteX6" fmla="*/ 1515666 w 2587852"/>
                <a:gd name="connsiteY6" fmla="*/ 1295109 h 1421584"/>
                <a:gd name="connsiteX7" fmla="*/ 1513928 w 2587852"/>
                <a:gd name="connsiteY7" fmla="*/ 1420276 h 1421584"/>
                <a:gd name="connsiteX8" fmla="*/ 150581 w 2587852"/>
                <a:gd name="connsiteY8" fmla="*/ 1419566 h 1421584"/>
                <a:gd name="connsiteX9" fmla="*/ 26362 w 2587852"/>
                <a:gd name="connsiteY9" fmla="*/ 810430 h 1421584"/>
                <a:gd name="connsiteX0" fmla="*/ 26362 w 2587852"/>
                <a:gd name="connsiteY0" fmla="*/ 810430 h 1421584"/>
                <a:gd name="connsiteX1" fmla="*/ 762499 w 2587852"/>
                <a:gd name="connsiteY1" fmla="*/ 256923 h 1421584"/>
                <a:gd name="connsiteX2" fmla="*/ 1183984 w 2587852"/>
                <a:gd name="connsiteY2" fmla="*/ 773924 h 1421584"/>
                <a:gd name="connsiteX3" fmla="*/ 2496125 w 2587852"/>
                <a:gd name="connsiteY3" fmla="*/ 0 h 1421584"/>
                <a:gd name="connsiteX4" fmla="*/ 2212764 w 2587852"/>
                <a:gd name="connsiteY4" fmla="*/ 672762 h 1421584"/>
                <a:gd name="connsiteX5" fmla="*/ 2297947 w 2587852"/>
                <a:gd name="connsiteY5" fmla="*/ 858771 h 1421584"/>
                <a:gd name="connsiteX6" fmla="*/ 1515666 w 2587852"/>
                <a:gd name="connsiteY6" fmla="*/ 1295109 h 1421584"/>
                <a:gd name="connsiteX7" fmla="*/ 1513928 w 2587852"/>
                <a:gd name="connsiteY7" fmla="*/ 1420276 h 1421584"/>
                <a:gd name="connsiteX8" fmla="*/ 150581 w 2587852"/>
                <a:gd name="connsiteY8" fmla="*/ 1419566 h 1421584"/>
                <a:gd name="connsiteX9" fmla="*/ 26362 w 2587852"/>
                <a:gd name="connsiteY9" fmla="*/ 810430 h 1421584"/>
                <a:gd name="connsiteX0" fmla="*/ 26362 w 2587852"/>
                <a:gd name="connsiteY0" fmla="*/ 810430 h 1421584"/>
                <a:gd name="connsiteX1" fmla="*/ 762499 w 2587852"/>
                <a:gd name="connsiteY1" fmla="*/ 256923 h 1421584"/>
                <a:gd name="connsiteX2" fmla="*/ 1183984 w 2587852"/>
                <a:gd name="connsiteY2" fmla="*/ 773924 h 1421584"/>
                <a:gd name="connsiteX3" fmla="*/ 2496125 w 2587852"/>
                <a:gd name="connsiteY3" fmla="*/ 0 h 1421584"/>
                <a:gd name="connsiteX4" fmla="*/ 2212764 w 2587852"/>
                <a:gd name="connsiteY4" fmla="*/ 672762 h 1421584"/>
                <a:gd name="connsiteX5" fmla="*/ 2297947 w 2587852"/>
                <a:gd name="connsiteY5" fmla="*/ 858771 h 1421584"/>
                <a:gd name="connsiteX6" fmla="*/ 1515666 w 2587852"/>
                <a:gd name="connsiteY6" fmla="*/ 1295109 h 1421584"/>
                <a:gd name="connsiteX7" fmla="*/ 1513928 w 2587852"/>
                <a:gd name="connsiteY7" fmla="*/ 1420276 h 1421584"/>
                <a:gd name="connsiteX8" fmla="*/ 150581 w 2587852"/>
                <a:gd name="connsiteY8" fmla="*/ 1419566 h 1421584"/>
                <a:gd name="connsiteX9" fmla="*/ 26362 w 2587852"/>
                <a:gd name="connsiteY9" fmla="*/ 810430 h 1421584"/>
                <a:gd name="connsiteX0" fmla="*/ 26362 w 2587852"/>
                <a:gd name="connsiteY0" fmla="*/ 819294 h 1430448"/>
                <a:gd name="connsiteX1" fmla="*/ 762499 w 2587852"/>
                <a:gd name="connsiteY1" fmla="*/ 265787 h 1430448"/>
                <a:gd name="connsiteX2" fmla="*/ 1183984 w 2587852"/>
                <a:gd name="connsiteY2" fmla="*/ 782788 h 1430448"/>
                <a:gd name="connsiteX3" fmla="*/ 2496125 w 2587852"/>
                <a:gd name="connsiteY3" fmla="*/ 8864 h 1430448"/>
                <a:gd name="connsiteX4" fmla="*/ 2212764 w 2587852"/>
                <a:gd name="connsiteY4" fmla="*/ 681626 h 1430448"/>
                <a:gd name="connsiteX5" fmla="*/ 2297947 w 2587852"/>
                <a:gd name="connsiteY5" fmla="*/ 867635 h 1430448"/>
                <a:gd name="connsiteX6" fmla="*/ 1515666 w 2587852"/>
                <a:gd name="connsiteY6" fmla="*/ 1303973 h 1430448"/>
                <a:gd name="connsiteX7" fmla="*/ 1513928 w 2587852"/>
                <a:gd name="connsiteY7" fmla="*/ 1429140 h 1430448"/>
                <a:gd name="connsiteX8" fmla="*/ 150581 w 2587852"/>
                <a:gd name="connsiteY8" fmla="*/ 1428430 h 1430448"/>
                <a:gd name="connsiteX9" fmla="*/ 26362 w 2587852"/>
                <a:gd name="connsiteY9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188184 w 2592052"/>
                <a:gd name="connsiteY2" fmla="*/ 782788 h 1430448"/>
                <a:gd name="connsiteX3" fmla="*/ 2500325 w 2592052"/>
                <a:gd name="connsiteY3" fmla="*/ 8864 h 1430448"/>
                <a:gd name="connsiteX4" fmla="*/ 2216964 w 2592052"/>
                <a:gd name="connsiteY4" fmla="*/ 681626 h 1430448"/>
                <a:gd name="connsiteX5" fmla="*/ 2302147 w 2592052"/>
                <a:gd name="connsiteY5" fmla="*/ 867635 h 1430448"/>
                <a:gd name="connsiteX6" fmla="*/ 1519866 w 2592052"/>
                <a:gd name="connsiteY6" fmla="*/ 1303973 h 1430448"/>
                <a:gd name="connsiteX7" fmla="*/ 1518128 w 2592052"/>
                <a:gd name="connsiteY7" fmla="*/ 1429140 h 1430448"/>
                <a:gd name="connsiteX8" fmla="*/ 154781 w 2592052"/>
                <a:gd name="connsiteY8" fmla="*/ 1428430 h 1430448"/>
                <a:gd name="connsiteX9" fmla="*/ 30562 w 2592052"/>
                <a:gd name="connsiteY9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78310 w 2592052"/>
                <a:gd name="connsiteY2" fmla="*/ 664242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38327 w 2592052"/>
                <a:gd name="connsiteY2" fmla="*/ 735516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38327 w 2592052"/>
                <a:gd name="connsiteY2" fmla="*/ 735516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38327 w 2592052"/>
                <a:gd name="connsiteY2" fmla="*/ 735516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38327 w 2592052"/>
                <a:gd name="connsiteY2" fmla="*/ 735516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294 h 1430448"/>
                <a:gd name="connsiteX1" fmla="*/ 834496 w 2592052"/>
                <a:gd name="connsiteY1" fmla="*/ 304032 h 1430448"/>
                <a:gd name="connsiteX2" fmla="*/ 1038327 w 2592052"/>
                <a:gd name="connsiteY2" fmla="*/ 735516 h 1430448"/>
                <a:gd name="connsiteX3" fmla="*/ 1188184 w 2592052"/>
                <a:gd name="connsiteY3" fmla="*/ 782788 h 1430448"/>
                <a:gd name="connsiteX4" fmla="*/ 2500325 w 2592052"/>
                <a:gd name="connsiteY4" fmla="*/ 8864 h 1430448"/>
                <a:gd name="connsiteX5" fmla="*/ 2216964 w 2592052"/>
                <a:gd name="connsiteY5" fmla="*/ 681626 h 1430448"/>
                <a:gd name="connsiteX6" fmla="*/ 2302147 w 2592052"/>
                <a:gd name="connsiteY6" fmla="*/ 867635 h 1430448"/>
                <a:gd name="connsiteX7" fmla="*/ 1519866 w 2592052"/>
                <a:gd name="connsiteY7" fmla="*/ 1303973 h 1430448"/>
                <a:gd name="connsiteX8" fmla="*/ 1518128 w 2592052"/>
                <a:gd name="connsiteY8" fmla="*/ 1429140 h 1430448"/>
                <a:gd name="connsiteX9" fmla="*/ 154781 w 2592052"/>
                <a:gd name="connsiteY9" fmla="*/ 1428430 h 1430448"/>
                <a:gd name="connsiteX10" fmla="*/ 30562 w 2592052"/>
                <a:gd name="connsiteY10" fmla="*/ 819294 h 1430448"/>
                <a:gd name="connsiteX0" fmla="*/ 30562 w 2592052"/>
                <a:gd name="connsiteY0" fmla="*/ 819439 h 1430593"/>
                <a:gd name="connsiteX1" fmla="*/ 834496 w 2592052"/>
                <a:gd name="connsiteY1" fmla="*/ 304177 h 1430593"/>
                <a:gd name="connsiteX2" fmla="*/ 1038327 w 2592052"/>
                <a:gd name="connsiteY2" fmla="*/ 735661 h 1430593"/>
                <a:gd name="connsiteX3" fmla="*/ 1188184 w 2592052"/>
                <a:gd name="connsiteY3" fmla="*/ 782933 h 1430593"/>
                <a:gd name="connsiteX4" fmla="*/ 2500325 w 2592052"/>
                <a:gd name="connsiteY4" fmla="*/ 9009 h 1430593"/>
                <a:gd name="connsiteX5" fmla="*/ 2216964 w 2592052"/>
                <a:gd name="connsiteY5" fmla="*/ 681771 h 1430593"/>
                <a:gd name="connsiteX6" fmla="*/ 2302147 w 2592052"/>
                <a:gd name="connsiteY6" fmla="*/ 867780 h 1430593"/>
                <a:gd name="connsiteX7" fmla="*/ 1519866 w 2592052"/>
                <a:gd name="connsiteY7" fmla="*/ 1304118 h 1430593"/>
                <a:gd name="connsiteX8" fmla="*/ 1518128 w 2592052"/>
                <a:gd name="connsiteY8" fmla="*/ 1429285 h 1430593"/>
                <a:gd name="connsiteX9" fmla="*/ 154781 w 2592052"/>
                <a:gd name="connsiteY9" fmla="*/ 1428575 h 1430593"/>
                <a:gd name="connsiteX10" fmla="*/ 30562 w 2592052"/>
                <a:gd name="connsiteY10" fmla="*/ 819439 h 1430593"/>
                <a:gd name="connsiteX0" fmla="*/ 26895 w 2588385"/>
                <a:gd name="connsiteY0" fmla="*/ 819439 h 1430593"/>
                <a:gd name="connsiteX1" fmla="*/ 771724 w 2588385"/>
                <a:gd name="connsiteY1" fmla="*/ 297223 h 1430593"/>
                <a:gd name="connsiteX2" fmla="*/ 1034660 w 2588385"/>
                <a:gd name="connsiteY2" fmla="*/ 735661 h 1430593"/>
                <a:gd name="connsiteX3" fmla="*/ 1184517 w 2588385"/>
                <a:gd name="connsiteY3" fmla="*/ 782933 h 1430593"/>
                <a:gd name="connsiteX4" fmla="*/ 2496658 w 2588385"/>
                <a:gd name="connsiteY4" fmla="*/ 9009 h 1430593"/>
                <a:gd name="connsiteX5" fmla="*/ 2213297 w 2588385"/>
                <a:gd name="connsiteY5" fmla="*/ 681771 h 1430593"/>
                <a:gd name="connsiteX6" fmla="*/ 2298480 w 2588385"/>
                <a:gd name="connsiteY6" fmla="*/ 867780 h 1430593"/>
                <a:gd name="connsiteX7" fmla="*/ 1516199 w 2588385"/>
                <a:gd name="connsiteY7" fmla="*/ 1304118 h 1430593"/>
                <a:gd name="connsiteX8" fmla="*/ 1514461 w 2588385"/>
                <a:gd name="connsiteY8" fmla="*/ 1429285 h 1430593"/>
                <a:gd name="connsiteX9" fmla="*/ 151114 w 2588385"/>
                <a:gd name="connsiteY9" fmla="*/ 1428575 h 1430593"/>
                <a:gd name="connsiteX10" fmla="*/ 26895 w 2588385"/>
                <a:gd name="connsiteY10" fmla="*/ 819439 h 1430593"/>
                <a:gd name="connsiteX0" fmla="*/ 26895 w 2588385"/>
                <a:gd name="connsiteY0" fmla="*/ 819439 h 1430593"/>
                <a:gd name="connsiteX1" fmla="*/ 457510 w 2588385"/>
                <a:gd name="connsiteY1" fmla="*/ 440134 h 1430593"/>
                <a:gd name="connsiteX2" fmla="*/ 771724 w 2588385"/>
                <a:gd name="connsiteY2" fmla="*/ 297223 h 1430593"/>
                <a:gd name="connsiteX3" fmla="*/ 1034660 w 2588385"/>
                <a:gd name="connsiteY3" fmla="*/ 735661 h 1430593"/>
                <a:gd name="connsiteX4" fmla="*/ 1184517 w 2588385"/>
                <a:gd name="connsiteY4" fmla="*/ 782933 h 1430593"/>
                <a:gd name="connsiteX5" fmla="*/ 2496658 w 2588385"/>
                <a:gd name="connsiteY5" fmla="*/ 9009 h 1430593"/>
                <a:gd name="connsiteX6" fmla="*/ 2213297 w 2588385"/>
                <a:gd name="connsiteY6" fmla="*/ 681771 h 1430593"/>
                <a:gd name="connsiteX7" fmla="*/ 2298480 w 2588385"/>
                <a:gd name="connsiteY7" fmla="*/ 867780 h 1430593"/>
                <a:gd name="connsiteX8" fmla="*/ 1516199 w 2588385"/>
                <a:gd name="connsiteY8" fmla="*/ 1304118 h 1430593"/>
                <a:gd name="connsiteX9" fmla="*/ 1514461 w 2588385"/>
                <a:gd name="connsiteY9" fmla="*/ 1429285 h 1430593"/>
                <a:gd name="connsiteX10" fmla="*/ 151114 w 2588385"/>
                <a:gd name="connsiteY10" fmla="*/ 1428575 h 1430593"/>
                <a:gd name="connsiteX11" fmla="*/ 26895 w 2588385"/>
                <a:gd name="connsiteY11" fmla="*/ 819439 h 1430593"/>
                <a:gd name="connsiteX0" fmla="*/ 14955 w 2576445"/>
                <a:gd name="connsiteY0" fmla="*/ 819439 h 1430593"/>
                <a:gd name="connsiteX1" fmla="*/ 555089 w 2576445"/>
                <a:gd name="connsiteY1" fmla="*/ 747831 h 1430593"/>
                <a:gd name="connsiteX2" fmla="*/ 759784 w 2576445"/>
                <a:gd name="connsiteY2" fmla="*/ 297223 h 1430593"/>
                <a:gd name="connsiteX3" fmla="*/ 1022720 w 2576445"/>
                <a:gd name="connsiteY3" fmla="*/ 735661 h 1430593"/>
                <a:gd name="connsiteX4" fmla="*/ 1172577 w 2576445"/>
                <a:gd name="connsiteY4" fmla="*/ 782933 h 1430593"/>
                <a:gd name="connsiteX5" fmla="*/ 2484718 w 2576445"/>
                <a:gd name="connsiteY5" fmla="*/ 9009 h 1430593"/>
                <a:gd name="connsiteX6" fmla="*/ 2201357 w 2576445"/>
                <a:gd name="connsiteY6" fmla="*/ 681771 h 1430593"/>
                <a:gd name="connsiteX7" fmla="*/ 2286540 w 2576445"/>
                <a:gd name="connsiteY7" fmla="*/ 867780 h 1430593"/>
                <a:gd name="connsiteX8" fmla="*/ 1504259 w 2576445"/>
                <a:gd name="connsiteY8" fmla="*/ 1304118 h 1430593"/>
                <a:gd name="connsiteX9" fmla="*/ 1502521 w 2576445"/>
                <a:gd name="connsiteY9" fmla="*/ 1429285 h 1430593"/>
                <a:gd name="connsiteX10" fmla="*/ 139174 w 2576445"/>
                <a:gd name="connsiteY10" fmla="*/ 1428575 h 1430593"/>
                <a:gd name="connsiteX11" fmla="*/ 14955 w 2576445"/>
                <a:gd name="connsiteY11" fmla="*/ 819439 h 1430593"/>
                <a:gd name="connsiteX0" fmla="*/ 5611 w 2968672"/>
                <a:gd name="connsiteY0" fmla="*/ 200568 h 1430593"/>
                <a:gd name="connsiteX1" fmla="*/ 947316 w 2968672"/>
                <a:gd name="connsiteY1" fmla="*/ 747831 h 1430593"/>
                <a:gd name="connsiteX2" fmla="*/ 1152011 w 2968672"/>
                <a:gd name="connsiteY2" fmla="*/ 297223 h 1430593"/>
                <a:gd name="connsiteX3" fmla="*/ 1414947 w 2968672"/>
                <a:gd name="connsiteY3" fmla="*/ 735661 h 1430593"/>
                <a:gd name="connsiteX4" fmla="*/ 1564804 w 2968672"/>
                <a:gd name="connsiteY4" fmla="*/ 782933 h 1430593"/>
                <a:gd name="connsiteX5" fmla="*/ 2876945 w 2968672"/>
                <a:gd name="connsiteY5" fmla="*/ 9009 h 1430593"/>
                <a:gd name="connsiteX6" fmla="*/ 2593584 w 2968672"/>
                <a:gd name="connsiteY6" fmla="*/ 681771 h 1430593"/>
                <a:gd name="connsiteX7" fmla="*/ 2678767 w 2968672"/>
                <a:gd name="connsiteY7" fmla="*/ 867780 h 1430593"/>
                <a:gd name="connsiteX8" fmla="*/ 1896486 w 2968672"/>
                <a:gd name="connsiteY8" fmla="*/ 1304118 h 1430593"/>
                <a:gd name="connsiteX9" fmla="*/ 1894748 w 2968672"/>
                <a:gd name="connsiteY9" fmla="*/ 1429285 h 1430593"/>
                <a:gd name="connsiteX10" fmla="*/ 531401 w 2968672"/>
                <a:gd name="connsiteY10" fmla="*/ 1428575 h 1430593"/>
                <a:gd name="connsiteX11" fmla="*/ 5611 w 2968672"/>
                <a:gd name="connsiteY11" fmla="*/ 200568 h 1430593"/>
                <a:gd name="connsiteX0" fmla="*/ 17458 w 2980519"/>
                <a:gd name="connsiteY0" fmla="*/ 200568 h 1430593"/>
                <a:gd name="connsiteX1" fmla="*/ 959163 w 2980519"/>
                <a:gd name="connsiteY1" fmla="*/ 747831 h 1430593"/>
                <a:gd name="connsiteX2" fmla="*/ 1163858 w 2980519"/>
                <a:gd name="connsiteY2" fmla="*/ 297223 h 1430593"/>
                <a:gd name="connsiteX3" fmla="*/ 1426794 w 2980519"/>
                <a:gd name="connsiteY3" fmla="*/ 735661 h 1430593"/>
                <a:gd name="connsiteX4" fmla="*/ 1576651 w 2980519"/>
                <a:gd name="connsiteY4" fmla="*/ 782933 h 1430593"/>
                <a:gd name="connsiteX5" fmla="*/ 2888792 w 2980519"/>
                <a:gd name="connsiteY5" fmla="*/ 9009 h 1430593"/>
                <a:gd name="connsiteX6" fmla="*/ 2605431 w 2980519"/>
                <a:gd name="connsiteY6" fmla="*/ 681771 h 1430593"/>
                <a:gd name="connsiteX7" fmla="*/ 2690614 w 2980519"/>
                <a:gd name="connsiteY7" fmla="*/ 867780 h 1430593"/>
                <a:gd name="connsiteX8" fmla="*/ 1908333 w 2980519"/>
                <a:gd name="connsiteY8" fmla="*/ 1304118 h 1430593"/>
                <a:gd name="connsiteX9" fmla="*/ 1906595 w 2980519"/>
                <a:gd name="connsiteY9" fmla="*/ 1429285 h 1430593"/>
                <a:gd name="connsiteX10" fmla="*/ 543248 w 2980519"/>
                <a:gd name="connsiteY10" fmla="*/ 1428575 h 1430593"/>
                <a:gd name="connsiteX11" fmla="*/ 361153 w 2980519"/>
                <a:gd name="connsiteY11" fmla="*/ 1025976 h 1430593"/>
                <a:gd name="connsiteX12" fmla="*/ 17458 w 2980519"/>
                <a:gd name="connsiteY12" fmla="*/ 200568 h 1430593"/>
                <a:gd name="connsiteX0" fmla="*/ 7556 w 2970617"/>
                <a:gd name="connsiteY0" fmla="*/ 200568 h 1430593"/>
                <a:gd name="connsiteX1" fmla="*/ 949261 w 2970617"/>
                <a:gd name="connsiteY1" fmla="*/ 747831 h 1430593"/>
                <a:gd name="connsiteX2" fmla="*/ 1153956 w 2970617"/>
                <a:gd name="connsiteY2" fmla="*/ 297223 h 1430593"/>
                <a:gd name="connsiteX3" fmla="*/ 1416892 w 2970617"/>
                <a:gd name="connsiteY3" fmla="*/ 735661 h 1430593"/>
                <a:gd name="connsiteX4" fmla="*/ 1566749 w 2970617"/>
                <a:gd name="connsiteY4" fmla="*/ 782933 h 1430593"/>
                <a:gd name="connsiteX5" fmla="*/ 2878890 w 2970617"/>
                <a:gd name="connsiteY5" fmla="*/ 9009 h 1430593"/>
                <a:gd name="connsiteX6" fmla="*/ 2595529 w 2970617"/>
                <a:gd name="connsiteY6" fmla="*/ 681771 h 1430593"/>
                <a:gd name="connsiteX7" fmla="*/ 2680712 w 2970617"/>
                <a:gd name="connsiteY7" fmla="*/ 867780 h 1430593"/>
                <a:gd name="connsiteX8" fmla="*/ 1898431 w 2970617"/>
                <a:gd name="connsiteY8" fmla="*/ 1304118 h 1430593"/>
                <a:gd name="connsiteX9" fmla="*/ 1896693 w 2970617"/>
                <a:gd name="connsiteY9" fmla="*/ 1429285 h 1430593"/>
                <a:gd name="connsiteX10" fmla="*/ 533346 w 2970617"/>
                <a:gd name="connsiteY10" fmla="*/ 1428575 h 1430593"/>
                <a:gd name="connsiteX11" fmla="*/ 507707 w 2970617"/>
                <a:gd name="connsiteY11" fmla="*/ 1145925 h 1430593"/>
                <a:gd name="connsiteX12" fmla="*/ 7556 w 2970617"/>
                <a:gd name="connsiteY12" fmla="*/ 200568 h 1430593"/>
                <a:gd name="connsiteX0" fmla="*/ 7556 w 2970617"/>
                <a:gd name="connsiteY0" fmla="*/ 200568 h 1430593"/>
                <a:gd name="connsiteX1" fmla="*/ 949261 w 2970617"/>
                <a:gd name="connsiteY1" fmla="*/ 747831 h 1430593"/>
                <a:gd name="connsiteX2" fmla="*/ 1153956 w 2970617"/>
                <a:gd name="connsiteY2" fmla="*/ 297223 h 1430593"/>
                <a:gd name="connsiteX3" fmla="*/ 1416892 w 2970617"/>
                <a:gd name="connsiteY3" fmla="*/ 735661 h 1430593"/>
                <a:gd name="connsiteX4" fmla="*/ 1566749 w 2970617"/>
                <a:gd name="connsiteY4" fmla="*/ 782933 h 1430593"/>
                <a:gd name="connsiteX5" fmla="*/ 2878890 w 2970617"/>
                <a:gd name="connsiteY5" fmla="*/ 9009 h 1430593"/>
                <a:gd name="connsiteX6" fmla="*/ 2595529 w 2970617"/>
                <a:gd name="connsiteY6" fmla="*/ 681771 h 1430593"/>
                <a:gd name="connsiteX7" fmla="*/ 2680712 w 2970617"/>
                <a:gd name="connsiteY7" fmla="*/ 867780 h 1430593"/>
                <a:gd name="connsiteX8" fmla="*/ 1898431 w 2970617"/>
                <a:gd name="connsiteY8" fmla="*/ 1304118 h 1430593"/>
                <a:gd name="connsiteX9" fmla="*/ 1896693 w 2970617"/>
                <a:gd name="connsiteY9" fmla="*/ 1429285 h 1430593"/>
                <a:gd name="connsiteX10" fmla="*/ 533346 w 2970617"/>
                <a:gd name="connsiteY10" fmla="*/ 1428575 h 1430593"/>
                <a:gd name="connsiteX11" fmla="*/ 507707 w 2970617"/>
                <a:gd name="connsiteY11" fmla="*/ 1145925 h 1430593"/>
                <a:gd name="connsiteX12" fmla="*/ 7556 w 2970617"/>
                <a:gd name="connsiteY12" fmla="*/ 200568 h 1430593"/>
                <a:gd name="connsiteX0" fmla="*/ 7556 w 2970617"/>
                <a:gd name="connsiteY0" fmla="*/ 200568 h 1430593"/>
                <a:gd name="connsiteX1" fmla="*/ 949261 w 2970617"/>
                <a:gd name="connsiteY1" fmla="*/ 747831 h 1430593"/>
                <a:gd name="connsiteX2" fmla="*/ 1153956 w 2970617"/>
                <a:gd name="connsiteY2" fmla="*/ 297223 h 1430593"/>
                <a:gd name="connsiteX3" fmla="*/ 1416892 w 2970617"/>
                <a:gd name="connsiteY3" fmla="*/ 735661 h 1430593"/>
                <a:gd name="connsiteX4" fmla="*/ 1566749 w 2970617"/>
                <a:gd name="connsiteY4" fmla="*/ 782933 h 1430593"/>
                <a:gd name="connsiteX5" fmla="*/ 2878890 w 2970617"/>
                <a:gd name="connsiteY5" fmla="*/ 9009 h 1430593"/>
                <a:gd name="connsiteX6" fmla="*/ 2595529 w 2970617"/>
                <a:gd name="connsiteY6" fmla="*/ 681771 h 1430593"/>
                <a:gd name="connsiteX7" fmla="*/ 2680712 w 2970617"/>
                <a:gd name="connsiteY7" fmla="*/ 867780 h 1430593"/>
                <a:gd name="connsiteX8" fmla="*/ 1898431 w 2970617"/>
                <a:gd name="connsiteY8" fmla="*/ 1304118 h 1430593"/>
                <a:gd name="connsiteX9" fmla="*/ 1896693 w 2970617"/>
                <a:gd name="connsiteY9" fmla="*/ 1429285 h 1430593"/>
                <a:gd name="connsiteX10" fmla="*/ 533346 w 2970617"/>
                <a:gd name="connsiteY10" fmla="*/ 1428575 h 1430593"/>
                <a:gd name="connsiteX11" fmla="*/ 507707 w 2970617"/>
                <a:gd name="connsiteY11" fmla="*/ 1145925 h 1430593"/>
                <a:gd name="connsiteX12" fmla="*/ 7556 w 2970617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66762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66762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66762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66762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82408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568 h 1430593"/>
                <a:gd name="connsiteX1" fmla="*/ 1049274 w 3070630"/>
                <a:gd name="connsiteY1" fmla="*/ 747831 h 1430593"/>
                <a:gd name="connsiteX2" fmla="*/ 1253969 w 3070630"/>
                <a:gd name="connsiteY2" fmla="*/ 297223 h 1430593"/>
                <a:gd name="connsiteX3" fmla="*/ 1516905 w 3070630"/>
                <a:gd name="connsiteY3" fmla="*/ 735661 h 1430593"/>
                <a:gd name="connsiteX4" fmla="*/ 1682408 w 3070630"/>
                <a:gd name="connsiteY4" fmla="*/ 782933 h 1430593"/>
                <a:gd name="connsiteX5" fmla="*/ 2978903 w 3070630"/>
                <a:gd name="connsiteY5" fmla="*/ 9009 h 1430593"/>
                <a:gd name="connsiteX6" fmla="*/ 2695542 w 3070630"/>
                <a:gd name="connsiteY6" fmla="*/ 681771 h 1430593"/>
                <a:gd name="connsiteX7" fmla="*/ 2780725 w 3070630"/>
                <a:gd name="connsiteY7" fmla="*/ 867780 h 1430593"/>
                <a:gd name="connsiteX8" fmla="*/ 1998444 w 3070630"/>
                <a:gd name="connsiteY8" fmla="*/ 1304118 h 1430593"/>
                <a:gd name="connsiteX9" fmla="*/ 1996706 w 3070630"/>
                <a:gd name="connsiteY9" fmla="*/ 1429285 h 1430593"/>
                <a:gd name="connsiteX10" fmla="*/ 633359 w 3070630"/>
                <a:gd name="connsiteY10" fmla="*/ 1428575 h 1430593"/>
                <a:gd name="connsiteX11" fmla="*/ 607720 w 3070630"/>
                <a:gd name="connsiteY11" fmla="*/ 1145925 h 1430593"/>
                <a:gd name="connsiteX12" fmla="*/ 107569 w 3070630"/>
                <a:gd name="connsiteY12" fmla="*/ 200568 h 1430593"/>
                <a:gd name="connsiteX0" fmla="*/ 107569 w 3070630"/>
                <a:gd name="connsiteY0" fmla="*/ 200403 h 1430428"/>
                <a:gd name="connsiteX1" fmla="*/ 1049274 w 3070630"/>
                <a:gd name="connsiteY1" fmla="*/ 747666 h 1430428"/>
                <a:gd name="connsiteX2" fmla="*/ 1253969 w 3070630"/>
                <a:gd name="connsiteY2" fmla="*/ 297058 h 1430428"/>
                <a:gd name="connsiteX3" fmla="*/ 1516905 w 3070630"/>
                <a:gd name="connsiteY3" fmla="*/ 735496 h 1430428"/>
                <a:gd name="connsiteX4" fmla="*/ 1658070 w 3070630"/>
                <a:gd name="connsiteY4" fmla="*/ 798413 h 1430428"/>
                <a:gd name="connsiteX5" fmla="*/ 2978903 w 3070630"/>
                <a:gd name="connsiteY5" fmla="*/ 8844 h 1430428"/>
                <a:gd name="connsiteX6" fmla="*/ 2695542 w 3070630"/>
                <a:gd name="connsiteY6" fmla="*/ 681606 h 1430428"/>
                <a:gd name="connsiteX7" fmla="*/ 2780725 w 3070630"/>
                <a:gd name="connsiteY7" fmla="*/ 867615 h 1430428"/>
                <a:gd name="connsiteX8" fmla="*/ 1998444 w 3070630"/>
                <a:gd name="connsiteY8" fmla="*/ 1303953 h 1430428"/>
                <a:gd name="connsiteX9" fmla="*/ 1996706 w 3070630"/>
                <a:gd name="connsiteY9" fmla="*/ 1429120 h 1430428"/>
                <a:gd name="connsiteX10" fmla="*/ 633359 w 3070630"/>
                <a:gd name="connsiteY10" fmla="*/ 1428410 h 1430428"/>
                <a:gd name="connsiteX11" fmla="*/ 607720 w 3070630"/>
                <a:gd name="connsiteY11" fmla="*/ 1145760 h 1430428"/>
                <a:gd name="connsiteX12" fmla="*/ 107569 w 3070630"/>
                <a:gd name="connsiteY12" fmla="*/ 200403 h 1430428"/>
                <a:gd name="connsiteX0" fmla="*/ 107569 w 3070630"/>
                <a:gd name="connsiteY0" fmla="*/ 200403 h 1430428"/>
                <a:gd name="connsiteX1" fmla="*/ 1049274 w 3070630"/>
                <a:gd name="connsiteY1" fmla="*/ 747666 h 1430428"/>
                <a:gd name="connsiteX2" fmla="*/ 1253969 w 3070630"/>
                <a:gd name="connsiteY2" fmla="*/ 297058 h 1430428"/>
                <a:gd name="connsiteX3" fmla="*/ 1516905 w 3070630"/>
                <a:gd name="connsiteY3" fmla="*/ 735496 h 1430428"/>
                <a:gd name="connsiteX4" fmla="*/ 1658070 w 3070630"/>
                <a:gd name="connsiteY4" fmla="*/ 798413 h 1430428"/>
                <a:gd name="connsiteX5" fmla="*/ 2978903 w 3070630"/>
                <a:gd name="connsiteY5" fmla="*/ 8844 h 1430428"/>
                <a:gd name="connsiteX6" fmla="*/ 2695542 w 3070630"/>
                <a:gd name="connsiteY6" fmla="*/ 681606 h 1430428"/>
                <a:gd name="connsiteX7" fmla="*/ 2780725 w 3070630"/>
                <a:gd name="connsiteY7" fmla="*/ 867615 h 1430428"/>
                <a:gd name="connsiteX8" fmla="*/ 1998444 w 3070630"/>
                <a:gd name="connsiteY8" fmla="*/ 1303953 h 1430428"/>
                <a:gd name="connsiteX9" fmla="*/ 1996706 w 3070630"/>
                <a:gd name="connsiteY9" fmla="*/ 1429120 h 1430428"/>
                <a:gd name="connsiteX10" fmla="*/ 633359 w 3070630"/>
                <a:gd name="connsiteY10" fmla="*/ 1428410 h 1430428"/>
                <a:gd name="connsiteX11" fmla="*/ 607720 w 3070630"/>
                <a:gd name="connsiteY11" fmla="*/ 1145760 h 1430428"/>
                <a:gd name="connsiteX12" fmla="*/ 107569 w 3070630"/>
                <a:gd name="connsiteY12" fmla="*/ 200403 h 1430428"/>
                <a:gd name="connsiteX0" fmla="*/ 106384 w 3081614"/>
                <a:gd name="connsiteY0" fmla="*/ 214310 h 1430428"/>
                <a:gd name="connsiteX1" fmla="*/ 1060258 w 3081614"/>
                <a:gd name="connsiteY1" fmla="*/ 747666 h 1430428"/>
                <a:gd name="connsiteX2" fmla="*/ 1264953 w 3081614"/>
                <a:gd name="connsiteY2" fmla="*/ 297058 h 1430428"/>
                <a:gd name="connsiteX3" fmla="*/ 1527889 w 3081614"/>
                <a:gd name="connsiteY3" fmla="*/ 735496 h 1430428"/>
                <a:gd name="connsiteX4" fmla="*/ 1669054 w 3081614"/>
                <a:gd name="connsiteY4" fmla="*/ 798413 h 1430428"/>
                <a:gd name="connsiteX5" fmla="*/ 2989887 w 3081614"/>
                <a:gd name="connsiteY5" fmla="*/ 8844 h 1430428"/>
                <a:gd name="connsiteX6" fmla="*/ 2706526 w 3081614"/>
                <a:gd name="connsiteY6" fmla="*/ 681606 h 1430428"/>
                <a:gd name="connsiteX7" fmla="*/ 2791709 w 3081614"/>
                <a:gd name="connsiteY7" fmla="*/ 867615 h 1430428"/>
                <a:gd name="connsiteX8" fmla="*/ 2009428 w 3081614"/>
                <a:gd name="connsiteY8" fmla="*/ 1303953 h 1430428"/>
                <a:gd name="connsiteX9" fmla="*/ 2007690 w 3081614"/>
                <a:gd name="connsiteY9" fmla="*/ 1429120 h 1430428"/>
                <a:gd name="connsiteX10" fmla="*/ 644343 w 3081614"/>
                <a:gd name="connsiteY10" fmla="*/ 1428410 h 1430428"/>
                <a:gd name="connsiteX11" fmla="*/ 618704 w 3081614"/>
                <a:gd name="connsiteY11" fmla="*/ 1145760 h 1430428"/>
                <a:gd name="connsiteX12" fmla="*/ 106384 w 3081614"/>
                <a:gd name="connsiteY12" fmla="*/ 214310 h 1430428"/>
                <a:gd name="connsiteX0" fmla="*/ 72789 w 3048019"/>
                <a:gd name="connsiteY0" fmla="*/ 214310 h 1430428"/>
                <a:gd name="connsiteX1" fmla="*/ 1026663 w 3048019"/>
                <a:gd name="connsiteY1" fmla="*/ 747666 h 1430428"/>
                <a:gd name="connsiteX2" fmla="*/ 1231358 w 3048019"/>
                <a:gd name="connsiteY2" fmla="*/ 297058 h 1430428"/>
                <a:gd name="connsiteX3" fmla="*/ 1494294 w 3048019"/>
                <a:gd name="connsiteY3" fmla="*/ 735496 h 1430428"/>
                <a:gd name="connsiteX4" fmla="*/ 1635459 w 3048019"/>
                <a:gd name="connsiteY4" fmla="*/ 798413 h 1430428"/>
                <a:gd name="connsiteX5" fmla="*/ 2956292 w 3048019"/>
                <a:gd name="connsiteY5" fmla="*/ 8844 h 1430428"/>
                <a:gd name="connsiteX6" fmla="*/ 2672931 w 3048019"/>
                <a:gd name="connsiteY6" fmla="*/ 681606 h 1430428"/>
                <a:gd name="connsiteX7" fmla="*/ 2758114 w 3048019"/>
                <a:gd name="connsiteY7" fmla="*/ 867615 h 1430428"/>
                <a:gd name="connsiteX8" fmla="*/ 1975833 w 3048019"/>
                <a:gd name="connsiteY8" fmla="*/ 1303953 h 1430428"/>
                <a:gd name="connsiteX9" fmla="*/ 1974095 w 3048019"/>
                <a:gd name="connsiteY9" fmla="*/ 1429120 h 1430428"/>
                <a:gd name="connsiteX10" fmla="*/ 610748 w 3048019"/>
                <a:gd name="connsiteY10" fmla="*/ 1428410 h 1430428"/>
                <a:gd name="connsiteX11" fmla="*/ 585109 w 3048019"/>
                <a:gd name="connsiteY11" fmla="*/ 1145760 h 1430428"/>
                <a:gd name="connsiteX12" fmla="*/ 72789 w 3048019"/>
                <a:gd name="connsiteY12" fmla="*/ 214310 h 1430428"/>
                <a:gd name="connsiteX0" fmla="*/ 100529 w 3075759"/>
                <a:gd name="connsiteY0" fmla="*/ 214310 h 1430428"/>
                <a:gd name="connsiteX1" fmla="*/ 1054403 w 3075759"/>
                <a:gd name="connsiteY1" fmla="*/ 747666 h 1430428"/>
                <a:gd name="connsiteX2" fmla="*/ 1259098 w 3075759"/>
                <a:gd name="connsiteY2" fmla="*/ 297058 h 1430428"/>
                <a:gd name="connsiteX3" fmla="*/ 1522034 w 3075759"/>
                <a:gd name="connsiteY3" fmla="*/ 735496 h 1430428"/>
                <a:gd name="connsiteX4" fmla="*/ 1663199 w 3075759"/>
                <a:gd name="connsiteY4" fmla="*/ 798413 h 1430428"/>
                <a:gd name="connsiteX5" fmla="*/ 2984032 w 3075759"/>
                <a:gd name="connsiteY5" fmla="*/ 8844 h 1430428"/>
                <a:gd name="connsiteX6" fmla="*/ 2700671 w 3075759"/>
                <a:gd name="connsiteY6" fmla="*/ 681606 h 1430428"/>
                <a:gd name="connsiteX7" fmla="*/ 2785854 w 3075759"/>
                <a:gd name="connsiteY7" fmla="*/ 867615 h 1430428"/>
                <a:gd name="connsiteX8" fmla="*/ 2003573 w 3075759"/>
                <a:gd name="connsiteY8" fmla="*/ 1303953 h 1430428"/>
                <a:gd name="connsiteX9" fmla="*/ 2001835 w 3075759"/>
                <a:gd name="connsiteY9" fmla="*/ 1429120 h 1430428"/>
                <a:gd name="connsiteX10" fmla="*/ 638488 w 3075759"/>
                <a:gd name="connsiteY10" fmla="*/ 1428410 h 1430428"/>
                <a:gd name="connsiteX11" fmla="*/ 612849 w 3075759"/>
                <a:gd name="connsiteY11" fmla="*/ 1145760 h 1430428"/>
                <a:gd name="connsiteX12" fmla="*/ 100529 w 3075759"/>
                <a:gd name="connsiteY12" fmla="*/ 214310 h 1430428"/>
                <a:gd name="connsiteX0" fmla="*/ 96479 w 3116907"/>
                <a:gd name="connsiteY0" fmla="*/ 151728 h 1430428"/>
                <a:gd name="connsiteX1" fmla="*/ 1095551 w 3116907"/>
                <a:gd name="connsiteY1" fmla="*/ 747666 h 1430428"/>
                <a:gd name="connsiteX2" fmla="*/ 1300246 w 3116907"/>
                <a:gd name="connsiteY2" fmla="*/ 297058 h 1430428"/>
                <a:gd name="connsiteX3" fmla="*/ 1563182 w 3116907"/>
                <a:gd name="connsiteY3" fmla="*/ 735496 h 1430428"/>
                <a:gd name="connsiteX4" fmla="*/ 1704347 w 3116907"/>
                <a:gd name="connsiteY4" fmla="*/ 798413 h 1430428"/>
                <a:gd name="connsiteX5" fmla="*/ 3025180 w 3116907"/>
                <a:gd name="connsiteY5" fmla="*/ 8844 h 1430428"/>
                <a:gd name="connsiteX6" fmla="*/ 2741819 w 3116907"/>
                <a:gd name="connsiteY6" fmla="*/ 681606 h 1430428"/>
                <a:gd name="connsiteX7" fmla="*/ 2827002 w 3116907"/>
                <a:gd name="connsiteY7" fmla="*/ 867615 h 1430428"/>
                <a:gd name="connsiteX8" fmla="*/ 2044721 w 3116907"/>
                <a:gd name="connsiteY8" fmla="*/ 1303953 h 1430428"/>
                <a:gd name="connsiteX9" fmla="*/ 2042983 w 3116907"/>
                <a:gd name="connsiteY9" fmla="*/ 1429120 h 1430428"/>
                <a:gd name="connsiteX10" fmla="*/ 679636 w 3116907"/>
                <a:gd name="connsiteY10" fmla="*/ 1428410 h 1430428"/>
                <a:gd name="connsiteX11" fmla="*/ 653997 w 3116907"/>
                <a:gd name="connsiteY11" fmla="*/ 1145760 h 1430428"/>
                <a:gd name="connsiteX12" fmla="*/ 96479 w 3116907"/>
                <a:gd name="connsiteY12" fmla="*/ 151728 h 1430428"/>
                <a:gd name="connsiteX0" fmla="*/ 82759 w 3103187"/>
                <a:gd name="connsiteY0" fmla="*/ 151728 h 1430428"/>
                <a:gd name="connsiteX1" fmla="*/ 1081831 w 3103187"/>
                <a:gd name="connsiteY1" fmla="*/ 747666 h 1430428"/>
                <a:gd name="connsiteX2" fmla="*/ 1286526 w 3103187"/>
                <a:gd name="connsiteY2" fmla="*/ 297058 h 1430428"/>
                <a:gd name="connsiteX3" fmla="*/ 1549462 w 3103187"/>
                <a:gd name="connsiteY3" fmla="*/ 735496 h 1430428"/>
                <a:gd name="connsiteX4" fmla="*/ 1690627 w 3103187"/>
                <a:gd name="connsiteY4" fmla="*/ 798413 h 1430428"/>
                <a:gd name="connsiteX5" fmla="*/ 3011460 w 3103187"/>
                <a:gd name="connsiteY5" fmla="*/ 8844 h 1430428"/>
                <a:gd name="connsiteX6" fmla="*/ 2728099 w 3103187"/>
                <a:gd name="connsiteY6" fmla="*/ 681606 h 1430428"/>
                <a:gd name="connsiteX7" fmla="*/ 2813282 w 3103187"/>
                <a:gd name="connsiteY7" fmla="*/ 867615 h 1430428"/>
                <a:gd name="connsiteX8" fmla="*/ 2031001 w 3103187"/>
                <a:gd name="connsiteY8" fmla="*/ 1303953 h 1430428"/>
                <a:gd name="connsiteX9" fmla="*/ 2029263 w 3103187"/>
                <a:gd name="connsiteY9" fmla="*/ 1429120 h 1430428"/>
                <a:gd name="connsiteX10" fmla="*/ 665916 w 3103187"/>
                <a:gd name="connsiteY10" fmla="*/ 1428410 h 1430428"/>
                <a:gd name="connsiteX11" fmla="*/ 640277 w 3103187"/>
                <a:gd name="connsiteY11" fmla="*/ 1145760 h 1430428"/>
                <a:gd name="connsiteX12" fmla="*/ 82759 w 3103187"/>
                <a:gd name="connsiteY12" fmla="*/ 151728 h 1430428"/>
                <a:gd name="connsiteX0" fmla="*/ 82759 w 3103187"/>
                <a:gd name="connsiteY0" fmla="*/ 151728 h 1430428"/>
                <a:gd name="connsiteX1" fmla="*/ 1081831 w 3103187"/>
                <a:gd name="connsiteY1" fmla="*/ 747666 h 1430428"/>
                <a:gd name="connsiteX2" fmla="*/ 1286526 w 3103187"/>
                <a:gd name="connsiteY2" fmla="*/ 297058 h 1430428"/>
                <a:gd name="connsiteX3" fmla="*/ 1549462 w 3103187"/>
                <a:gd name="connsiteY3" fmla="*/ 735496 h 1430428"/>
                <a:gd name="connsiteX4" fmla="*/ 1690627 w 3103187"/>
                <a:gd name="connsiteY4" fmla="*/ 798413 h 1430428"/>
                <a:gd name="connsiteX5" fmla="*/ 3011460 w 3103187"/>
                <a:gd name="connsiteY5" fmla="*/ 8844 h 1430428"/>
                <a:gd name="connsiteX6" fmla="*/ 2728099 w 3103187"/>
                <a:gd name="connsiteY6" fmla="*/ 681606 h 1430428"/>
                <a:gd name="connsiteX7" fmla="*/ 2813282 w 3103187"/>
                <a:gd name="connsiteY7" fmla="*/ 867615 h 1430428"/>
                <a:gd name="connsiteX8" fmla="*/ 2031001 w 3103187"/>
                <a:gd name="connsiteY8" fmla="*/ 1303953 h 1430428"/>
                <a:gd name="connsiteX9" fmla="*/ 2029263 w 3103187"/>
                <a:gd name="connsiteY9" fmla="*/ 1429120 h 1430428"/>
                <a:gd name="connsiteX10" fmla="*/ 665916 w 3103187"/>
                <a:gd name="connsiteY10" fmla="*/ 1428410 h 1430428"/>
                <a:gd name="connsiteX11" fmla="*/ 640277 w 3103187"/>
                <a:gd name="connsiteY11" fmla="*/ 1145760 h 1430428"/>
                <a:gd name="connsiteX12" fmla="*/ 82759 w 3103187"/>
                <a:gd name="connsiteY12" fmla="*/ 151728 h 1430428"/>
                <a:gd name="connsiteX0" fmla="*/ 82759 w 3103187"/>
                <a:gd name="connsiteY0" fmla="*/ 151728 h 1430428"/>
                <a:gd name="connsiteX1" fmla="*/ 1081831 w 3103187"/>
                <a:gd name="connsiteY1" fmla="*/ 747666 h 1430428"/>
                <a:gd name="connsiteX2" fmla="*/ 1286526 w 3103187"/>
                <a:gd name="connsiteY2" fmla="*/ 297058 h 1430428"/>
                <a:gd name="connsiteX3" fmla="*/ 1549462 w 3103187"/>
                <a:gd name="connsiteY3" fmla="*/ 735496 h 1430428"/>
                <a:gd name="connsiteX4" fmla="*/ 1690627 w 3103187"/>
                <a:gd name="connsiteY4" fmla="*/ 798413 h 1430428"/>
                <a:gd name="connsiteX5" fmla="*/ 3011460 w 3103187"/>
                <a:gd name="connsiteY5" fmla="*/ 8844 h 1430428"/>
                <a:gd name="connsiteX6" fmla="*/ 2728099 w 3103187"/>
                <a:gd name="connsiteY6" fmla="*/ 681606 h 1430428"/>
                <a:gd name="connsiteX7" fmla="*/ 2813282 w 3103187"/>
                <a:gd name="connsiteY7" fmla="*/ 867615 h 1430428"/>
                <a:gd name="connsiteX8" fmla="*/ 2031001 w 3103187"/>
                <a:gd name="connsiteY8" fmla="*/ 1303953 h 1430428"/>
                <a:gd name="connsiteX9" fmla="*/ 2029263 w 3103187"/>
                <a:gd name="connsiteY9" fmla="*/ 1429120 h 1430428"/>
                <a:gd name="connsiteX10" fmla="*/ 665916 w 3103187"/>
                <a:gd name="connsiteY10" fmla="*/ 1428410 h 1430428"/>
                <a:gd name="connsiteX11" fmla="*/ 640277 w 3103187"/>
                <a:gd name="connsiteY11" fmla="*/ 1145760 h 1430428"/>
                <a:gd name="connsiteX12" fmla="*/ 82759 w 3103187"/>
                <a:gd name="connsiteY12" fmla="*/ 151728 h 1430428"/>
                <a:gd name="connsiteX0" fmla="*/ 46170 w 3066598"/>
                <a:gd name="connsiteY0" fmla="*/ 151728 h 1430428"/>
                <a:gd name="connsiteX1" fmla="*/ 1045242 w 3066598"/>
                <a:gd name="connsiteY1" fmla="*/ 747666 h 1430428"/>
                <a:gd name="connsiteX2" fmla="*/ 1249937 w 3066598"/>
                <a:gd name="connsiteY2" fmla="*/ 297058 h 1430428"/>
                <a:gd name="connsiteX3" fmla="*/ 1512873 w 3066598"/>
                <a:gd name="connsiteY3" fmla="*/ 735496 h 1430428"/>
                <a:gd name="connsiteX4" fmla="*/ 1654038 w 3066598"/>
                <a:gd name="connsiteY4" fmla="*/ 798413 h 1430428"/>
                <a:gd name="connsiteX5" fmla="*/ 2974871 w 3066598"/>
                <a:gd name="connsiteY5" fmla="*/ 8844 h 1430428"/>
                <a:gd name="connsiteX6" fmla="*/ 2691510 w 3066598"/>
                <a:gd name="connsiteY6" fmla="*/ 681606 h 1430428"/>
                <a:gd name="connsiteX7" fmla="*/ 2776693 w 3066598"/>
                <a:gd name="connsiteY7" fmla="*/ 867615 h 1430428"/>
                <a:gd name="connsiteX8" fmla="*/ 1994412 w 3066598"/>
                <a:gd name="connsiteY8" fmla="*/ 1303953 h 1430428"/>
                <a:gd name="connsiteX9" fmla="*/ 1992674 w 3066598"/>
                <a:gd name="connsiteY9" fmla="*/ 1429120 h 1430428"/>
                <a:gd name="connsiteX10" fmla="*/ 629327 w 3066598"/>
                <a:gd name="connsiteY10" fmla="*/ 1428410 h 1430428"/>
                <a:gd name="connsiteX11" fmla="*/ 603688 w 3066598"/>
                <a:gd name="connsiteY11" fmla="*/ 1145760 h 1430428"/>
                <a:gd name="connsiteX12" fmla="*/ 46170 w 3066598"/>
                <a:gd name="connsiteY12" fmla="*/ 151728 h 1430428"/>
                <a:gd name="connsiteX0" fmla="*/ 43880 w 3109506"/>
                <a:gd name="connsiteY0" fmla="*/ 158681 h 1430428"/>
                <a:gd name="connsiteX1" fmla="*/ 1088150 w 3109506"/>
                <a:gd name="connsiteY1" fmla="*/ 747666 h 1430428"/>
                <a:gd name="connsiteX2" fmla="*/ 1292845 w 3109506"/>
                <a:gd name="connsiteY2" fmla="*/ 297058 h 1430428"/>
                <a:gd name="connsiteX3" fmla="*/ 1555781 w 3109506"/>
                <a:gd name="connsiteY3" fmla="*/ 735496 h 1430428"/>
                <a:gd name="connsiteX4" fmla="*/ 1696946 w 3109506"/>
                <a:gd name="connsiteY4" fmla="*/ 798413 h 1430428"/>
                <a:gd name="connsiteX5" fmla="*/ 3017779 w 3109506"/>
                <a:gd name="connsiteY5" fmla="*/ 8844 h 1430428"/>
                <a:gd name="connsiteX6" fmla="*/ 2734418 w 3109506"/>
                <a:gd name="connsiteY6" fmla="*/ 681606 h 1430428"/>
                <a:gd name="connsiteX7" fmla="*/ 2819601 w 3109506"/>
                <a:gd name="connsiteY7" fmla="*/ 867615 h 1430428"/>
                <a:gd name="connsiteX8" fmla="*/ 2037320 w 3109506"/>
                <a:gd name="connsiteY8" fmla="*/ 1303953 h 1430428"/>
                <a:gd name="connsiteX9" fmla="*/ 2035582 w 3109506"/>
                <a:gd name="connsiteY9" fmla="*/ 1429120 h 1430428"/>
                <a:gd name="connsiteX10" fmla="*/ 672235 w 3109506"/>
                <a:gd name="connsiteY10" fmla="*/ 1428410 h 1430428"/>
                <a:gd name="connsiteX11" fmla="*/ 646596 w 3109506"/>
                <a:gd name="connsiteY11" fmla="*/ 1145760 h 1430428"/>
                <a:gd name="connsiteX12" fmla="*/ 43880 w 3109506"/>
                <a:gd name="connsiteY12" fmla="*/ 158681 h 1430428"/>
                <a:gd name="connsiteX0" fmla="*/ 44561 w 3096280"/>
                <a:gd name="connsiteY0" fmla="*/ 153466 h 1430428"/>
                <a:gd name="connsiteX1" fmla="*/ 1074924 w 3096280"/>
                <a:gd name="connsiteY1" fmla="*/ 747666 h 1430428"/>
                <a:gd name="connsiteX2" fmla="*/ 1279619 w 3096280"/>
                <a:gd name="connsiteY2" fmla="*/ 297058 h 1430428"/>
                <a:gd name="connsiteX3" fmla="*/ 1542555 w 3096280"/>
                <a:gd name="connsiteY3" fmla="*/ 735496 h 1430428"/>
                <a:gd name="connsiteX4" fmla="*/ 1683720 w 3096280"/>
                <a:gd name="connsiteY4" fmla="*/ 798413 h 1430428"/>
                <a:gd name="connsiteX5" fmla="*/ 3004553 w 3096280"/>
                <a:gd name="connsiteY5" fmla="*/ 8844 h 1430428"/>
                <a:gd name="connsiteX6" fmla="*/ 2721192 w 3096280"/>
                <a:gd name="connsiteY6" fmla="*/ 681606 h 1430428"/>
                <a:gd name="connsiteX7" fmla="*/ 2806375 w 3096280"/>
                <a:gd name="connsiteY7" fmla="*/ 867615 h 1430428"/>
                <a:gd name="connsiteX8" fmla="*/ 2024094 w 3096280"/>
                <a:gd name="connsiteY8" fmla="*/ 1303953 h 1430428"/>
                <a:gd name="connsiteX9" fmla="*/ 2022356 w 3096280"/>
                <a:gd name="connsiteY9" fmla="*/ 1429120 h 1430428"/>
                <a:gd name="connsiteX10" fmla="*/ 659009 w 3096280"/>
                <a:gd name="connsiteY10" fmla="*/ 1428410 h 1430428"/>
                <a:gd name="connsiteX11" fmla="*/ 633370 w 3096280"/>
                <a:gd name="connsiteY11" fmla="*/ 1145760 h 1430428"/>
                <a:gd name="connsiteX12" fmla="*/ 44561 w 3096280"/>
                <a:gd name="connsiteY12" fmla="*/ 153466 h 1430428"/>
                <a:gd name="connsiteX0" fmla="*/ 44561 w 3096280"/>
                <a:gd name="connsiteY0" fmla="*/ 153466 h 1430428"/>
                <a:gd name="connsiteX1" fmla="*/ 1074924 w 3096280"/>
                <a:gd name="connsiteY1" fmla="*/ 747666 h 1430428"/>
                <a:gd name="connsiteX2" fmla="*/ 1279619 w 3096280"/>
                <a:gd name="connsiteY2" fmla="*/ 297058 h 1430428"/>
                <a:gd name="connsiteX3" fmla="*/ 1542555 w 3096280"/>
                <a:gd name="connsiteY3" fmla="*/ 735496 h 1430428"/>
                <a:gd name="connsiteX4" fmla="*/ 1683720 w 3096280"/>
                <a:gd name="connsiteY4" fmla="*/ 798413 h 1430428"/>
                <a:gd name="connsiteX5" fmla="*/ 3004553 w 3096280"/>
                <a:gd name="connsiteY5" fmla="*/ 8844 h 1430428"/>
                <a:gd name="connsiteX6" fmla="*/ 2721192 w 3096280"/>
                <a:gd name="connsiteY6" fmla="*/ 681606 h 1430428"/>
                <a:gd name="connsiteX7" fmla="*/ 2806375 w 3096280"/>
                <a:gd name="connsiteY7" fmla="*/ 867615 h 1430428"/>
                <a:gd name="connsiteX8" fmla="*/ 2024094 w 3096280"/>
                <a:gd name="connsiteY8" fmla="*/ 1303953 h 1430428"/>
                <a:gd name="connsiteX9" fmla="*/ 2022356 w 3096280"/>
                <a:gd name="connsiteY9" fmla="*/ 1429120 h 1430428"/>
                <a:gd name="connsiteX10" fmla="*/ 659009 w 3096280"/>
                <a:gd name="connsiteY10" fmla="*/ 1428410 h 1430428"/>
                <a:gd name="connsiteX11" fmla="*/ 633370 w 3096280"/>
                <a:gd name="connsiteY11" fmla="*/ 1145760 h 1430428"/>
                <a:gd name="connsiteX12" fmla="*/ 44561 w 3096280"/>
                <a:gd name="connsiteY12" fmla="*/ 153466 h 1430428"/>
                <a:gd name="connsiteX0" fmla="*/ 47308 w 3046875"/>
                <a:gd name="connsiteY0" fmla="*/ 125652 h 1430428"/>
                <a:gd name="connsiteX1" fmla="*/ 1025519 w 3046875"/>
                <a:gd name="connsiteY1" fmla="*/ 747666 h 1430428"/>
                <a:gd name="connsiteX2" fmla="*/ 1230214 w 3046875"/>
                <a:gd name="connsiteY2" fmla="*/ 297058 h 1430428"/>
                <a:gd name="connsiteX3" fmla="*/ 1493150 w 3046875"/>
                <a:gd name="connsiteY3" fmla="*/ 735496 h 1430428"/>
                <a:gd name="connsiteX4" fmla="*/ 1634315 w 3046875"/>
                <a:gd name="connsiteY4" fmla="*/ 798413 h 1430428"/>
                <a:gd name="connsiteX5" fmla="*/ 2955148 w 3046875"/>
                <a:gd name="connsiteY5" fmla="*/ 8844 h 1430428"/>
                <a:gd name="connsiteX6" fmla="*/ 2671787 w 3046875"/>
                <a:gd name="connsiteY6" fmla="*/ 681606 h 1430428"/>
                <a:gd name="connsiteX7" fmla="*/ 2756970 w 3046875"/>
                <a:gd name="connsiteY7" fmla="*/ 867615 h 1430428"/>
                <a:gd name="connsiteX8" fmla="*/ 1974689 w 3046875"/>
                <a:gd name="connsiteY8" fmla="*/ 1303953 h 1430428"/>
                <a:gd name="connsiteX9" fmla="*/ 1972951 w 3046875"/>
                <a:gd name="connsiteY9" fmla="*/ 1429120 h 1430428"/>
                <a:gd name="connsiteX10" fmla="*/ 609604 w 3046875"/>
                <a:gd name="connsiteY10" fmla="*/ 1428410 h 1430428"/>
                <a:gd name="connsiteX11" fmla="*/ 583965 w 3046875"/>
                <a:gd name="connsiteY11" fmla="*/ 1145760 h 1430428"/>
                <a:gd name="connsiteX12" fmla="*/ 47308 w 3046875"/>
                <a:gd name="connsiteY12" fmla="*/ 125652 h 1430428"/>
                <a:gd name="connsiteX0" fmla="*/ 47308 w 3046875"/>
                <a:gd name="connsiteY0" fmla="*/ 125652 h 1430428"/>
                <a:gd name="connsiteX1" fmla="*/ 1025519 w 3046875"/>
                <a:gd name="connsiteY1" fmla="*/ 747666 h 1430428"/>
                <a:gd name="connsiteX2" fmla="*/ 1230214 w 3046875"/>
                <a:gd name="connsiteY2" fmla="*/ 297058 h 1430428"/>
                <a:gd name="connsiteX3" fmla="*/ 1493150 w 3046875"/>
                <a:gd name="connsiteY3" fmla="*/ 735496 h 1430428"/>
                <a:gd name="connsiteX4" fmla="*/ 1634315 w 3046875"/>
                <a:gd name="connsiteY4" fmla="*/ 798413 h 1430428"/>
                <a:gd name="connsiteX5" fmla="*/ 2955148 w 3046875"/>
                <a:gd name="connsiteY5" fmla="*/ 8844 h 1430428"/>
                <a:gd name="connsiteX6" fmla="*/ 2671787 w 3046875"/>
                <a:gd name="connsiteY6" fmla="*/ 681606 h 1430428"/>
                <a:gd name="connsiteX7" fmla="*/ 2756970 w 3046875"/>
                <a:gd name="connsiteY7" fmla="*/ 867615 h 1430428"/>
                <a:gd name="connsiteX8" fmla="*/ 1974689 w 3046875"/>
                <a:gd name="connsiteY8" fmla="*/ 1303953 h 1430428"/>
                <a:gd name="connsiteX9" fmla="*/ 1972951 w 3046875"/>
                <a:gd name="connsiteY9" fmla="*/ 1429120 h 1430428"/>
                <a:gd name="connsiteX10" fmla="*/ 609604 w 3046875"/>
                <a:gd name="connsiteY10" fmla="*/ 1428410 h 1430428"/>
                <a:gd name="connsiteX11" fmla="*/ 583965 w 3046875"/>
                <a:gd name="connsiteY11" fmla="*/ 1145760 h 1430428"/>
                <a:gd name="connsiteX12" fmla="*/ 47308 w 3046875"/>
                <a:gd name="connsiteY12" fmla="*/ 125652 h 1430428"/>
                <a:gd name="connsiteX0" fmla="*/ 78863 w 3078430"/>
                <a:gd name="connsiteY0" fmla="*/ 125652 h 1430428"/>
                <a:gd name="connsiteX1" fmla="*/ 1057074 w 3078430"/>
                <a:gd name="connsiteY1" fmla="*/ 747666 h 1430428"/>
                <a:gd name="connsiteX2" fmla="*/ 1261769 w 3078430"/>
                <a:gd name="connsiteY2" fmla="*/ 297058 h 1430428"/>
                <a:gd name="connsiteX3" fmla="*/ 1524705 w 3078430"/>
                <a:gd name="connsiteY3" fmla="*/ 735496 h 1430428"/>
                <a:gd name="connsiteX4" fmla="*/ 1665870 w 3078430"/>
                <a:gd name="connsiteY4" fmla="*/ 798413 h 1430428"/>
                <a:gd name="connsiteX5" fmla="*/ 2986703 w 3078430"/>
                <a:gd name="connsiteY5" fmla="*/ 8844 h 1430428"/>
                <a:gd name="connsiteX6" fmla="*/ 2703342 w 3078430"/>
                <a:gd name="connsiteY6" fmla="*/ 681606 h 1430428"/>
                <a:gd name="connsiteX7" fmla="*/ 2788525 w 3078430"/>
                <a:gd name="connsiteY7" fmla="*/ 867615 h 1430428"/>
                <a:gd name="connsiteX8" fmla="*/ 2006244 w 3078430"/>
                <a:gd name="connsiteY8" fmla="*/ 1303953 h 1430428"/>
                <a:gd name="connsiteX9" fmla="*/ 2004506 w 3078430"/>
                <a:gd name="connsiteY9" fmla="*/ 1429120 h 1430428"/>
                <a:gd name="connsiteX10" fmla="*/ 641159 w 3078430"/>
                <a:gd name="connsiteY10" fmla="*/ 1428410 h 1430428"/>
                <a:gd name="connsiteX11" fmla="*/ 615520 w 3078430"/>
                <a:gd name="connsiteY11" fmla="*/ 1145760 h 1430428"/>
                <a:gd name="connsiteX12" fmla="*/ 78863 w 3078430"/>
                <a:gd name="connsiteY12" fmla="*/ 125652 h 1430428"/>
                <a:gd name="connsiteX0" fmla="*/ 76361 w 3108957"/>
                <a:gd name="connsiteY0" fmla="*/ 137821 h 1430428"/>
                <a:gd name="connsiteX1" fmla="*/ 1087601 w 3108957"/>
                <a:gd name="connsiteY1" fmla="*/ 747666 h 1430428"/>
                <a:gd name="connsiteX2" fmla="*/ 1292296 w 3108957"/>
                <a:gd name="connsiteY2" fmla="*/ 297058 h 1430428"/>
                <a:gd name="connsiteX3" fmla="*/ 1555232 w 3108957"/>
                <a:gd name="connsiteY3" fmla="*/ 735496 h 1430428"/>
                <a:gd name="connsiteX4" fmla="*/ 1696397 w 3108957"/>
                <a:gd name="connsiteY4" fmla="*/ 798413 h 1430428"/>
                <a:gd name="connsiteX5" fmla="*/ 3017230 w 3108957"/>
                <a:gd name="connsiteY5" fmla="*/ 8844 h 1430428"/>
                <a:gd name="connsiteX6" fmla="*/ 2733869 w 3108957"/>
                <a:gd name="connsiteY6" fmla="*/ 681606 h 1430428"/>
                <a:gd name="connsiteX7" fmla="*/ 2819052 w 3108957"/>
                <a:gd name="connsiteY7" fmla="*/ 867615 h 1430428"/>
                <a:gd name="connsiteX8" fmla="*/ 2036771 w 3108957"/>
                <a:gd name="connsiteY8" fmla="*/ 1303953 h 1430428"/>
                <a:gd name="connsiteX9" fmla="*/ 2035033 w 3108957"/>
                <a:gd name="connsiteY9" fmla="*/ 1429120 h 1430428"/>
                <a:gd name="connsiteX10" fmla="*/ 671686 w 3108957"/>
                <a:gd name="connsiteY10" fmla="*/ 1428410 h 1430428"/>
                <a:gd name="connsiteX11" fmla="*/ 646047 w 3108957"/>
                <a:gd name="connsiteY11" fmla="*/ 1145760 h 1430428"/>
                <a:gd name="connsiteX12" fmla="*/ 76361 w 3108957"/>
                <a:gd name="connsiteY12" fmla="*/ 137821 h 1430428"/>
                <a:gd name="connsiteX0" fmla="*/ 77135 w 3099301"/>
                <a:gd name="connsiteY0" fmla="*/ 132606 h 1430428"/>
                <a:gd name="connsiteX1" fmla="*/ 1077945 w 3099301"/>
                <a:gd name="connsiteY1" fmla="*/ 747666 h 1430428"/>
                <a:gd name="connsiteX2" fmla="*/ 1282640 w 3099301"/>
                <a:gd name="connsiteY2" fmla="*/ 297058 h 1430428"/>
                <a:gd name="connsiteX3" fmla="*/ 1545576 w 3099301"/>
                <a:gd name="connsiteY3" fmla="*/ 735496 h 1430428"/>
                <a:gd name="connsiteX4" fmla="*/ 1686741 w 3099301"/>
                <a:gd name="connsiteY4" fmla="*/ 798413 h 1430428"/>
                <a:gd name="connsiteX5" fmla="*/ 3007574 w 3099301"/>
                <a:gd name="connsiteY5" fmla="*/ 8844 h 1430428"/>
                <a:gd name="connsiteX6" fmla="*/ 2724213 w 3099301"/>
                <a:gd name="connsiteY6" fmla="*/ 681606 h 1430428"/>
                <a:gd name="connsiteX7" fmla="*/ 2809396 w 3099301"/>
                <a:gd name="connsiteY7" fmla="*/ 867615 h 1430428"/>
                <a:gd name="connsiteX8" fmla="*/ 2027115 w 3099301"/>
                <a:gd name="connsiteY8" fmla="*/ 1303953 h 1430428"/>
                <a:gd name="connsiteX9" fmla="*/ 2025377 w 3099301"/>
                <a:gd name="connsiteY9" fmla="*/ 1429120 h 1430428"/>
                <a:gd name="connsiteX10" fmla="*/ 662030 w 3099301"/>
                <a:gd name="connsiteY10" fmla="*/ 1428410 h 1430428"/>
                <a:gd name="connsiteX11" fmla="*/ 636391 w 3099301"/>
                <a:gd name="connsiteY11" fmla="*/ 1145760 h 1430428"/>
                <a:gd name="connsiteX12" fmla="*/ 77135 w 3099301"/>
                <a:gd name="connsiteY12" fmla="*/ 132606 h 1430428"/>
                <a:gd name="connsiteX0" fmla="*/ 77135 w 3099301"/>
                <a:gd name="connsiteY0" fmla="*/ 132606 h 1430428"/>
                <a:gd name="connsiteX1" fmla="*/ 1077945 w 3099301"/>
                <a:gd name="connsiteY1" fmla="*/ 747666 h 1430428"/>
                <a:gd name="connsiteX2" fmla="*/ 1308717 w 3099301"/>
                <a:gd name="connsiteY2" fmla="*/ 236214 h 1430428"/>
                <a:gd name="connsiteX3" fmla="*/ 1545576 w 3099301"/>
                <a:gd name="connsiteY3" fmla="*/ 735496 h 1430428"/>
                <a:gd name="connsiteX4" fmla="*/ 1686741 w 3099301"/>
                <a:gd name="connsiteY4" fmla="*/ 798413 h 1430428"/>
                <a:gd name="connsiteX5" fmla="*/ 3007574 w 3099301"/>
                <a:gd name="connsiteY5" fmla="*/ 8844 h 1430428"/>
                <a:gd name="connsiteX6" fmla="*/ 2724213 w 3099301"/>
                <a:gd name="connsiteY6" fmla="*/ 681606 h 1430428"/>
                <a:gd name="connsiteX7" fmla="*/ 2809396 w 3099301"/>
                <a:gd name="connsiteY7" fmla="*/ 867615 h 1430428"/>
                <a:gd name="connsiteX8" fmla="*/ 2027115 w 3099301"/>
                <a:gd name="connsiteY8" fmla="*/ 1303953 h 1430428"/>
                <a:gd name="connsiteX9" fmla="*/ 2025377 w 3099301"/>
                <a:gd name="connsiteY9" fmla="*/ 1429120 h 1430428"/>
                <a:gd name="connsiteX10" fmla="*/ 662030 w 3099301"/>
                <a:gd name="connsiteY10" fmla="*/ 1428410 h 1430428"/>
                <a:gd name="connsiteX11" fmla="*/ 636391 w 3099301"/>
                <a:gd name="connsiteY11" fmla="*/ 1145760 h 1430428"/>
                <a:gd name="connsiteX12" fmla="*/ 77135 w 3099301"/>
                <a:gd name="connsiteY12" fmla="*/ 132606 h 1430428"/>
                <a:gd name="connsiteX0" fmla="*/ 77135 w 3099301"/>
                <a:gd name="connsiteY0" fmla="*/ 132606 h 1430428"/>
                <a:gd name="connsiteX1" fmla="*/ 1077945 w 3099301"/>
                <a:gd name="connsiteY1" fmla="*/ 747666 h 1430428"/>
                <a:gd name="connsiteX2" fmla="*/ 1308717 w 3099301"/>
                <a:gd name="connsiteY2" fmla="*/ 236214 h 1430428"/>
                <a:gd name="connsiteX3" fmla="*/ 1545576 w 3099301"/>
                <a:gd name="connsiteY3" fmla="*/ 735496 h 1430428"/>
                <a:gd name="connsiteX4" fmla="*/ 1686741 w 3099301"/>
                <a:gd name="connsiteY4" fmla="*/ 798413 h 1430428"/>
                <a:gd name="connsiteX5" fmla="*/ 3007574 w 3099301"/>
                <a:gd name="connsiteY5" fmla="*/ 8844 h 1430428"/>
                <a:gd name="connsiteX6" fmla="*/ 2724213 w 3099301"/>
                <a:gd name="connsiteY6" fmla="*/ 681606 h 1430428"/>
                <a:gd name="connsiteX7" fmla="*/ 2809396 w 3099301"/>
                <a:gd name="connsiteY7" fmla="*/ 867615 h 1430428"/>
                <a:gd name="connsiteX8" fmla="*/ 2027115 w 3099301"/>
                <a:gd name="connsiteY8" fmla="*/ 1303953 h 1430428"/>
                <a:gd name="connsiteX9" fmla="*/ 2025377 w 3099301"/>
                <a:gd name="connsiteY9" fmla="*/ 1429120 h 1430428"/>
                <a:gd name="connsiteX10" fmla="*/ 662030 w 3099301"/>
                <a:gd name="connsiteY10" fmla="*/ 1428410 h 1430428"/>
                <a:gd name="connsiteX11" fmla="*/ 636391 w 3099301"/>
                <a:gd name="connsiteY11" fmla="*/ 1145760 h 1430428"/>
                <a:gd name="connsiteX12" fmla="*/ 77135 w 3099301"/>
                <a:gd name="connsiteY12" fmla="*/ 132606 h 1430428"/>
                <a:gd name="connsiteX0" fmla="*/ 77135 w 3099301"/>
                <a:gd name="connsiteY0" fmla="*/ 132606 h 1430428"/>
                <a:gd name="connsiteX1" fmla="*/ 1077945 w 3099301"/>
                <a:gd name="connsiteY1" fmla="*/ 747666 h 1430428"/>
                <a:gd name="connsiteX2" fmla="*/ 1305240 w 3099301"/>
                <a:gd name="connsiteY2" fmla="*/ 239691 h 1430428"/>
                <a:gd name="connsiteX3" fmla="*/ 1545576 w 3099301"/>
                <a:gd name="connsiteY3" fmla="*/ 735496 h 1430428"/>
                <a:gd name="connsiteX4" fmla="*/ 1686741 w 3099301"/>
                <a:gd name="connsiteY4" fmla="*/ 798413 h 1430428"/>
                <a:gd name="connsiteX5" fmla="*/ 3007574 w 3099301"/>
                <a:gd name="connsiteY5" fmla="*/ 8844 h 1430428"/>
                <a:gd name="connsiteX6" fmla="*/ 2724213 w 3099301"/>
                <a:gd name="connsiteY6" fmla="*/ 681606 h 1430428"/>
                <a:gd name="connsiteX7" fmla="*/ 2809396 w 3099301"/>
                <a:gd name="connsiteY7" fmla="*/ 867615 h 1430428"/>
                <a:gd name="connsiteX8" fmla="*/ 2027115 w 3099301"/>
                <a:gd name="connsiteY8" fmla="*/ 1303953 h 1430428"/>
                <a:gd name="connsiteX9" fmla="*/ 2025377 w 3099301"/>
                <a:gd name="connsiteY9" fmla="*/ 1429120 h 1430428"/>
                <a:gd name="connsiteX10" fmla="*/ 662030 w 3099301"/>
                <a:gd name="connsiteY10" fmla="*/ 1428410 h 1430428"/>
                <a:gd name="connsiteX11" fmla="*/ 636391 w 3099301"/>
                <a:gd name="connsiteY11" fmla="*/ 1145760 h 1430428"/>
                <a:gd name="connsiteX12" fmla="*/ 77135 w 3099301"/>
                <a:gd name="connsiteY12" fmla="*/ 132606 h 1430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9301" h="1430428">
                  <a:moveTo>
                    <a:pt x="77135" y="132606"/>
                  </a:moveTo>
                  <a:cubicBezTo>
                    <a:pt x="510576" y="-83246"/>
                    <a:pt x="953807" y="834702"/>
                    <a:pt x="1077945" y="747666"/>
                  </a:cubicBezTo>
                  <a:cubicBezTo>
                    <a:pt x="1120378" y="591094"/>
                    <a:pt x="1029124" y="255627"/>
                    <a:pt x="1305240" y="239691"/>
                  </a:cubicBezTo>
                  <a:cubicBezTo>
                    <a:pt x="1581356" y="223755"/>
                    <a:pt x="1537041" y="645272"/>
                    <a:pt x="1545576" y="735496"/>
                  </a:cubicBezTo>
                  <a:cubicBezTo>
                    <a:pt x="1663630" y="792690"/>
                    <a:pt x="1590549" y="777262"/>
                    <a:pt x="1686741" y="798413"/>
                  </a:cubicBezTo>
                  <a:cubicBezTo>
                    <a:pt x="1869346" y="686056"/>
                    <a:pt x="2882758" y="-91059"/>
                    <a:pt x="3007574" y="8844"/>
                  </a:cubicBezTo>
                  <a:cubicBezTo>
                    <a:pt x="3342737" y="320832"/>
                    <a:pt x="2645695" y="651474"/>
                    <a:pt x="2724213" y="681606"/>
                  </a:cubicBezTo>
                  <a:cubicBezTo>
                    <a:pt x="2795139" y="773686"/>
                    <a:pt x="2804760" y="824735"/>
                    <a:pt x="2809396" y="867615"/>
                  </a:cubicBezTo>
                  <a:cubicBezTo>
                    <a:pt x="2866414" y="988089"/>
                    <a:pt x="2177197" y="1243399"/>
                    <a:pt x="2027115" y="1303953"/>
                  </a:cubicBezTo>
                  <a:cubicBezTo>
                    <a:pt x="2019582" y="1381892"/>
                    <a:pt x="2019655" y="1330438"/>
                    <a:pt x="2025377" y="1429120"/>
                  </a:cubicBezTo>
                  <a:cubicBezTo>
                    <a:pt x="1785055" y="1424601"/>
                    <a:pt x="803916" y="1434438"/>
                    <a:pt x="662030" y="1428410"/>
                  </a:cubicBezTo>
                  <a:cubicBezTo>
                    <a:pt x="647832" y="1300348"/>
                    <a:pt x="645795" y="1280892"/>
                    <a:pt x="636391" y="1145760"/>
                  </a:cubicBezTo>
                  <a:cubicBezTo>
                    <a:pt x="548759" y="941092"/>
                    <a:pt x="-246788" y="468408"/>
                    <a:pt x="77135" y="132606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724400" y="2857499"/>
              <a:ext cx="3200786" cy="1040369"/>
              <a:chOff x="607351" y="914400"/>
              <a:chExt cx="3359381" cy="1091918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14372" y="914400"/>
                <a:ext cx="3352360" cy="1088527"/>
                <a:chOff x="1996390" y="2792992"/>
                <a:chExt cx="2757133" cy="895254"/>
              </a:xfrm>
              <a:solidFill>
                <a:schemeClr val="bg1"/>
              </a:solidFill>
            </p:grpSpPr>
            <p:sp>
              <p:nvSpPr>
                <p:cNvPr id="21" name="Oval 3"/>
                <p:cNvSpPr/>
                <p:nvPr/>
              </p:nvSpPr>
              <p:spPr>
                <a:xfrm rot="2467886">
                  <a:off x="1996390" y="2934270"/>
                  <a:ext cx="1284679" cy="440545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DAA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Oval 3"/>
                <p:cNvSpPr/>
                <p:nvPr/>
              </p:nvSpPr>
              <p:spPr>
                <a:xfrm rot="5400000">
                  <a:off x="2695534" y="3083335"/>
                  <a:ext cx="895254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DAA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Oval 3"/>
                <p:cNvSpPr/>
                <p:nvPr/>
              </p:nvSpPr>
              <p:spPr>
                <a:xfrm rot="9327619">
                  <a:off x="3167684" y="3251540"/>
                  <a:ext cx="1184067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DAA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Oval 3"/>
                <p:cNvSpPr/>
                <p:nvPr/>
              </p:nvSpPr>
              <p:spPr>
                <a:xfrm rot="8684305">
                  <a:off x="2944866" y="2986360"/>
                  <a:ext cx="1808657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DAA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DAA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607351" y="917791"/>
                <a:ext cx="3352360" cy="1088527"/>
                <a:chOff x="1996390" y="2792992"/>
                <a:chExt cx="2757133" cy="895254"/>
              </a:xfrm>
              <a:solidFill>
                <a:srgbClr val="FFC000">
                  <a:alpha val="51000"/>
                </a:srgbClr>
              </a:solidFill>
            </p:grpSpPr>
            <p:sp>
              <p:nvSpPr>
                <p:cNvPr id="16" name="Oval 3"/>
                <p:cNvSpPr/>
                <p:nvPr/>
              </p:nvSpPr>
              <p:spPr>
                <a:xfrm rot="2467886">
                  <a:off x="1996390" y="2934270"/>
                  <a:ext cx="1284679" cy="440545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solidFill>
                  <a:srgbClr val="92D050">
                    <a:alpha val="70000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Oval 3"/>
                <p:cNvSpPr/>
                <p:nvPr/>
              </p:nvSpPr>
              <p:spPr>
                <a:xfrm rot="5400000">
                  <a:off x="2695534" y="3083335"/>
                  <a:ext cx="895254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solidFill>
                  <a:srgbClr val="92D050">
                    <a:alpha val="70000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Oval 3"/>
                <p:cNvSpPr/>
                <p:nvPr/>
              </p:nvSpPr>
              <p:spPr>
                <a:xfrm rot="9327619">
                  <a:off x="3167684" y="3251540"/>
                  <a:ext cx="1184067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solidFill>
                  <a:srgbClr val="92D050">
                    <a:alpha val="70000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Oval 3"/>
                <p:cNvSpPr/>
                <p:nvPr/>
              </p:nvSpPr>
              <p:spPr>
                <a:xfrm rot="8684305">
                  <a:off x="2944866" y="2986360"/>
                  <a:ext cx="1808657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solidFill>
                  <a:srgbClr val="92D050">
                    <a:alpha val="70000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solidFill>
                  <a:srgbClr val="92D050">
                    <a:alpha val="70000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8" name="Group 37"/>
          <p:cNvGrpSpPr/>
          <p:nvPr/>
        </p:nvGrpSpPr>
        <p:grpSpPr>
          <a:xfrm>
            <a:off x="4499139" y="3080891"/>
            <a:ext cx="2905458" cy="1267498"/>
            <a:chOff x="4267200" y="2866877"/>
            <a:chExt cx="3867164" cy="1533673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4267200" y="3942422"/>
              <a:ext cx="36576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6007100" y="3856697"/>
              <a:ext cx="171450" cy="17145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C:\Users\Jirka\projects\import\presentations\main\images\ground.png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9000" contrast="-100000"/>
                      </a14:imgEffect>
                    </a14:imgLayer>
                  </a14:imgProps>
                </a:ext>
              </a:extLst>
            </a:blip>
            <a:srcRect l="20187" r="19261"/>
            <a:stretch/>
          </p:blipFill>
          <p:spPr bwMode="auto">
            <a:xfrm>
              <a:off x="4267200" y="3949700"/>
              <a:ext cx="3657600" cy="4508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30" name="Group 29"/>
            <p:cNvGrpSpPr/>
            <p:nvPr/>
          </p:nvGrpSpPr>
          <p:grpSpPr>
            <a:xfrm>
              <a:off x="5508000" y="3024754"/>
              <a:ext cx="2390682" cy="879808"/>
              <a:chOff x="1347648" y="989504"/>
              <a:chExt cx="2675684" cy="984693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1354669" y="1000388"/>
                <a:ext cx="2668663" cy="970417"/>
                <a:chOff x="2605244" y="2863712"/>
                <a:chExt cx="2194829" cy="798115"/>
              </a:xfrm>
              <a:solidFill>
                <a:schemeClr val="bg1"/>
              </a:solidFill>
            </p:grpSpPr>
            <p:sp>
              <p:nvSpPr>
                <p:cNvPr id="35" name="Oval 3"/>
                <p:cNvSpPr/>
                <p:nvPr/>
              </p:nvSpPr>
              <p:spPr>
                <a:xfrm rot="8684305">
                  <a:off x="2991416" y="2863712"/>
                  <a:ext cx="1808657" cy="53323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DAA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DAA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1347648" y="989504"/>
                <a:ext cx="2665350" cy="984693"/>
                <a:chOff x="2605244" y="2851971"/>
                <a:chExt cx="2192105" cy="809856"/>
              </a:xfrm>
              <a:solidFill>
                <a:srgbClr val="FFC000">
                  <a:alpha val="51000"/>
                </a:srgbClr>
              </a:solidFill>
            </p:grpSpPr>
            <p:sp>
              <p:nvSpPr>
                <p:cNvPr id="33" name="Oval 3"/>
                <p:cNvSpPr/>
                <p:nvPr/>
              </p:nvSpPr>
              <p:spPr>
                <a:xfrm rot="8660365">
                  <a:off x="2980634" y="2851971"/>
                  <a:ext cx="1816715" cy="548944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solidFill>
                  <a:srgbClr val="92D050">
                    <a:alpha val="70000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solidFill>
                  <a:srgbClr val="92D050">
                    <a:alpha val="70000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7" name="Chord 12"/>
            <p:cNvSpPr/>
            <p:nvPr/>
          </p:nvSpPr>
          <p:spPr>
            <a:xfrm rot="9546313">
              <a:off x="5272319" y="2866877"/>
              <a:ext cx="2862045" cy="1021146"/>
            </a:xfrm>
            <a:custGeom>
              <a:avLst/>
              <a:gdLst>
                <a:gd name="connsiteX0" fmla="*/ 1132660 w 1633016"/>
                <a:gd name="connsiteY0" fmla="*/ 659052 h 685800"/>
                <a:gd name="connsiteX1" fmla="*/ 624109 w 1633016"/>
                <a:gd name="connsiteY1" fmla="*/ 676144 h 685800"/>
                <a:gd name="connsiteX2" fmla="*/ 128173 w 1633016"/>
                <a:gd name="connsiteY2" fmla="*/ 158461 h 685800"/>
                <a:gd name="connsiteX3" fmla="*/ 816507 w 1633016"/>
                <a:gd name="connsiteY3" fmla="*/ 0 h 685800"/>
                <a:gd name="connsiteX4" fmla="*/ 1132660 w 1633016"/>
                <a:gd name="connsiteY4" fmla="*/ 659052 h 685800"/>
                <a:gd name="connsiteX0" fmla="*/ 1168267 w 1168267"/>
                <a:gd name="connsiteY0" fmla="*/ 533065 h 689380"/>
                <a:gd name="connsiteX1" fmla="*/ 577599 w 1168267"/>
                <a:gd name="connsiteY1" fmla="*/ 676144 h 689380"/>
                <a:gd name="connsiteX2" fmla="*/ 81663 w 1168267"/>
                <a:gd name="connsiteY2" fmla="*/ 158461 h 689380"/>
                <a:gd name="connsiteX3" fmla="*/ 769997 w 1168267"/>
                <a:gd name="connsiteY3" fmla="*/ 0 h 689380"/>
                <a:gd name="connsiteX4" fmla="*/ 1168267 w 1168267"/>
                <a:gd name="connsiteY4" fmla="*/ 533065 h 689380"/>
                <a:gd name="connsiteX0" fmla="*/ 1168267 w 1168267"/>
                <a:gd name="connsiteY0" fmla="*/ 532854 h 689169"/>
                <a:gd name="connsiteX1" fmla="*/ 577599 w 1168267"/>
                <a:gd name="connsiteY1" fmla="*/ 675933 h 689169"/>
                <a:gd name="connsiteX2" fmla="*/ 81663 w 1168267"/>
                <a:gd name="connsiteY2" fmla="*/ 158250 h 689169"/>
                <a:gd name="connsiteX3" fmla="*/ 1059547 w 1168267"/>
                <a:gd name="connsiteY3" fmla="*/ 0 h 689169"/>
                <a:gd name="connsiteX4" fmla="*/ 1168267 w 1168267"/>
                <a:gd name="connsiteY4" fmla="*/ 532854 h 689169"/>
                <a:gd name="connsiteX0" fmla="*/ 1220708 w 1220708"/>
                <a:gd name="connsiteY0" fmla="*/ 532854 h 575136"/>
                <a:gd name="connsiteX1" fmla="*/ 289183 w 1220708"/>
                <a:gd name="connsiteY1" fmla="*/ 543624 h 575136"/>
                <a:gd name="connsiteX2" fmla="*/ 134104 w 1220708"/>
                <a:gd name="connsiteY2" fmla="*/ 158250 h 575136"/>
                <a:gd name="connsiteX3" fmla="*/ 1111988 w 1220708"/>
                <a:gd name="connsiteY3" fmla="*/ 0 h 575136"/>
                <a:gd name="connsiteX4" fmla="*/ 1220708 w 1220708"/>
                <a:gd name="connsiteY4" fmla="*/ 532854 h 575136"/>
                <a:gd name="connsiteX0" fmla="*/ 1206080 w 1206080"/>
                <a:gd name="connsiteY0" fmla="*/ 418281 h 551865"/>
                <a:gd name="connsiteX1" fmla="*/ 288690 w 1206080"/>
                <a:gd name="connsiteY1" fmla="*/ 543624 h 551865"/>
                <a:gd name="connsiteX2" fmla="*/ 133611 w 1206080"/>
                <a:gd name="connsiteY2" fmla="*/ 158250 h 551865"/>
                <a:gd name="connsiteX3" fmla="*/ 1111495 w 1206080"/>
                <a:gd name="connsiteY3" fmla="*/ 0 h 551865"/>
                <a:gd name="connsiteX4" fmla="*/ 1206080 w 1206080"/>
                <a:gd name="connsiteY4" fmla="*/ 418281 h 551865"/>
                <a:gd name="connsiteX0" fmla="*/ 1506210 w 1506210"/>
                <a:gd name="connsiteY0" fmla="*/ 117457 h 543797"/>
                <a:gd name="connsiteX1" fmla="*/ 299325 w 1506210"/>
                <a:gd name="connsiteY1" fmla="*/ 543624 h 543797"/>
                <a:gd name="connsiteX2" fmla="*/ 144246 w 1506210"/>
                <a:gd name="connsiteY2" fmla="*/ 158250 h 543797"/>
                <a:gd name="connsiteX3" fmla="*/ 1122130 w 1506210"/>
                <a:gd name="connsiteY3" fmla="*/ 0 h 543797"/>
                <a:gd name="connsiteX4" fmla="*/ 1506210 w 1506210"/>
                <a:gd name="connsiteY4" fmla="*/ 117457 h 543797"/>
                <a:gd name="connsiteX0" fmla="*/ 1506210 w 1536155"/>
                <a:gd name="connsiteY0" fmla="*/ 66758 h 493098"/>
                <a:gd name="connsiteX1" fmla="*/ 299325 w 1536155"/>
                <a:gd name="connsiteY1" fmla="*/ 492925 h 493098"/>
                <a:gd name="connsiteX2" fmla="*/ 144246 w 1536155"/>
                <a:gd name="connsiteY2" fmla="*/ 107551 h 493098"/>
                <a:gd name="connsiteX3" fmla="*/ 1505672 w 1536155"/>
                <a:gd name="connsiteY3" fmla="*/ 39260 h 493098"/>
                <a:gd name="connsiteX4" fmla="*/ 1506210 w 1536155"/>
                <a:gd name="connsiteY4" fmla="*/ 66758 h 493098"/>
                <a:gd name="connsiteX0" fmla="*/ 1485479 w 1515424"/>
                <a:gd name="connsiteY0" fmla="*/ 66758 h 585249"/>
                <a:gd name="connsiteX1" fmla="*/ 365747 w 1515424"/>
                <a:gd name="connsiteY1" fmla="*/ 585131 h 585249"/>
                <a:gd name="connsiteX2" fmla="*/ 123515 w 1515424"/>
                <a:gd name="connsiteY2" fmla="*/ 107551 h 585249"/>
                <a:gd name="connsiteX3" fmla="*/ 1484941 w 1515424"/>
                <a:gd name="connsiteY3" fmla="*/ 39260 h 585249"/>
                <a:gd name="connsiteX4" fmla="*/ 1485479 w 1515424"/>
                <a:gd name="connsiteY4" fmla="*/ 66758 h 585249"/>
                <a:gd name="connsiteX0" fmla="*/ 1471559 w 1501504"/>
                <a:gd name="connsiteY0" fmla="*/ 66758 h 585146"/>
                <a:gd name="connsiteX1" fmla="*/ 351827 w 1501504"/>
                <a:gd name="connsiteY1" fmla="*/ 585131 h 585146"/>
                <a:gd name="connsiteX2" fmla="*/ 126590 w 1501504"/>
                <a:gd name="connsiteY2" fmla="*/ 47411 h 585146"/>
                <a:gd name="connsiteX3" fmla="*/ 1471021 w 1501504"/>
                <a:gd name="connsiteY3" fmla="*/ 39260 h 585146"/>
                <a:gd name="connsiteX4" fmla="*/ 1471559 w 1501504"/>
                <a:gd name="connsiteY4" fmla="*/ 66758 h 585146"/>
                <a:gd name="connsiteX0" fmla="*/ 1068579 w 1471937"/>
                <a:gd name="connsiteY0" fmla="*/ 329549 h 589286"/>
                <a:gd name="connsiteX1" fmla="*/ 340301 w 1471937"/>
                <a:gd name="connsiteY1" fmla="*/ 583810 h 589286"/>
                <a:gd name="connsiteX2" fmla="*/ 115064 w 1471937"/>
                <a:gd name="connsiteY2" fmla="*/ 46090 h 589286"/>
                <a:gd name="connsiteX3" fmla="*/ 1459495 w 1471937"/>
                <a:gd name="connsiteY3" fmla="*/ 37939 h 589286"/>
                <a:gd name="connsiteX4" fmla="*/ 1068579 w 1471937"/>
                <a:gd name="connsiteY4" fmla="*/ 329549 h 589286"/>
                <a:gd name="connsiteX0" fmla="*/ 1068579 w 1076325"/>
                <a:gd name="connsiteY0" fmla="*/ 346182 h 605919"/>
                <a:gd name="connsiteX1" fmla="*/ 340301 w 1076325"/>
                <a:gd name="connsiteY1" fmla="*/ 600443 h 605919"/>
                <a:gd name="connsiteX2" fmla="*/ 115064 w 1076325"/>
                <a:gd name="connsiteY2" fmla="*/ 62723 h 605919"/>
                <a:gd name="connsiteX3" fmla="*/ 1042562 w 1076325"/>
                <a:gd name="connsiteY3" fmla="*/ 11342 h 605919"/>
                <a:gd name="connsiteX4" fmla="*/ 1068579 w 1076325"/>
                <a:gd name="connsiteY4" fmla="*/ 346182 h 605919"/>
                <a:gd name="connsiteX0" fmla="*/ 1092834 w 1100580"/>
                <a:gd name="connsiteY0" fmla="*/ 346182 h 527662"/>
                <a:gd name="connsiteX1" fmla="*/ 254700 w 1100580"/>
                <a:gd name="connsiteY1" fmla="*/ 520251 h 527662"/>
                <a:gd name="connsiteX2" fmla="*/ 139319 w 1100580"/>
                <a:gd name="connsiteY2" fmla="*/ 62723 h 527662"/>
                <a:gd name="connsiteX3" fmla="*/ 1066817 w 1100580"/>
                <a:gd name="connsiteY3" fmla="*/ 11342 h 527662"/>
                <a:gd name="connsiteX4" fmla="*/ 1092834 w 1100580"/>
                <a:gd name="connsiteY4" fmla="*/ 346182 h 527662"/>
                <a:gd name="connsiteX0" fmla="*/ 1091204 w 1100298"/>
                <a:gd name="connsiteY0" fmla="*/ 290140 h 524304"/>
                <a:gd name="connsiteX1" fmla="*/ 254642 w 1100298"/>
                <a:gd name="connsiteY1" fmla="*/ 520251 h 524304"/>
                <a:gd name="connsiteX2" fmla="*/ 139261 w 1100298"/>
                <a:gd name="connsiteY2" fmla="*/ 62723 h 524304"/>
                <a:gd name="connsiteX3" fmla="*/ 1066759 w 1100298"/>
                <a:gd name="connsiteY3" fmla="*/ 11342 h 524304"/>
                <a:gd name="connsiteX4" fmla="*/ 1091204 w 1100298"/>
                <a:gd name="connsiteY4" fmla="*/ 290140 h 524304"/>
                <a:gd name="connsiteX0" fmla="*/ 1091204 w 1107305"/>
                <a:gd name="connsiteY0" fmla="*/ 291399 h 525563"/>
                <a:gd name="connsiteX1" fmla="*/ 254642 w 1107305"/>
                <a:gd name="connsiteY1" fmla="*/ 521510 h 525563"/>
                <a:gd name="connsiteX2" fmla="*/ 139261 w 1107305"/>
                <a:gd name="connsiteY2" fmla="*/ 63982 h 525563"/>
                <a:gd name="connsiteX3" fmla="*/ 1074873 w 1107305"/>
                <a:gd name="connsiteY3" fmla="*/ 10204 h 525563"/>
                <a:gd name="connsiteX4" fmla="*/ 1091204 w 1107305"/>
                <a:gd name="connsiteY4" fmla="*/ 291399 h 525563"/>
                <a:gd name="connsiteX0" fmla="*/ 1091204 w 1091204"/>
                <a:gd name="connsiteY0" fmla="*/ 291399 h 525563"/>
                <a:gd name="connsiteX1" fmla="*/ 254642 w 1091204"/>
                <a:gd name="connsiteY1" fmla="*/ 521510 h 525563"/>
                <a:gd name="connsiteX2" fmla="*/ 139261 w 1091204"/>
                <a:gd name="connsiteY2" fmla="*/ 63982 h 525563"/>
                <a:gd name="connsiteX3" fmla="*/ 1074873 w 1091204"/>
                <a:gd name="connsiteY3" fmla="*/ 10204 h 525563"/>
                <a:gd name="connsiteX4" fmla="*/ 1091204 w 1091204"/>
                <a:gd name="connsiteY4" fmla="*/ 291399 h 525563"/>
                <a:gd name="connsiteX0" fmla="*/ 1091204 w 1091204"/>
                <a:gd name="connsiteY0" fmla="*/ 291399 h 525563"/>
                <a:gd name="connsiteX1" fmla="*/ 254642 w 1091204"/>
                <a:gd name="connsiteY1" fmla="*/ 521510 h 525563"/>
                <a:gd name="connsiteX2" fmla="*/ 139261 w 1091204"/>
                <a:gd name="connsiteY2" fmla="*/ 63982 h 525563"/>
                <a:gd name="connsiteX3" fmla="*/ 1074873 w 1091204"/>
                <a:gd name="connsiteY3" fmla="*/ 10204 h 525563"/>
                <a:gd name="connsiteX4" fmla="*/ 1091204 w 1091204"/>
                <a:gd name="connsiteY4" fmla="*/ 291399 h 525563"/>
                <a:gd name="connsiteX0" fmla="*/ 1091204 w 1096302"/>
                <a:gd name="connsiteY0" fmla="*/ 291399 h 525563"/>
                <a:gd name="connsiteX1" fmla="*/ 254642 w 1096302"/>
                <a:gd name="connsiteY1" fmla="*/ 521510 h 525563"/>
                <a:gd name="connsiteX2" fmla="*/ 139261 w 1096302"/>
                <a:gd name="connsiteY2" fmla="*/ 63982 h 525563"/>
                <a:gd name="connsiteX3" fmla="*/ 1074873 w 1096302"/>
                <a:gd name="connsiteY3" fmla="*/ 10204 h 525563"/>
                <a:gd name="connsiteX4" fmla="*/ 1091204 w 1096302"/>
                <a:gd name="connsiteY4" fmla="*/ 291399 h 525563"/>
                <a:gd name="connsiteX0" fmla="*/ 1091204 w 1200477"/>
                <a:gd name="connsiteY0" fmla="*/ 291399 h 525563"/>
                <a:gd name="connsiteX1" fmla="*/ 254642 w 1200477"/>
                <a:gd name="connsiteY1" fmla="*/ 521510 h 525563"/>
                <a:gd name="connsiteX2" fmla="*/ 139261 w 1200477"/>
                <a:gd name="connsiteY2" fmla="*/ 63982 h 525563"/>
                <a:gd name="connsiteX3" fmla="*/ 1074873 w 1200477"/>
                <a:gd name="connsiteY3" fmla="*/ 10204 h 525563"/>
                <a:gd name="connsiteX4" fmla="*/ 1200477 w 1200477"/>
                <a:gd name="connsiteY4" fmla="*/ 381279 h 525563"/>
                <a:gd name="connsiteX0" fmla="*/ 1091204 w 1127701"/>
                <a:gd name="connsiteY0" fmla="*/ 291399 h 525563"/>
                <a:gd name="connsiteX1" fmla="*/ 254642 w 1127701"/>
                <a:gd name="connsiteY1" fmla="*/ 521510 h 525563"/>
                <a:gd name="connsiteX2" fmla="*/ 139261 w 1127701"/>
                <a:gd name="connsiteY2" fmla="*/ 63982 h 525563"/>
                <a:gd name="connsiteX3" fmla="*/ 1074873 w 1127701"/>
                <a:gd name="connsiteY3" fmla="*/ 10204 h 525563"/>
                <a:gd name="connsiteX4" fmla="*/ 1127701 w 1127701"/>
                <a:gd name="connsiteY4" fmla="*/ 227807 h 525563"/>
                <a:gd name="connsiteX0" fmla="*/ 1091204 w 1127701"/>
                <a:gd name="connsiteY0" fmla="*/ 235851 h 470015"/>
                <a:gd name="connsiteX1" fmla="*/ 254642 w 1127701"/>
                <a:gd name="connsiteY1" fmla="*/ 465962 h 470015"/>
                <a:gd name="connsiteX2" fmla="*/ 139261 w 1127701"/>
                <a:gd name="connsiteY2" fmla="*/ 8434 h 470015"/>
                <a:gd name="connsiteX3" fmla="*/ 1127701 w 1127701"/>
                <a:gd name="connsiteY3" fmla="*/ 172259 h 470015"/>
                <a:gd name="connsiteX0" fmla="*/ 1091204 w 1091204"/>
                <a:gd name="connsiteY0" fmla="*/ 241024 h 475188"/>
                <a:gd name="connsiteX1" fmla="*/ 254642 w 1091204"/>
                <a:gd name="connsiteY1" fmla="*/ 471135 h 475188"/>
                <a:gd name="connsiteX2" fmla="*/ 139261 w 1091204"/>
                <a:gd name="connsiteY2" fmla="*/ 13607 h 475188"/>
                <a:gd name="connsiteX3" fmla="*/ 1059529 w 1091204"/>
                <a:gd name="connsiteY3" fmla="*/ 95057 h 475188"/>
                <a:gd name="connsiteX0" fmla="*/ 1099151 w 1099151"/>
                <a:gd name="connsiteY0" fmla="*/ 241073 h 475190"/>
                <a:gd name="connsiteX1" fmla="*/ 254928 w 1099151"/>
                <a:gd name="connsiteY1" fmla="*/ 471135 h 475190"/>
                <a:gd name="connsiteX2" fmla="*/ 139547 w 1099151"/>
                <a:gd name="connsiteY2" fmla="*/ 13607 h 475190"/>
                <a:gd name="connsiteX3" fmla="*/ 1059815 w 1099151"/>
                <a:gd name="connsiteY3" fmla="*/ 95057 h 475190"/>
                <a:gd name="connsiteX0" fmla="*/ 1218234 w 1218235"/>
                <a:gd name="connsiteY0" fmla="*/ 267027 h 476546"/>
                <a:gd name="connsiteX1" fmla="*/ 259324 w 1218235"/>
                <a:gd name="connsiteY1" fmla="*/ 471135 h 476546"/>
                <a:gd name="connsiteX2" fmla="*/ 143943 w 1218235"/>
                <a:gd name="connsiteY2" fmla="*/ 13607 h 476546"/>
                <a:gd name="connsiteX3" fmla="*/ 1064211 w 1218235"/>
                <a:gd name="connsiteY3" fmla="*/ 95057 h 476546"/>
                <a:gd name="connsiteX0" fmla="*/ 1218234 w 1218234"/>
                <a:gd name="connsiteY0" fmla="*/ 274844 h 484363"/>
                <a:gd name="connsiteX1" fmla="*/ 259324 w 1218234"/>
                <a:gd name="connsiteY1" fmla="*/ 478952 h 484363"/>
                <a:gd name="connsiteX2" fmla="*/ 143943 w 1218234"/>
                <a:gd name="connsiteY2" fmla="*/ 21424 h 484363"/>
                <a:gd name="connsiteX3" fmla="*/ 1127843 w 1218234"/>
                <a:gd name="connsiteY3" fmla="*/ 52215 h 484363"/>
                <a:gd name="connsiteX0" fmla="*/ 1176697 w 1176696"/>
                <a:gd name="connsiteY0" fmla="*/ 206101 h 481349"/>
                <a:gd name="connsiteX1" fmla="*/ 257772 w 1176696"/>
                <a:gd name="connsiteY1" fmla="*/ 478952 h 481349"/>
                <a:gd name="connsiteX2" fmla="*/ 142391 w 1176696"/>
                <a:gd name="connsiteY2" fmla="*/ 21424 h 481349"/>
                <a:gd name="connsiteX3" fmla="*/ 1126291 w 1176696"/>
                <a:gd name="connsiteY3" fmla="*/ 52215 h 481349"/>
                <a:gd name="connsiteX0" fmla="*/ 1301468 w 1301468"/>
                <a:gd name="connsiteY0" fmla="*/ 206101 h 400068"/>
                <a:gd name="connsiteX1" fmla="*/ 103746 w 1301468"/>
                <a:gd name="connsiteY1" fmla="*/ 396755 h 400068"/>
                <a:gd name="connsiteX2" fmla="*/ 267162 w 1301468"/>
                <a:gd name="connsiteY2" fmla="*/ 21424 h 400068"/>
                <a:gd name="connsiteX3" fmla="*/ 1251062 w 1301468"/>
                <a:gd name="connsiteY3" fmla="*/ 52215 h 400068"/>
                <a:gd name="connsiteX0" fmla="*/ 1438536 w 1438536"/>
                <a:gd name="connsiteY0" fmla="*/ 270566 h 467156"/>
                <a:gd name="connsiteX1" fmla="*/ 240814 w 1438536"/>
                <a:gd name="connsiteY1" fmla="*/ 461220 h 467156"/>
                <a:gd name="connsiteX2" fmla="*/ 164516 w 1438536"/>
                <a:gd name="connsiteY2" fmla="*/ 11582 h 467156"/>
                <a:gd name="connsiteX3" fmla="*/ 1388130 w 1438536"/>
                <a:gd name="connsiteY3" fmla="*/ 116680 h 467156"/>
                <a:gd name="connsiteX0" fmla="*/ 1441178 w 1441178"/>
                <a:gd name="connsiteY0" fmla="*/ 270566 h 568781"/>
                <a:gd name="connsiteX1" fmla="*/ 235794 w 1441178"/>
                <a:gd name="connsiteY1" fmla="*/ 564653 h 568781"/>
                <a:gd name="connsiteX2" fmla="*/ 167158 w 1441178"/>
                <a:gd name="connsiteY2" fmla="*/ 11582 h 568781"/>
                <a:gd name="connsiteX3" fmla="*/ 1390772 w 1441178"/>
                <a:gd name="connsiteY3" fmla="*/ 116680 h 568781"/>
                <a:gd name="connsiteX0" fmla="*/ 1424413 w 1424413"/>
                <a:gd name="connsiteY0" fmla="*/ 305684 h 605012"/>
                <a:gd name="connsiteX1" fmla="*/ 219029 w 1424413"/>
                <a:gd name="connsiteY1" fmla="*/ 599771 h 605012"/>
                <a:gd name="connsiteX2" fmla="*/ 174796 w 1424413"/>
                <a:gd name="connsiteY2" fmla="*/ 9363 h 605012"/>
                <a:gd name="connsiteX3" fmla="*/ 1374007 w 1424413"/>
                <a:gd name="connsiteY3" fmla="*/ 151798 h 605012"/>
                <a:gd name="connsiteX0" fmla="*/ 1431330 w 1431330"/>
                <a:gd name="connsiteY0" fmla="*/ 305684 h 579326"/>
                <a:gd name="connsiteX1" fmla="*/ 208047 w 1431330"/>
                <a:gd name="connsiteY1" fmla="*/ 573662 h 579326"/>
                <a:gd name="connsiteX2" fmla="*/ 181713 w 1431330"/>
                <a:gd name="connsiteY2" fmla="*/ 9363 h 579326"/>
                <a:gd name="connsiteX3" fmla="*/ 1380924 w 1431330"/>
                <a:gd name="connsiteY3" fmla="*/ 151798 h 579326"/>
                <a:gd name="connsiteX0" fmla="*/ 1447277 w 1447278"/>
                <a:gd name="connsiteY0" fmla="*/ 400237 h 586118"/>
                <a:gd name="connsiteX1" fmla="*/ 208851 w 1447278"/>
                <a:gd name="connsiteY1" fmla="*/ 573662 h 586118"/>
                <a:gd name="connsiteX2" fmla="*/ 182517 w 1447278"/>
                <a:gd name="connsiteY2" fmla="*/ 9363 h 586118"/>
                <a:gd name="connsiteX3" fmla="*/ 1381728 w 1447278"/>
                <a:gd name="connsiteY3" fmla="*/ 151798 h 586118"/>
                <a:gd name="connsiteX0" fmla="*/ 1447277 w 1447277"/>
                <a:gd name="connsiteY0" fmla="*/ 412945 h 598826"/>
                <a:gd name="connsiteX1" fmla="*/ 208851 w 1447277"/>
                <a:gd name="connsiteY1" fmla="*/ 586370 h 598826"/>
                <a:gd name="connsiteX2" fmla="*/ 182517 w 1447277"/>
                <a:gd name="connsiteY2" fmla="*/ 22071 h 598826"/>
                <a:gd name="connsiteX3" fmla="*/ 1362306 w 1447277"/>
                <a:gd name="connsiteY3" fmla="*/ 50168 h 598826"/>
                <a:gd name="connsiteX0" fmla="*/ 1447277 w 1447277"/>
                <a:gd name="connsiteY0" fmla="*/ 409195 h 595076"/>
                <a:gd name="connsiteX1" fmla="*/ 208851 w 1447277"/>
                <a:gd name="connsiteY1" fmla="*/ 582620 h 595076"/>
                <a:gd name="connsiteX2" fmla="*/ 182517 w 1447277"/>
                <a:gd name="connsiteY2" fmla="*/ 18321 h 595076"/>
                <a:gd name="connsiteX3" fmla="*/ 1362306 w 1447277"/>
                <a:gd name="connsiteY3" fmla="*/ 46418 h 595076"/>
                <a:gd name="connsiteX0" fmla="*/ 1238587 w 1238587"/>
                <a:gd name="connsiteY0" fmla="*/ 362777 h 547275"/>
                <a:gd name="connsiteX1" fmla="*/ 161 w 1238587"/>
                <a:gd name="connsiteY1" fmla="*/ 536202 h 547275"/>
                <a:gd name="connsiteX2" fmla="*/ 1153616 w 1238587"/>
                <a:gd name="connsiteY2" fmla="*/ 0 h 547275"/>
                <a:gd name="connsiteX0" fmla="*/ 1435503 w 1435503"/>
                <a:gd name="connsiteY0" fmla="*/ 362777 h 370069"/>
                <a:gd name="connsiteX1" fmla="*/ 132 w 1435503"/>
                <a:gd name="connsiteY1" fmla="*/ 271267 h 370069"/>
                <a:gd name="connsiteX2" fmla="*/ 1350532 w 1435503"/>
                <a:gd name="connsiteY2" fmla="*/ 0 h 370069"/>
                <a:gd name="connsiteX0" fmla="*/ 1435378 w 1435378"/>
                <a:gd name="connsiteY0" fmla="*/ 362777 h 442286"/>
                <a:gd name="connsiteX1" fmla="*/ 7 w 1435378"/>
                <a:gd name="connsiteY1" fmla="*/ 271267 h 442286"/>
                <a:gd name="connsiteX2" fmla="*/ 1350407 w 1435378"/>
                <a:gd name="connsiteY2" fmla="*/ 0 h 442286"/>
                <a:gd name="connsiteX0" fmla="*/ 1435489 w 1435489"/>
                <a:gd name="connsiteY0" fmla="*/ 362777 h 396265"/>
                <a:gd name="connsiteX1" fmla="*/ 118 w 1435489"/>
                <a:gd name="connsiteY1" fmla="*/ 271267 h 396265"/>
                <a:gd name="connsiteX2" fmla="*/ 1350518 w 1435489"/>
                <a:gd name="connsiteY2" fmla="*/ 0 h 396265"/>
                <a:gd name="connsiteX0" fmla="*/ 1435462 w 1435462"/>
                <a:gd name="connsiteY0" fmla="*/ 392415 h 400106"/>
                <a:gd name="connsiteX1" fmla="*/ 91 w 1435462"/>
                <a:gd name="connsiteY1" fmla="*/ 300905 h 400106"/>
                <a:gd name="connsiteX2" fmla="*/ 1364993 w 1435462"/>
                <a:gd name="connsiteY2" fmla="*/ 0 h 400106"/>
                <a:gd name="connsiteX0" fmla="*/ 1435462 w 1539585"/>
                <a:gd name="connsiteY0" fmla="*/ 392415 h 409779"/>
                <a:gd name="connsiteX1" fmla="*/ 1432629 w 1539585"/>
                <a:gd name="connsiteY1" fmla="*/ 404970 h 409779"/>
                <a:gd name="connsiteX2" fmla="*/ 91 w 1539585"/>
                <a:gd name="connsiteY2" fmla="*/ 300905 h 409779"/>
                <a:gd name="connsiteX3" fmla="*/ 1364993 w 1539585"/>
                <a:gd name="connsiteY3" fmla="*/ 0 h 409779"/>
                <a:gd name="connsiteX0" fmla="*/ 1436500 w 1693973"/>
                <a:gd name="connsiteY0" fmla="*/ 392415 h 559672"/>
                <a:gd name="connsiteX1" fmla="*/ 1620802 w 1693973"/>
                <a:gd name="connsiteY1" fmla="*/ 558753 h 559672"/>
                <a:gd name="connsiteX2" fmla="*/ 1129 w 1693973"/>
                <a:gd name="connsiteY2" fmla="*/ 300905 h 559672"/>
                <a:gd name="connsiteX3" fmla="*/ 1366031 w 1693973"/>
                <a:gd name="connsiteY3" fmla="*/ 0 h 559672"/>
                <a:gd name="connsiteX0" fmla="*/ 1808835 w 1813225"/>
                <a:gd name="connsiteY0" fmla="*/ 515668 h 561372"/>
                <a:gd name="connsiteX1" fmla="*/ 1620802 w 1813225"/>
                <a:gd name="connsiteY1" fmla="*/ 558753 h 561372"/>
                <a:gd name="connsiteX2" fmla="*/ 1129 w 1813225"/>
                <a:gd name="connsiteY2" fmla="*/ 300905 h 561372"/>
                <a:gd name="connsiteX3" fmla="*/ 1366031 w 1813225"/>
                <a:gd name="connsiteY3" fmla="*/ 0 h 561372"/>
                <a:gd name="connsiteX0" fmla="*/ 1807771 w 1807771"/>
                <a:gd name="connsiteY0" fmla="*/ 515668 h 515697"/>
                <a:gd name="connsiteX1" fmla="*/ 1424463 w 1807771"/>
                <a:gd name="connsiteY1" fmla="*/ 393094 h 515697"/>
                <a:gd name="connsiteX2" fmla="*/ 65 w 1807771"/>
                <a:gd name="connsiteY2" fmla="*/ 300905 h 515697"/>
                <a:gd name="connsiteX3" fmla="*/ 1364967 w 1807771"/>
                <a:gd name="connsiteY3" fmla="*/ 0 h 515697"/>
                <a:gd name="connsiteX0" fmla="*/ 1807853 w 1807853"/>
                <a:gd name="connsiteY0" fmla="*/ 449670 h 449699"/>
                <a:gd name="connsiteX1" fmla="*/ 1424545 w 1807853"/>
                <a:gd name="connsiteY1" fmla="*/ 327096 h 449699"/>
                <a:gd name="connsiteX2" fmla="*/ 147 w 1807853"/>
                <a:gd name="connsiteY2" fmla="*/ 234907 h 449699"/>
                <a:gd name="connsiteX3" fmla="*/ 1335548 w 1807853"/>
                <a:gd name="connsiteY3" fmla="*/ 0 h 449699"/>
                <a:gd name="connsiteX0" fmla="*/ 1807853 w 1807853"/>
                <a:gd name="connsiteY0" fmla="*/ 470232 h 470261"/>
                <a:gd name="connsiteX1" fmla="*/ 1424545 w 1807853"/>
                <a:gd name="connsiteY1" fmla="*/ 347658 h 470261"/>
                <a:gd name="connsiteX2" fmla="*/ 147 w 1807853"/>
                <a:gd name="connsiteY2" fmla="*/ 255469 h 470261"/>
                <a:gd name="connsiteX3" fmla="*/ 1335548 w 1807853"/>
                <a:gd name="connsiteY3" fmla="*/ 20562 h 470261"/>
                <a:gd name="connsiteX4" fmla="*/ 1363378 w 1807853"/>
                <a:gd name="connsiteY4" fmla="*/ 10576 h 470261"/>
                <a:gd name="connsiteX0" fmla="*/ 1807853 w 1807853"/>
                <a:gd name="connsiteY0" fmla="*/ 456195 h 456224"/>
                <a:gd name="connsiteX1" fmla="*/ 1424545 w 1807853"/>
                <a:gd name="connsiteY1" fmla="*/ 333621 h 456224"/>
                <a:gd name="connsiteX2" fmla="*/ 147 w 1807853"/>
                <a:gd name="connsiteY2" fmla="*/ 241432 h 456224"/>
                <a:gd name="connsiteX3" fmla="*/ 1335548 w 1807853"/>
                <a:gd name="connsiteY3" fmla="*/ 6525 h 456224"/>
                <a:gd name="connsiteX4" fmla="*/ 1301976 w 1807853"/>
                <a:gd name="connsiteY4" fmla="*/ 127741 h 456224"/>
                <a:gd name="connsiteX0" fmla="*/ 1807846 w 1807846"/>
                <a:gd name="connsiteY0" fmla="*/ 444376 h 444405"/>
                <a:gd name="connsiteX1" fmla="*/ 1424538 w 1807846"/>
                <a:gd name="connsiteY1" fmla="*/ 321802 h 444405"/>
                <a:gd name="connsiteX2" fmla="*/ 140 w 1807846"/>
                <a:gd name="connsiteY2" fmla="*/ 229613 h 444405"/>
                <a:gd name="connsiteX3" fmla="*/ 1337913 w 1807846"/>
                <a:gd name="connsiteY3" fmla="*/ 6971 h 444405"/>
                <a:gd name="connsiteX4" fmla="*/ 1301969 w 1807846"/>
                <a:gd name="connsiteY4" fmla="*/ 115922 h 444405"/>
                <a:gd name="connsiteX0" fmla="*/ 1807846 w 1807846"/>
                <a:gd name="connsiteY0" fmla="*/ 541124 h 541153"/>
                <a:gd name="connsiteX1" fmla="*/ 1424538 w 1807846"/>
                <a:gd name="connsiteY1" fmla="*/ 418550 h 541153"/>
                <a:gd name="connsiteX2" fmla="*/ 140 w 1807846"/>
                <a:gd name="connsiteY2" fmla="*/ 326361 h 541153"/>
                <a:gd name="connsiteX3" fmla="*/ 1337913 w 1807846"/>
                <a:gd name="connsiteY3" fmla="*/ 103719 h 541153"/>
                <a:gd name="connsiteX4" fmla="*/ 1366948 w 1807846"/>
                <a:gd name="connsiteY4" fmla="*/ 0 h 541153"/>
                <a:gd name="connsiteX0" fmla="*/ 1807846 w 1807846"/>
                <a:gd name="connsiteY0" fmla="*/ 541124 h 541153"/>
                <a:gd name="connsiteX1" fmla="*/ 1424538 w 1807846"/>
                <a:gd name="connsiteY1" fmla="*/ 418550 h 541153"/>
                <a:gd name="connsiteX2" fmla="*/ 140 w 1807846"/>
                <a:gd name="connsiteY2" fmla="*/ 326361 h 541153"/>
                <a:gd name="connsiteX3" fmla="*/ 1337913 w 1807846"/>
                <a:gd name="connsiteY3" fmla="*/ 103719 h 541153"/>
                <a:gd name="connsiteX4" fmla="*/ 1366948 w 1807846"/>
                <a:gd name="connsiteY4" fmla="*/ 0 h 541153"/>
                <a:gd name="connsiteX0" fmla="*/ 1807846 w 1807846"/>
                <a:gd name="connsiteY0" fmla="*/ 541124 h 541153"/>
                <a:gd name="connsiteX1" fmla="*/ 1424538 w 1807846"/>
                <a:gd name="connsiteY1" fmla="*/ 418550 h 541153"/>
                <a:gd name="connsiteX2" fmla="*/ 140 w 1807846"/>
                <a:gd name="connsiteY2" fmla="*/ 326361 h 541153"/>
                <a:gd name="connsiteX3" fmla="*/ 1337913 w 1807846"/>
                <a:gd name="connsiteY3" fmla="*/ 103719 h 541153"/>
                <a:gd name="connsiteX4" fmla="*/ 1366948 w 1807846"/>
                <a:gd name="connsiteY4" fmla="*/ 0 h 541153"/>
                <a:gd name="connsiteX0" fmla="*/ 1807856 w 1807856"/>
                <a:gd name="connsiteY0" fmla="*/ 541124 h 541153"/>
                <a:gd name="connsiteX1" fmla="*/ 1424548 w 1807856"/>
                <a:gd name="connsiteY1" fmla="*/ 418550 h 541153"/>
                <a:gd name="connsiteX2" fmla="*/ 150 w 1807856"/>
                <a:gd name="connsiteY2" fmla="*/ 326361 h 541153"/>
                <a:gd name="connsiteX3" fmla="*/ 1337923 w 1807856"/>
                <a:gd name="connsiteY3" fmla="*/ 103719 h 541153"/>
                <a:gd name="connsiteX4" fmla="*/ 1366958 w 1807856"/>
                <a:gd name="connsiteY4" fmla="*/ 0 h 541153"/>
                <a:gd name="connsiteX0" fmla="*/ 1807856 w 1807856"/>
                <a:gd name="connsiteY0" fmla="*/ 763438 h 763467"/>
                <a:gd name="connsiteX1" fmla="*/ 1424548 w 1807856"/>
                <a:gd name="connsiteY1" fmla="*/ 640864 h 763467"/>
                <a:gd name="connsiteX2" fmla="*/ 150 w 1807856"/>
                <a:gd name="connsiteY2" fmla="*/ 548675 h 763467"/>
                <a:gd name="connsiteX3" fmla="*/ 1337923 w 1807856"/>
                <a:gd name="connsiteY3" fmla="*/ 326033 h 763467"/>
                <a:gd name="connsiteX4" fmla="*/ 660691 w 1807856"/>
                <a:gd name="connsiteY4" fmla="*/ 0 h 763467"/>
                <a:gd name="connsiteX0" fmla="*/ 1807856 w 1807856"/>
                <a:gd name="connsiteY0" fmla="*/ 763438 h 763467"/>
                <a:gd name="connsiteX1" fmla="*/ 1424548 w 1807856"/>
                <a:gd name="connsiteY1" fmla="*/ 640864 h 763467"/>
                <a:gd name="connsiteX2" fmla="*/ 150 w 1807856"/>
                <a:gd name="connsiteY2" fmla="*/ 548675 h 763467"/>
                <a:gd name="connsiteX3" fmla="*/ 1337923 w 1807856"/>
                <a:gd name="connsiteY3" fmla="*/ 326033 h 763467"/>
                <a:gd name="connsiteX4" fmla="*/ 660691 w 1807856"/>
                <a:gd name="connsiteY4" fmla="*/ 0 h 763467"/>
                <a:gd name="connsiteX0" fmla="*/ 1807856 w 1807856"/>
                <a:gd name="connsiteY0" fmla="*/ 605919 h 605948"/>
                <a:gd name="connsiteX1" fmla="*/ 1424548 w 1807856"/>
                <a:gd name="connsiteY1" fmla="*/ 483345 h 605948"/>
                <a:gd name="connsiteX2" fmla="*/ 150 w 1807856"/>
                <a:gd name="connsiteY2" fmla="*/ 391156 h 605948"/>
                <a:gd name="connsiteX3" fmla="*/ 1337923 w 1807856"/>
                <a:gd name="connsiteY3" fmla="*/ 168514 h 605948"/>
                <a:gd name="connsiteX4" fmla="*/ 1178154 w 1807856"/>
                <a:gd name="connsiteY4" fmla="*/ 0 h 605948"/>
                <a:gd name="connsiteX0" fmla="*/ 1807856 w 1807856"/>
                <a:gd name="connsiteY0" fmla="*/ 607439 h 607468"/>
                <a:gd name="connsiteX1" fmla="*/ 1424548 w 1807856"/>
                <a:gd name="connsiteY1" fmla="*/ 484865 h 607468"/>
                <a:gd name="connsiteX2" fmla="*/ 150 w 1807856"/>
                <a:gd name="connsiteY2" fmla="*/ 392676 h 607468"/>
                <a:gd name="connsiteX3" fmla="*/ 1337923 w 1807856"/>
                <a:gd name="connsiteY3" fmla="*/ 170034 h 607468"/>
                <a:gd name="connsiteX4" fmla="*/ 1178154 w 1807856"/>
                <a:gd name="connsiteY4" fmla="*/ 1520 h 607468"/>
                <a:gd name="connsiteX0" fmla="*/ 1807856 w 1807856"/>
                <a:gd name="connsiteY0" fmla="*/ 542994 h 543023"/>
                <a:gd name="connsiteX1" fmla="*/ 1424548 w 1807856"/>
                <a:gd name="connsiteY1" fmla="*/ 420420 h 543023"/>
                <a:gd name="connsiteX2" fmla="*/ 150 w 1807856"/>
                <a:gd name="connsiteY2" fmla="*/ 328231 h 543023"/>
                <a:gd name="connsiteX3" fmla="*/ 1337923 w 1807856"/>
                <a:gd name="connsiteY3" fmla="*/ 105589 h 543023"/>
                <a:gd name="connsiteX4" fmla="*/ 1370766 w 1807856"/>
                <a:gd name="connsiteY4" fmla="*/ 16906 h 543023"/>
                <a:gd name="connsiteX0" fmla="*/ 1807856 w 1807856"/>
                <a:gd name="connsiteY0" fmla="*/ 526648 h 526677"/>
                <a:gd name="connsiteX1" fmla="*/ 1424548 w 1807856"/>
                <a:gd name="connsiteY1" fmla="*/ 404074 h 526677"/>
                <a:gd name="connsiteX2" fmla="*/ 150 w 1807856"/>
                <a:gd name="connsiteY2" fmla="*/ 311885 h 526677"/>
                <a:gd name="connsiteX3" fmla="*/ 1337923 w 1807856"/>
                <a:gd name="connsiteY3" fmla="*/ 89243 h 526677"/>
                <a:gd name="connsiteX4" fmla="*/ 1370766 w 1807856"/>
                <a:gd name="connsiteY4" fmla="*/ 560 h 526677"/>
                <a:gd name="connsiteX0" fmla="*/ 1807856 w 1807856"/>
                <a:gd name="connsiteY0" fmla="*/ 526651 h 526680"/>
                <a:gd name="connsiteX1" fmla="*/ 1424548 w 1807856"/>
                <a:gd name="connsiteY1" fmla="*/ 404077 h 526680"/>
                <a:gd name="connsiteX2" fmla="*/ 150 w 1807856"/>
                <a:gd name="connsiteY2" fmla="*/ 311888 h 526680"/>
                <a:gd name="connsiteX3" fmla="*/ 1337923 w 1807856"/>
                <a:gd name="connsiteY3" fmla="*/ 89246 h 526680"/>
                <a:gd name="connsiteX4" fmla="*/ 1370766 w 1807856"/>
                <a:gd name="connsiteY4" fmla="*/ 563 h 526680"/>
                <a:gd name="connsiteX0" fmla="*/ 1807856 w 1807856"/>
                <a:gd name="connsiteY0" fmla="*/ 514466 h 514495"/>
                <a:gd name="connsiteX1" fmla="*/ 1424548 w 1807856"/>
                <a:gd name="connsiteY1" fmla="*/ 391892 h 514495"/>
                <a:gd name="connsiteX2" fmla="*/ 150 w 1807856"/>
                <a:gd name="connsiteY2" fmla="*/ 299703 h 514495"/>
                <a:gd name="connsiteX3" fmla="*/ 1337923 w 1807856"/>
                <a:gd name="connsiteY3" fmla="*/ 77061 h 514495"/>
                <a:gd name="connsiteX4" fmla="*/ 1373139 w 1807856"/>
                <a:gd name="connsiteY4" fmla="*/ 645 h 514495"/>
                <a:gd name="connsiteX0" fmla="*/ 1808121 w 1808121"/>
                <a:gd name="connsiteY0" fmla="*/ 514402 h 514431"/>
                <a:gd name="connsiteX1" fmla="*/ 1424813 w 1808121"/>
                <a:gd name="connsiteY1" fmla="*/ 391828 h 514431"/>
                <a:gd name="connsiteX2" fmla="*/ 415 w 1808121"/>
                <a:gd name="connsiteY2" fmla="*/ 299639 h 514431"/>
                <a:gd name="connsiteX3" fmla="*/ 1283349 w 1808121"/>
                <a:gd name="connsiteY3" fmla="*/ 86395 h 514431"/>
                <a:gd name="connsiteX4" fmla="*/ 1373404 w 1808121"/>
                <a:gd name="connsiteY4" fmla="*/ 581 h 514431"/>
                <a:gd name="connsiteX0" fmla="*/ 1808000 w 1808000"/>
                <a:gd name="connsiteY0" fmla="*/ 514429 h 514458"/>
                <a:gd name="connsiteX1" fmla="*/ 1424692 w 1808000"/>
                <a:gd name="connsiteY1" fmla="*/ 391855 h 514458"/>
                <a:gd name="connsiteX2" fmla="*/ 294 w 1808000"/>
                <a:gd name="connsiteY2" fmla="*/ 299666 h 514458"/>
                <a:gd name="connsiteX3" fmla="*/ 1304876 w 1808000"/>
                <a:gd name="connsiteY3" fmla="*/ 82108 h 514458"/>
                <a:gd name="connsiteX4" fmla="*/ 1373283 w 1808000"/>
                <a:gd name="connsiteY4" fmla="*/ 608 h 514458"/>
                <a:gd name="connsiteX0" fmla="*/ 1807965 w 1807965"/>
                <a:gd name="connsiteY0" fmla="*/ 514429 h 514458"/>
                <a:gd name="connsiteX1" fmla="*/ 1424657 w 1807965"/>
                <a:gd name="connsiteY1" fmla="*/ 391855 h 514458"/>
                <a:gd name="connsiteX2" fmla="*/ 259 w 1807965"/>
                <a:gd name="connsiteY2" fmla="*/ 299666 h 514458"/>
                <a:gd name="connsiteX3" fmla="*/ 1304841 w 1807965"/>
                <a:gd name="connsiteY3" fmla="*/ 82108 h 514458"/>
                <a:gd name="connsiteX4" fmla="*/ 1373248 w 1807965"/>
                <a:gd name="connsiteY4" fmla="*/ 608 h 514458"/>
                <a:gd name="connsiteX0" fmla="*/ 1807965 w 1807965"/>
                <a:gd name="connsiteY0" fmla="*/ 514429 h 518745"/>
                <a:gd name="connsiteX1" fmla="*/ 1424657 w 1807965"/>
                <a:gd name="connsiteY1" fmla="*/ 391855 h 518745"/>
                <a:gd name="connsiteX2" fmla="*/ 259 w 1807965"/>
                <a:gd name="connsiteY2" fmla="*/ 299666 h 518745"/>
                <a:gd name="connsiteX3" fmla="*/ 1304841 w 1807965"/>
                <a:gd name="connsiteY3" fmla="*/ 82108 h 518745"/>
                <a:gd name="connsiteX4" fmla="*/ 1373248 w 1807965"/>
                <a:gd name="connsiteY4" fmla="*/ 608 h 518745"/>
                <a:gd name="connsiteX0" fmla="*/ 1827652 w 1827652"/>
                <a:gd name="connsiteY0" fmla="*/ 525538 h 527750"/>
                <a:gd name="connsiteX1" fmla="*/ 1424657 w 1827652"/>
                <a:gd name="connsiteY1" fmla="*/ 391855 h 527750"/>
                <a:gd name="connsiteX2" fmla="*/ 259 w 1827652"/>
                <a:gd name="connsiteY2" fmla="*/ 299666 h 527750"/>
                <a:gd name="connsiteX3" fmla="*/ 1304841 w 1827652"/>
                <a:gd name="connsiteY3" fmla="*/ 82108 h 527750"/>
                <a:gd name="connsiteX4" fmla="*/ 1373248 w 1827652"/>
                <a:gd name="connsiteY4" fmla="*/ 608 h 527750"/>
                <a:gd name="connsiteX0" fmla="*/ 1827652 w 1849903"/>
                <a:gd name="connsiteY0" fmla="*/ 525538 h 534436"/>
                <a:gd name="connsiteX1" fmla="*/ 1817644 w 1849903"/>
                <a:gd name="connsiteY1" fmla="*/ 524236 h 534436"/>
                <a:gd name="connsiteX2" fmla="*/ 1424657 w 1849903"/>
                <a:gd name="connsiteY2" fmla="*/ 391855 h 534436"/>
                <a:gd name="connsiteX3" fmla="*/ 259 w 1849903"/>
                <a:gd name="connsiteY3" fmla="*/ 299666 h 534436"/>
                <a:gd name="connsiteX4" fmla="*/ 1304841 w 1849903"/>
                <a:gd name="connsiteY4" fmla="*/ 82108 h 534436"/>
                <a:gd name="connsiteX5" fmla="*/ 1373248 w 1849903"/>
                <a:gd name="connsiteY5" fmla="*/ 608 h 534436"/>
                <a:gd name="connsiteX0" fmla="*/ 1827652 w 1827652"/>
                <a:gd name="connsiteY0" fmla="*/ 525538 h 536331"/>
                <a:gd name="connsiteX1" fmla="*/ 1693581 w 1827652"/>
                <a:gd name="connsiteY1" fmla="*/ 526789 h 536331"/>
                <a:gd name="connsiteX2" fmla="*/ 1424657 w 1827652"/>
                <a:gd name="connsiteY2" fmla="*/ 391855 h 536331"/>
                <a:gd name="connsiteX3" fmla="*/ 259 w 1827652"/>
                <a:gd name="connsiteY3" fmla="*/ 299666 h 536331"/>
                <a:gd name="connsiteX4" fmla="*/ 1304841 w 1827652"/>
                <a:gd name="connsiteY4" fmla="*/ 82108 h 536331"/>
                <a:gd name="connsiteX5" fmla="*/ 1373248 w 1827652"/>
                <a:gd name="connsiteY5" fmla="*/ 608 h 536331"/>
                <a:gd name="connsiteX0" fmla="*/ 2095144 w 2095144"/>
                <a:gd name="connsiteY0" fmla="*/ 469445 h 530714"/>
                <a:gd name="connsiteX1" fmla="*/ 1693581 w 2095144"/>
                <a:gd name="connsiteY1" fmla="*/ 526789 h 530714"/>
                <a:gd name="connsiteX2" fmla="*/ 1424657 w 2095144"/>
                <a:gd name="connsiteY2" fmla="*/ 391855 h 530714"/>
                <a:gd name="connsiteX3" fmla="*/ 259 w 2095144"/>
                <a:gd name="connsiteY3" fmla="*/ 299666 h 530714"/>
                <a:gd name="connsiteX4" fmla="*/ 1304841 w 2095144"/>
                <a:gd name="connsiteY4" fmla="*/ 82108 h 530714"/>
                <a:gd name="connsiteX5" fmla="*/ 1373248 w 2095144"/>
                <a:gd name="connsiteY5" fmla="*/ 608 h 530714"/>
                <a:gd name="connsiteX0" fmla="*/ 2095144 w 2095144"/>
                <a:gd name="connsiteY0" fmla="*/ 469445 h 530714"/>
                <a:gd name="connsiteX1" fmla="*/ 1693581 w 2095144"/>
                <a:gd name="connsiteY1" fmla="*/ 526789 h 530714"/>
                <a:gd name="connsiteX2" fmla="*/ 1424657 w 2095144"/>
                <a:gd name="connsiteY2" fmla="*/ 391855 h 530714"/>
                <a:gd name="connsiteX3" fmla="*/ 259 w 2095144"/>
                <a:gd name="connsiteY3" fmla="*/ 299666 h 530714"/>
                <a:gd name="connsiteX4" fmla="*/ 1304841 w 2095144"/>
                <a:gd name="connsiteY4" fmla="*/ 82108 h 530714"/>
                <a:gd name="connsiteX5" fmla="*/ 1373248 w 2095144"/>
                <a:gd name="connsiteY5" fmla="*/ 608 h 530714"/>
                <a:gd name="connsiteX0" fmla="*/ 2095144 w 2095144"/>
                <a:gd name="connsiteY0" fmla="*/ 469445 h 541117"/>
                <a:gd name="connsiteX1" fmla="*/ 1693581 w 2095144"/>
                <a:gd name="connsiteY1" fmla="*/ 526789 h 541117"/>
                <a:gd name="connsiteX2" fmla="*/ 1424657 w 2095144"/>
                <a:gd name="connsiteY2" fmla="*/ 391855 h 541117"/>
                <a:gd name="connsiteX3" fmla="*/ 259 w 2095144"/>
                <a:gd name="connsiteY3" fmla="*/ 299666 h 541117"/>
                <a:gd name="connsiteX4" fmla="*/ 1304841 w 2095144"/>
                <a:gd name="connsiteY4" fmla="*/ 82108 h 541117"/>
                <a:gd name="connsiteX5" fmla="*/ 1373248 w 2095144"/>
                <a:gd name="connsiteY5" fmla="*/ 608 h 541117"/>
                <a:gd name="connsiteX0" fmla="*/ 2095144 w 2095144"/>
                <a:gd name="connsiteY0" fmla="*/ 469445 h 541117"/>
                <a:gd name="connsiteX1" fmla="*/ 1693581 w 2095144"/>
                <a:gd name="connsiteY1" fmla="*/ 526789 h 541117"/>
                <a:gd name="connsiteX2" fmla="*/ 1424657 w 2095144"/>
                <a:gd name="connsiteY2" fmla="*/ 391855 h 541117"/>
                <a:gd name="connsiteX3" fmla="*/ 259 w 2095144"/>
                <a:gd name="connsiteY3" fmla="*/ 299666 h 541117"/>
                <a:gd name="connsiteX4" fmla="*/ 1304841 w 2095144"/>
                <a:gd name="connsiteY4" fmla="*/ 82108 h 541117"/>
                <a:gd name="connsiteX5" fmla="*/ 1373248 w 2095144"/>
                <a:gd name="connsiteY5" fmla="*/ 608 h 541117"/>
                <a:gd name="connsiteX0" fmla="*/ 2095144 w 2095144"/>
                <a:gd name="connsiteY0" fmla="*/ 469445 h 541719"/>
                <a:gd name="connsiteX1" fmla="*/ 1693581 w 2095144"/>
                <a:gd name="connsiteY1" fmla="*/ 526789 h 541719"/>
                <a:gd name="connsiteX2" fmla="*/ 1424657 w 2095144"/>
                <a:gd name="connsiteY2" fmla="*/ 391855 h 541719"/>
                <a:gd name="connsiteX3" fmla="*/ 259 w 2095144"/>
                <a:gd name="connsiteY3" fmla="*/ 299666 h 541719"/>
                <a:gd name="connsiteX4" fmla="*/ 1304841 w 2095144"/>
                <a:gd name="connsiteY4" fmla="*/ 82108 h 541719"/>
                <a:gd name="connsiteX5" fmla="*/ 1373248 w 2095144"/>
                <a:gd name="connsiteY5" fmla="*/ 608 h 541719"/>
                <a:gd name="connsiteX0" fmla="*/ 2095143 w 2095143"/>
                <a:gd name="connsiteY0" fmla="*/ 469445 h 541719"/>
                <a:gd name="connsiteX1" fmla="*/ 1693581 w 2095143"/>
                <a:gd name="connsiteY1" fmla="*/ 526789 h 541719"/>
                <a:gd name="connsiteX2" fmla="*/ 1424657 w 2095143"/>
                <a:gd name="connsiteY2" fmla="*/ 391855 h 541719"/>
                <a:gd name="connsiteX3" fmla="*/ 259 w 2095143"/>
                <a:gd name="connsiteY3" fmla="*/ 299666 h 541719"/>
                <a:gd name="connsiteX4" fmla="*/ 1304841 w 2095143"/>
                <a:gd name="connsiteY4" fmla="*/ 82108 h 541719"/>
                <a:gd name="connsiteX5" fmla="*/ 1373248 w 2095143"/>
                <a:gd name="connsiteY5" fmla="*/ 608 h 541719"/>
                <a:gd name="connsiteX0" fmla="*/ 2095143 w 2115889"/>
                <a:gd name="connsiteY0" fmla="*/ 469445 h 528084"/>
                <a:gd name="connsiteX1" fmla="*/ 2083230 w 2115889"/>
                <a:gd name="connsiteY1" fmla="*/ 460623 h 528084"/>
                <a:gd name="connsiteX2" fmla="*/ 1693581 w 2115889"/>
                <a:gd name="connsiteY2" fmla="*/ 526789 h 528084"/>
                <a:gd name="connsiteX3" fmla="*/ 1424657 w 2115889"/>
                <a:gd name="connsiteY3" fmla="*/ 391855 h 528084"/>
                <a:gd name="connsiteX4" fmla="*/ 259 w 2115889"/>
                <a:gd name="connsiteY4" fmla="*/ 299666 h 528084"/>
                <a:gd name="connsiteX5" fmla="*/ 1304841 w 2115889"/>
                <a:gd name="connsiteY5" fmla="*/ 82108 h 528084"/>
                <a:gd name="connsiteX6" fmla="*/ 1373248 w 2115889"/>
                <a:gd name="connsiteY6" fmla="*/ 608 h 528084"/>
                <a:gd name="connsiteX0" fmla="*/ 2095143 w 2095143"/>
                <a:gd name="connsiteY0" fmla="*/ 469445 h 529858"/>
                <a:gd name="connsiteX1" fmla="*/ 1933094 w 2095143"/>
                <a:gd name="connsiteY1" fmla="*/ 505054 h 529858"/>
                <a:gd name="connsiteX2" fmla="*/ 1693581 w 2095143"/>
                <a:gd name="connsiteY2" fmla="*/ 526789 h 529858"/>
                <a:gd name="connsiteX3" fmla="*/ 1424657 w 2095143"/>
                <a:gd name="connsiteY3" fmla="*/ 391855 h 529858"/>
                <a:gd name="connsiteX4" fmla="*/ 259 w 2095143"/>
                <a:gd name="connsiteY4" fmla="*/ 299666 h 529858"/>
                <a:gd name="connsiteX5" fmla="*/ 1304841 w 2095143"/>
                <a:gd name="connsiteY5" fmla="*/ 82108 h 529858"/>
                <a:gd name="connsiteX6" fmla="*/ 1373248 w 2095143"/>
                <a:gd name="connsiteY6" fmla="*/ 608 h 529858"/>
                <a:gd name="connsiteX0" fmla="*/ 2273051 w 2273051"/>
                <a:gd name="connsiteY0" fmla="*/ 282680 h 529858"/>
                <a:gd name="connsiteX1" fmla="*/ 1933094 w 2273051"/>
                <a:gd name="connsiteY1" fmla="*/ 505054 h 529858"/>
                <a:gd name="connsiteX2" fmla="*/ 1693581 w 2273051"/>
                <a:gd name="connsiteY2" fmla="*/ 526789 h 529858"/>
                <a:gd name="connsiteX3" fmla="*/ 1424657 w 2273051"/>
                <a:gd name="connsiteY3" fmla="*/ 391855 h 529858"/>
                <a:gd name="connsiteX4" fmla="*/ 259 w 2273051"/>
                <a:gd name="connsiteY4" fmla="*/ 299666 h 529858"/>
                <a:gd name="connsiteX5" fmla="*/ 1304841 w 2273051"/>
                <a:gd name="connsiteY5" fmla="*/ 82108 h 529858"/>
                <a:gd name="connsiteX6" fmla="*/ 1373248 w 2273051"/>
                <a:gd name="connsiteY6" fmla="*/ 608 h 529858"/>
                <a:gd name="connsiteX0" fmla="*/ 2273051 w 2273051"/>
                <a:gd name="connsiteY0" fmla="*/ 282680 h 529538"/>
                <a:gd name="connsiteX1" fmla="*/ 2004749 w 2273051"/>
                <a:gd name="connsiteY1" fmla="*/ 501224 h 529538"/>
                <a:gd name="connsiteX2" fmla="*/ 1693581 w 2273051"/>
                <a:gd name="connsiteY2" fmla="*/ 526789 h 529538"/>
                <a:gd name="connsiteX3" fmla="*/ 1424657 w 2273051"/>
                <a:gd name="connsiteY3" fmla="*/ 391855 h 529538"/>
                <a:gd name="connsiteX4" fmla="*/ 259 w 2273051"/>
                <a:gd name="connsiteY4" fmla="*/ 299666 h 529538"/>
                <a:gd name="connsiteX5" fmla="*/ 1304841 w 2273051"/>
                <a:gd name="connsiteY5" fmla="*/ 82108 h 529538"/>
                <a:gd name="connsiteX6" fmla="*/ 1373248 w 2273051"/>
                <a:gd name="connsiteY6" fmla="*/ 608 h 529538"/>
                <a:gd name="connsiteX0" fmla="*/ 2273051 w 2273051"/>
                <a:gd name="connsiteY0" fmla="*/ 282680 h 531079"/>
                <a:gd name="connsiteX1" fmla="*/ 2004749 w 2273051"/>
                <a:gd name="connsiteY1" fmla="*/ 501224 h 531079"/>
                <a:gd name="connsiteX2" fmla="*/ 1693581 w 2273051"/>
                <a:gd name="connsiteY2" fmla="*/ 526789 h 531079"/>
                <a:gd name="connsiteX3" fmla="*/ 1424657 w 2273051"/>
                <a:gd name="connsiteY3" fmla="*/ 391855 h 531079"/>
                <a:gd name="connsiteX4" fmla="*/ 259 w 2273051"/>
                <a:gd name="connsiteY4" fmla="*/ 299666 h 531079"/>
                <a:gd name="connsiteX5" fmla="*/ 1304841 w 2273051"/>
                <a:gd name="connsiteY5" fmla="*/ 82108 h 531079"/>
                <a:gd name="connsiteX6" fmla="*/ 1373248 w 2273051"/>
                <a:gd name="connsiteY6" fmla="*/ 608 h 531079"/>
                <a:gd name="connsiteX0" fmla="*/ 2273051 w 2273051"/>
                <a:gd name="connsiteY0" fmla="*/ 282680 h 531079"/>
                <a:gd name="connsiteX1" fmla="*/ 2004749 w 2273051"/>
                <a:gd name="connsiteY1" fmla="*/ 501224 h 531079"/>
                <a:gd name="connsiteX2" fmla="*/ 1693581 w 2273051"/>
                <a:gd name="connsiteY2" fmla="*/ 526789 h 531079"/>
                <a:gd name="connsiteX3" fmla="*/ 1424657 w 2273051"/>
                <a:gd name="connsiteY3" fmla="*/ 391855 h 531079"/>
                <a:gd name="connsiteX4" fmla="*/ 259 w 2273051"/>
                <a:gd name="connsiteY4" fmla="*/ 299666 h 531079"/>
                <a:gd name="connsiteX5" fmla="*/ 1304841 w 2273051"/>
                <a:gd name="connsiteY5" fmla="*/ 82108 h 531079"/>
                <a:gd name="connsiteX6" fmla="*/ 1373248 w 2273051"/>
                <a:gd name="connsiteY6" fmla="*/ 608 h 531079"/>
                <a:gd name="connsiteX0" fmla="*/ 2273051 w 2273051"/>
                <a:gd name="connsiteY0" fmla="*/ 282680 h 530372"/>
                <a:gd name="connsiteX1" fmla="*/ 2037940 w 2273051"/>
                <a:gd name="connsiteY1" fmla="*/ 496139 h 530372"/>
                <a:gd name="connsiteX2" fmla="*/ 1693581 w 2273051"/>
                <a:gd name="connsiteY2" fmla="*/ 526789 h 530372"/>
                <a:gd name="connsiteX3" fmla="*/ 1424657 w 2273051"/>
                <a:gd name="connsiteY3" fmla="*/ 391855 h 530372"/>
                <a:gd name="connsiteX4" fmla="*/ 259 w 2273051"/>
                <a:gd name="connsiteY4" fmla="*/ 299666 h 530372"/>
                <a:gd name="connsiteX5" fmla="*/ 1304841 w 2273051"/>
                <a:gd name="connsiteY5" fmla="*/ 82108 h 530372"/>
                <a:gd name="connsiteX6" fmla="*/ 1373248 w 2273051"/>
                <a:gd name="connsiteY6" fmla="*/ 608 h 530372"/>
                <a:gd name="connsiteX0" fmla="*/ 2262476 w 2262476"/>
                <a:gd name="connsiteY0" fmla="*/ 281476 h 530372"/>
                <a:gd name="connsiteX1" fmla="*/ 2037940 w 2262476"/>
                <a:gd name="connsiteY1" fmla="*/ 496139 h 530372"/>
                <a:gd name="connsiteX2" fmla="*/ 1693581 w 2262476"/>
                <a:gd name="connsiteY2" fmla="*/ 526789 h 530372"/>
                <a:gd name="connsiteX3" fmla="*/ 1424657 w 2262476"/>
                <a:gd name="connsiteY3" fmla="*/ 391855 h 530372"/>
                <a:gd name="connsiteX4" fmla="*/ 259 w 2262476"/>
                <a:gd name="connsiteY4" fmla="*/ 299666 h 530372"/>
                <a:gd name="connsiteX5" fmla="*/ 1304841 w 2262476"/>
                <a:gd name="connsiteY5" fmla="*/ 82108 h 530372"/>
                <a:gd name="connsiteX6" fmla="*/ 1373248 w 2262476"/>
                <a:gd name="connsiteY6" fmla="*/ 608 h 530372"/>
                <a:gd name="connsiteX0" fmla="*/ 2262476 w 2262476"/>
                <a:gd name="connsiteY0" fmla="*/ 281476 h 530372"/>
                <a:gd name="connsiteX1" fmla="*/ 2037940 w 2262476"/>
                <a:gd name="connsiteY1" fmla="*/ 496139 h 530372"/>
                <a:gd name="connsiteX2" fmla="*/ 1693581 w 2262476"/>
                <a:gd name="connsiteY2" fmla="*/ 526789 h 530372"/>
                <a:gd name="connsiteX3" fmla="*/ 1424657 w 2262476"/>
                <a:gd name="connsiteY3" fmla="*/ 391855 h 530372"/>
                <a:gd name="connsiteX4" fmla="*/ 259 w 2262476"/>
                <a:gd name="connsiteY4" fmla="*/ 299666 h 530372"/>
                <a:gd name="connsiteX5" fmla="*/ 1304841 w 2262476"/>
                <a:gd name="connsiteY5" fmla="*/ 82108 h 530372"/>
                <a:gd name="connsiteX6" fmla="*/ 1373248 w 2262476"/>
                <a:gd name="connsiteY6" fmla="*/ 608 h 530372"/>
                <a:gd name="connsiteX7" fmla="*/ 2262476 w 2262476"/>
                <a:gd name="connsiteY7" fmla="*/ 281476 h 530372"/>
                <a:gd name="connsiteX0" fmla="*/ 2263405 w 2263405"/>
                <a:gd name="connsiteY0" fmla="*/ 281717 h 530613"/>
                <a:gd name="connsiteX1" fmla="*/ 2038869 w 2263405"/>
                <a:gd name="connsiteY1" fmla="*/ 496380 h 530613"/>
                <a:gd name="connsiteX2" fmla="*/ 1694510 w 2263405"/>
                <a:gd name="connsiteY2" fmla="*/ 527030 h 530613"/>
                <a:gd name="connsiteX3" fmla="*/ 1425586 w 2263405"/>
                <a:gd name="connsiteY3" fmla="*/ 392096 h 530613"/>
                <a:gd name="connsiteX4" fmla="*/ 1188 w 2263405"/>
                <a:gd name="connsiteY4" fmla="*/ 299907 h 530613"/>
                <a:gd name="connsiteX5" fmla="*/ 1178895 w 2263405"/>
                <a:gd name="connsiteY5" fmla="*/ 56422 h 530613"/>
                <a:gd name="connsiteX6" fmla="*/ 1374177 w 2263405"/>
                <a:gd name="connsiteY6" fmla="*/ 849 h 530613"/>
                <a:gd name="connsiteX7" fmla="*/ 2263405 w 2263405"/>
                <a:gd name="connsiteY7" fmla="*/ 281717 h 530613"/>
                <a:gd name="connsiteX0" fmla="*/ 2263405 w 2263405"/>
                <a:gd name="connsiteY0" fmla="*/ 282103 h 530999"/>
                <a:gd name="connsiteX1" fmla="*/ 2038869 w 2263405"/>
                <a:gd name="connsiteY1" fmla="*/ 496766 h 530999"/>
                <a:gd name="connsiteX2" fmla="*/ 1694510 w 2263405"/>
                <a:gd name="connsiteY2" fmla="*/ 527416 h 530999"/>
                <a:gd name="connsiteX3" fmla="*/ 1425586 w 2263405"/>
                <a:gd name="connsiteY3" fmla="*/ 392482 h 530999"/>
                <a:gd name="connsiteX4" fmla="*/ 1188 w 2263405"/>
                <a:gd name="connsiteY4" fmla="*/ 300293 h 530999"/>
                <a:gd name="connsiteX5" fmla="*/ 1178895 w 2263405"/>
                <a:gd name="connsiteY5" fmla="*/ 56808 h 530999"/>
                <a:gd name="connsiteX6" fmla="*/ 1374177 w 2263405"/>
                <a:gd name="connsiteY6" fmla="*/ 1235 h 530999"/>
                <a:gd name="connsiteX7" fmla="*/ 2263405 w 2263405"/>
                <a:gd name="connsiteY7" fmla="*/ 282103 h 530999"/>
                <a:gd name="connsiteX0" fmla="*/ 2267242 w 2267242"/>
                <a:gd name="connsiteY0" fmla="*/ 285668 h 530999"/>
                <a:gd name="connsiteX1" fmla="*/ 2038869 w 2267242"/>
                <a:gd name="connsiteY1" fmla="*/ 496766 h 530999"/>
                <a:gd name="connsiteX2" fmla="*/ 1694510 w 2267242"/>
                <a:gd name="connsiteY2" fmla="*/ 527416 h 530999"/>
                <a:gd name="connsiteX3" fmla="*/ 1425586 w 2267242"/>
                <a:gd name="connsiteY3" fmla="*/ 392482 h 530999"/>
                <a:gd name="connsiteX4" fmla="*/ 1188 w 2267242"/>
                <a:gd name="connsiteY4" fmla="*/ 300293 h 530999"/>
                <a:gd name="connsiteX5" fmla="*/ 1178895 w 2267242"/>
                <a:gd name="connsiteY5" fmla="*/ 56808 h 530999"/>
                <a:gd name="connsiteX6" fmla="*/ 1374177 w 2267242"/>
                <a:gd name="connsiteY6" fmla="*/ 1235 h 530999"/>
                <a:gd name="connsiteX7" fmla="*/ 2267242 w 2267242"/>
                <a:gd name="connsiteY7" fmla="*/ 285668 h 530999"/>
                <a:gd name="connsiteX0" fmla="*/ 2195937 w 2195937"/>
                <a:gd name="connsiteY0" fmla="*/ 340125 h 530999"/>
                <a:gd name="connsiteX1" fmla="*/ 2038869 w 2195937"/>
                <a:gd name="connsiteY1" fmla="*/ 496766 h 530999"/>
                <a:gd name="connsiteX2" fmla="*/ 1694510 w 2195937"/>
                <a:gd name="connsiteY2" fmla="*/ 527416 h 530999"/>
                <a:gd name="connsiteX3" fmla="*/ 1425586 w 2195937"/>
                <a:gd name="connsiteY3" fmla="*/ 392482 h 530999"/>
                <a:gd name="connsiteX4" fmla="*/ 1188 w 2195937"/>
                <a:gd name="connsiteY4" fmla="*/ 300293 h 530999"/>
                <a:gd name="connsiteX5" fmla="*/ 1178895 w 2195937"/>
                <a:gd name="connsiteY5" fmla="*/ 56808 h 530999"/>
                <a:gd name="connsiteX6" fmla="*/ 1374177 w 2195937"/>
                <a:gd name="connsiteY6" fmla="*/ 1235 h 530999"/>
                <a:gd name="connsiteX7" fmla="*/ 2195937 w 2195937"/>
                <a:gd name="connsiteY7" fmla="*/ 340125 h 530999"/>
                <a:gd name="connsiteX0" fmla="*/ 2203789 w 2203789"/>
                <a:gd name="connsiteY0" fmla="*/ 278440 h 530999"/>
                <a:gd name="connsiteX1" fmla="*/ 2038869 w 2203789"/>
                <a:gd name="connsiteY1" fmla="*/ 496766 h 530999"/>
                <a:gd name="connsiteX2" fmla="*/ 1694510 w 2203789"/>
                <a:gd name="connsiteY2" fmla="*/ 527416 h 530999"/>
                <a:gd name="connsiteX3" fmla="*/ 1425586 w 2203789"/>
                <a:gd name="connsiteY3" fmla="*/ 392482 h 530999"/>
                <a:gd name="connsiteX4" fmla="*/ 1188 w 2203789"/>
                <a:gd name="connsiteY4" fmla="*/ 300293 h 530999"/>
                <a:gd name="connsiteX5" fmla="*/ 1178895 w 2203789"/>
                <a:gd name="connsiteY5" fmla="*/ 56808 h 530999"/>
                <a:gd name="connsiteX6" fmla="*/ 1374177 w 2203789"/>
                <a:gd name="connsiteY6" fmla="*/ 1235 h 530999"/>
                <a:gd name="connsiteX7" fmla="*/ 2203789 w 2203789"/>
                <a:gd name="connsiteY7" fmla="*/ 278440 h 530999"/>
                <a:gd name="connsiteX0" fmla="*/ 2125954 w 2132024"/>
                <a:gd name="connsiteY0" fmla="*/ 254970 h 530999"/>
                <a:gd name="connsiteX1" fmla="*/ 2038869 w 2132024"/>
                <a:gd name="connsiteY1" fmla="*/ 496766 h 530999"/>
                <a:gd name="connsiteX2" fmla="*/ 1694510 w 2132024"/>
                <a:gd name="connsiteY2" fmla="*/ 527416 h 530999"/>
                <a:gd name="connsiteX3" fmla="*/ 1425586 w 2132024"/>
                <a:gd name="connsiteY3" fmla="*/ 392482 h 530999"/>
                <a:gd name="connsiteX4" fmla="*/ 1188 w 2132024"/>
                <a:gd name="connsiteY4" fmla="*/ 300293 h 530999"/>
                <a:gd name="connsiteX5" fmla="*/ 1178895 w 2132024"/>
                <a:gd name="connsiteY5" fmla="*/ 56808 h 530999"/>
                <a:gd name="connsiteX6" fmla="*/ 1374177 w 2132024"/>
                <a:gd name="connsiteY6" fmla="*/ 1235 h 530999"/>
                <a:gd name="connsiteX7" fmla="*/ 2125954 w 2132024"/>
                <a:gd name="connsiteY7" fmla="*/ 254970 h 530999"/>
                <a:gd name="connsiteX0" fmla="*/ 2224882 w 2224882"/>
                <a:gd name="connsiteY0" fmla="*/ 303789 h 530999"/>
                <a:gd name="connsiteX1" fmla="*/ 2038869 w 2224882"/>
                <a:gd name="connsiteY1" fmla="*/ 496766 h 530999"/>
                <a:gd name="connsiteX2" fmla="*/ 1694510 w 2224882"/>
                <a:gd name="connsiteY2" fmla="*/ 527416 h 530999"/>
                <a:gd name="connsiteX3" fmla="*/ 1425586 w 2224882"/>
                <a:gd name="connsiteY3" fmla="*/ 392482 h 530999"/>
                <a:gd name="connsiteX4" fmla="*/ 1188 w 2224882"/>
                <a:gd name="connsiteY4" fmla="*/ 300293 h 530999"/>
                <a:gd name="connsiteX5" fmla="*/ 1178895 w 2224882"/>
                <a:gd name="connsiteY5" fmla="*/ 56808 h 530999"/>
                <a:gd name="connsiteX6" fmla="*/ 1374177 w 2224882"/>
                <a:gd name="connsiteY6" fmla="*/ 1235 h 530999"/>
                <a:gd name="connsiteX7" fmla="*/ 2224882 w 2224882"/>
                <a:gd name="connsiteY7" fmla="*/ 303789 h 530999"/>
                <a:gd name="connsiteX0" fmla="*/ 2217120 w 2217120"/>
                <a:gd name="connsiteY0" fmla="*/ 331066 h 530999"/>
                <a:gd name="connsiteX1" fmla="*/ 2038869 w 2217120"/>
                <a:gd name="connsiteY1" fmla="*/ 496766 h 530999"/>
                <a:gd name="connsiteX2" fmla="*/ 1694510 w 2217120"/>
                <a:gd name="connsiteY2" fmla="*/ 527416 h 530999"/>
                <a:gd name="connsiteX3" fmla="*/ 1425586 w 2217120"/>
                <a:gd name="connsiteY3" fmla="*/ 392482 h 530999"/>
                <a:gd name="connsiteX4" fmla="*/ 1188 w 2217120"/>
                <a:gd name="connsiteY4" fmla="*/ 300293 h 530999"/>
                <a:gd name="connsiteX5" fmla="*/ 1178895 w 2217120"/>
                <a:gd name="connsiteY5" fmla="*/ 56808 h 530999"/>
                <a:gd name="connsiteX6" fmla="*/ 1374177 w 2217120"/>
                <a:gd name="connsiteY6" fmla="*/ 1235 h 530999"/>
                <a:gd name="connsiteX7" fmla="*/ 2217120 w 2217120"/>
                <a:gd name="connsiteY7" fmla="*/ 331066 h 530999"/>
                <a:gd name="connsiteX0" fmla="*/ 2217120 w 2217120"/>
                <a:gd name="connsiteY0" fmla="*/ 331066 h 530410"/>
                <a:gd name="connsiteX1" fmla="*/ 2038869 w 2217120"/>
                <a:gd name="connsiteY1" fmla="*/ 496766 h 530410"/>
                <a:gd name="connsiteX2" fmla="*/ 1694510 w 2217120"/>
                <a:gd name="connsiteY2" fmla="*/ 527416 h 530410"/>
                <a:gd name="connsiteX3" fmla="*/ 1425586 w 2217120"/>
                <a:gd name="connsiteY3" fmla="*/ 392482 h 530410"/>
                <a:gd name="connsiteX4" fmla="*/ 1188 w 2217120"/>
                <a:gd name="connsiteY4" fmla="*/ 300293 h 530410"/>
                <a:gd name="connsiteX5" fmla="*/ 1178895 w 2217120"/>
                <a:gd name="connsiteY5" fmla="*/ 56808 h 530410"/>
                <a:gd name="connsiteX6" fmla="*/ 1374177 w 2217120"/>
                <a:gd name="connsiteY6" fmla="*/ 1235 h 530410"/>
                <a:gd name="connsiteX7" fmla="*/ 2217120 w 2217120"/>
                <a:gd name="connsiteY7" fmla="*/ 331066 h 530410"/>
                <a:gd name="connsiteX0" fmla="*/ 2217120 w 2217120"/>
                <a:gd name="connsiteY0" fmla="*/ 331066 h 530410"/>
                <a:gd name="connsiteX1" fmla="*/ 2038869 w 2217120"/>
                <a:gd name="connsiteY1" fmla="*/ 496766 h 530410"/>
                <a:gd name="connsiteX2" fmla="*/ 1694510 w 2217120"/>
                <a:gd name="connsiteY2" fmla="*/ 527416 h 530410"/>
                <a:gd name="connsiteX3" fmla="*/ 1425586 w 2217120"/>
                <a:gd name="connsiteY3" fmla="*/ 392482 h 530410"/>
                <a:gd name="connsiteX4" fmla="*/ 1188 w 2217120"/>
                <a:gd name="connsiteY4" fmla="*/ 300293 h 530410"/>
                <a:gd name="connsiteX5" fmla="*/ 1178895 w 2217120"/>
                <a:gd name="connsiteY5" fmla="*/ 56808 h 530410"/>
                <a:gd name="connsiteX6" fmla="*/ 1374177 w 2217120"/>
                <a:gd name="connsiteY6" fmla="*/ 1235 h 530410"/>
                <a:gd name="connsiteX7" fmla="*/ 2217120 w 2217120"/>
                <a:gd name="connsiteY7" fmla="*/ 331066 h 530410"/>
                <a:gd name="connsiteX0" fmla="*/ 2217120 w 2217120"/>
                <a:gd name="connsiteY0" fmla="*/ 331066 h 530410"/>
                <a:gd name="connsiteX1" fmla="*/ 2038869 w 2217120"/>
                <a:gd name="connsiteY1" fmla="*/ 496766 h 530410"/>
                <a:gd name="connsiteX2" fmla="*/ 1694510 w 2217120"/>
                <a:gd name="connsiteY2" fmla="*/ 527416 h 530410"/>
                <a:gd name="connsiteX3" fmla="*/ 1425586 w 2217120"/>
                <a:gd name="connsiteY3" fmla="*/ 392482 h 530410"/>
                <a:gd name="connsiteX4" fmla="*/ 1188 w 2217120"/>
                <a:gd name="connsiteY4" fmla="*/ 300293 h 530410"/>
                <a:gd name="connsiteX5" fmla="*/ 1178895 w 2217120"/>
                <a:gd name="connsiteY5" fmla="*/ 56808 h 530410"/>
                <a:gd name="connsiteX6" fmla="*/ 1374177 w 2217120"/>
                <a:gd name="connsiteY6" fmla="*/ 1235 h 530410"/>
                <a:gd name="connsiteX7" fmla="*/ 2217120 w 2217120"/>
                <a:gd name="connsiteY7" fmla="*/ 331066 h 530410"/>
                <a:gd name="connsiteX0" fmla="*/ 2217120 w 2217120"/>
                <a:gd name="connsiteY0" fmla="*/ 331066 h 534340"/>
                <a:gd name="connsiteX1" fmla="*/ 2038869 w 2217120"/>
                <a:gd name="connsiteY1" fmla="*/ 496766 h 534340"/>
                <a:gd name="connsiteX2" fmla="*/ 1694510 w 2217120"/>
                <a:gd name="connsiteY2" fmla="*/ 527416 h 534340"/>
                <a:gd name="connsiteX3" fmla="*/ 1425586 w 2217120"/>
                <a:gd name="connsiteY3" fmla="*/ 392482 h 534340"/>
                <a:gd name="connsiteX4" fmla="*/ 1188 w 2217120"/>
                <a:gd name="connsiteY4" fmla="*/ 300293 h 534340"/>
                <a:gd name="connsiteX5" fmla="*/ 1178895 w 2217120"/>
                <a:gd name="connsiteY5" fmla="*/ 56808 h 534340"/>
                <a:gd name="connsiteX6" fmla="*/ 1374177 w 2217120"/>
                <a:gd name="connsiteY6" fmla="*/ 1235 h 534340"/>
                <a:gd name="connsiteX7" fmla="*/ 2217120 w 2217120"/>
                <a:gd name="connsiteY7" fmla="*/ 331066 h 534340"/>
                <a:gd name="connsiteX0" fmla="*/ 2217120 w 2217120"/>
                <a:gd name="connsiteY0" fmla="*/ 331066 h 551752"/>
                <a:gd name="connsiteX1" fmla="*/ 2036379 w 2217120"/>
                <a:gd name="connsiteY1" fmla="*/ 530380 h 551752"/>
                <a:gd name="connsiteX2" fmla="*/ 1694510 w 2217120"/>
                <a:gd name="connsiteY2" fmla="*/ 527416 h 551752"/>
                <a:gd name="connsiteX3" fmla="*/ 1425586 w 2217120"/>
                <a:gd name="connsiteY3" fmla="*/ 392482 h 551752"/>
                <a:gd name="connsiteX4" fmla="*/ 1188 w 2217120"/>
                <a:gd name="connsiteY4" fmla="*/ 300293 h 551752"/>
                <a:gd name="connsiteX5" fmla="*/ 1178895 w 2217120"/>
                <a:gd name="connsiteY5" fmla="*/ 56808 h 551752"/>
                <a:gd name="connsiteX6" fmla="*/ 1374177 w 2217120"/>
                <a:gd name="connsiteY6" fmla="*/ 1235 h 551752"/>
                <a:gd name="connsiteX7" fmla="*/ 2217120 w 2217120"/>
                <a:gd name="connsiteY7" fmla="*/ 331066 h 551752"/>
                <a:gd name="connsiteX0" fmla="*/ 2127742 w 2135685"/>
                <a:gd name="connsiteY0" fmla="*/ 308367 h 551752"/>
                <a:gd name="connsiteX1" fmla="*/ 2036379 w 2135685"/>
                <a:gd name="connsiteY1" fmla="*/ 530380 h 551752"/>
                <a:gd name="connsiteX2" fmla="*/ 1694510 w 2135685"/>
                <a:gd name="connsiteY2" fmla="*/ 527416 h 551752"/>
                <a:gd name="connsiteX3" fmla="*/ 1425586 w 2135685"/>
                <a:gd name="connsiteY3" fmla="*/ 392482 h 551752"/>
                <a:gd name="connsiteX4" fmla="*/ 1188 w 2135685"/>
                <a:gd name="connsiteY4" fmla="*/ 300293 h 551752"/>
                <a:gd name="connsiteX5" fmla="*/ 1178895 w 2135685"/>
                <a:gd name="connsiteY5" fmla="*/ 56808 h 551752"/>
                <a:gd name="connsiteX6" fmla="*/ 1374177 w 2135685"/>
                <a:gd name="connsiteY6" fmla="*/ 1235 h 551752"/>
                <a:gd name="connsiteX7" fmla="*/ 2127742 w 2135685"/>
                <a:gd name="connsiteY7" fmla="*/ 308367 h 551752"/>
                <a:gd name="connsiteX0" fmla="*/ 2127742 w 2132536"/>
                <a:gd name="connsiteY0" fmla="*/ 308367 h 551752"/>
                <a:gd name="connsiteX1" fmla="*/ 2036379 w 2132536"/>
                <a:gd name="connsiteY1" fmla="*/ 530380 h 551752"/>
                <a:gd name="connsiteX2" fmla="*/ 1694510 w 2132536"/>
                <a:gd name="connsiteY2" fmla="*/ 527416 h 551752"/>
                <a:gd name="connsiteX3" fmla="*/ 1425586 w 2132536"/>
                <a:gd name="connsiteY3" fmla="*/ 392482 h 551752"/>
                <a:gd name="connsiteX4" fmla="*/ 1188 w 2132536"/>
                <a:gd name="connsiteY4" fmla="*/ 300293 h 551752"/>
                <a:gd name="connsiteX5" fmla="*/ 1178895 w 2132536"/>
                <a:gd name="connsiteY5" fmla="*/ 56808 h 551752"/>
                <a:gd name="connsiteX6" fmla="*/ 1374177 w 2132536"/>
                <a:gd name="connsiteY6" fmla="*/ 1235 h 551752"/>
                <a:gd name="connsiteX7" fmla="*/ 2127742 w 2132536"/>
                <a:gd name="connsiteY7" fmla="*/ 308367 h 551752"/>
                <a:gd name="connsiteX0" fmla="*/ 2250948 w 2250948"/>
                <a:gd name="connsiteY0" fmla="*/ 275982 h 551752"/>
                <a:gd name="connsiteX1" fmla="*/ 2036379 w 2250948"/>
                <a:gd name="connsiteY1" fmla="*/ 530380 h 551752"/>
                <a:gd name="connsiteX2" fmla="*/ 1694510 w 2250948"/>
                <a:gd name="connsiteY2" fmla="*/ 527416 h 551752"/>
                <a:gd name="connsiteX3" fmla="*/ 1425586 w 2250948"/>
                <a:gd name="connsiteY3" fmla="*/ 392482 h 551752"/>
                <a:gd name="connsiteX4" fmla="*/ 1188 w 2250948"/>
                <a:gd name="connsiteY4" fmla="*/ 300293 h 551752"/>
                <a:gd name="connsiteX5" fmla="*/ 1178895 w 2250948"/>
                <a:gd name="connsiteY5" fmla="*/ 56808 h 551752"/>
                <a:gd name="connsiteX6" fmla="*/ 1374177 w 2250948"/>
                <a:gd name="connsiteY6" fmla="*/ 1235 h 551752"/>
                <a:gd name="connsiteX7" fmla="*/ 2250948 w 2250948"/>
                <a:gd name="connsiteY7" fmla="*/ 275982 h 551752"/>
                <a:gd name="connsiteX0" fmla="*/ 2250948 w 2250948"/>
                <a:gd name="connsiteY0" fmla="*/ 275982 h 551752"/>
                <a:gd name="connsiteX1" fmla="*/ 2036379 w 2250948"/>
                <a:gd name="connsiteY1" fmla="*/ 530380 h 551752"/>
                <a:gd name="connsiteX2" fmla="*/ 1694510 w 2250948"/>
                <a:gd name="connsiteY2" fmla="*/ 527416 h 551752"/>
                <a:gd name="connsiteX3" fmla="*/ 1425586 w 2250948"/>
                <a:gd name="connsiteY3" fmla="*/ 392482 h 551752"/>
                <a:gd name="connsiteX4" fmla="*/ 1188 w 2250948"/>
                <a:gd name="connsiteY4" fmla="*/ 300293 h 551752"/>
                <a:gd name="connsiteX5" fmla="*/ 1178895 w 2250948"/>
                <a:gd name="connsiteY5" fmla="*/ 56808 h 551752"/>
                <a:gd name="connsiteX6" fmla="*/ 1374177 w 2250948"/>
                <a:gd name="connsiteY6" fmla="*/ 1235 h 551752"/>
                <a:gd name="connsiteX7" fmla="*/ 2250948 w 2250948"/>
                <a:gd name="connsiteY7" fmla="*/ 275982 h 551752"/>
                <a:gd name="connsiteX0" fmla="*/ 2250948 w 2250948"/>
                <a:gd name="connsiteY0" fmla="*/ 275982 h 534702"/>
                <a:gd name="connsiteX1" fmla="*/ 2026157 w 2250948"/>
                <a:gd name="connsiteY1" fmla="*/ 497981 h 534702"/>
                <a:gd name="connsiteX2" fmla="*/ 1694510 w 2250948"/>
                <a:gd name="connsiteY2" fmla="*/ 527416 h 534702"/>
                <a:gd name="connsiteX3" fmla="*/ 1425586 w 2250948"/>
                <a:gd name="connsiteY3" fmla="*/ 392482 h 534702"/>
                <a:gd name="connsiteX4" fmla="*/ 1188 w 2250948"/>
                <a:gd name="connsiteY4" fmla="*/ 300293 h 534702"/>
                <a:gd name="connsiteX5" fmla="*/ 1178895 w 2250948"/>
                <a:gd name="connsiteY5" fmla="*/ 56808 h 534702"/>
                <a:gd name="connsiteX6" fmla="*/ 1374177 w 2250948"/>
                <a:gd name="connsiteY6" fmla="*/ 1235 h 534702"/>
                <a:gd name="connsiteX7" fmla="*/ 2250948 w 2250948"/>
                <a:gd name="connsiteY7" fmla="*/ 275982 h 534702"/>
                <a:gd name="connsiteX0" fmla="*/ 2250948 w 2250948"/>
                <a:gd name="connsiteY0" fmla="*/ 275982 h 534702"/>
                <a:gd name="connsiteX1" fmla="*/ 2026157 w 2250948"/>
                <a:gd name="connsiteY1" fmla="*/ 497981 h 534702"/>
                <a:gd name="connsiteX2" fmla="*/ 1694510 w 2250948"/>
                <a:gd name="connsiteY2" fmla="*/ 527416 h 534702"/>
                <a:gd name="connsiteX3" fmla="*/ 1425586 w 2250948"/>
                <a:gd name="connsiteY3" fmla="*/ 392482 h 534702"/>
                <a:gd name="connsiteX4" fmla="*/ 1188 w 2250948"/>
                <a:gd name="connsiteY4" fmla="*/ 300293 h 534702"/>
                <a:gd name="connsiteX5" fmla="*/ 1178895 w 2250948"/>
                <a:gd name="connsiteY5" fmla="*/ 56808 h 534702"/>
                <a:gd name="connsiteX6" fmla="*/ 1374177 w 2250948"/>
                <a:gd name="connsiteY6" fmla="*/ 1235 h 534702"/>
                <a:gd name="connsiteX7" fmla="*/ 2250948 w 2250948"/>
                <a:gd name="connsiteY7" fmla="*/ 275982 h 534702"/>
                <a:gd name="connsiteX0" fmla="*/ 2250948 w 2250948"/>
                <a:gd name="connsiteY0" fmla="*/ 275982 h 535948"/>
                <a:gd name="connsiteX1" fmla="*/ 2026157 w 2250948"/>
                <a:gd name="connsiteY1" fmla="*/ 497981 h 535948"/>
                <a:gd name="connsiteX2" fmla="*/ 1694510 w 2250948"/>
                <a:gd name="connsiteY2" fmla="*/ 527416 h 535948"/>
                <a:gd name="connsiteX3" fmla="*/ 1425586 w 2250948"/>
                <a:gd name="connsiteY3" fmla="*/ 392482 h 535948"/>
                <a:gd name="connsiteX4" fmla="*/ 1188 w 2250948"/>
                <a:gd name="connsiteY4" fmla="*/ 300293 h 535948"/>
                <a:gd name="connsiteX5" fmla="*/ 1178895 w 2250948"/>
                <a:gd name="connsiteY5" fmla="*/ 56808 h 535948"/>
                <a:gd name="connsiteX6" fmla="*/ 1374177 w 2250948"/>
                <a:gd name="connsiteY6" fmla="*/ 1235 h 535948"/>
                <a:gd name="connsiteX7" fmla="*/ 2250948 w 2250948"/>
                <a:gd name="connsiteY7" fmla="*/ 275982 h 535948"/>
                <a:gd name="connsiteX0" fmla="*/ 2250948 w 2250948"/>
                <a:gd name="connsiteY0" fmla="*/ 275982 h 500645"/>
                <a:gd name="connsiteX1" fmla="*/ 2026157 w 2250948"/>
                <a:gd name="connsiteY1" fmla="*/ 497981 h 500645"/>
                <a:gd name="connsiteX2" fmla="*/ 1425586 w 2250948"/>
                <a:gd name="connsiteY2" fmla="*/ 392482 h 500645"/>
                <a:gd name="connsiteX3" fmla="*/ 1188 w 2250948"/>
                <a:gd name="connsiteY3" fmla="*/ 300293 h 500645"/>
                <a:gd name="connsiteX4" fmla="*/ 1178895 w 2250948"/>
                <a:gd name="connsiteY4" fmla="*/ 56808 h 500645"/>
                <a:gd name="connsiteX5" fmla="*/ 1374177 w 2250948"/>
                <a:gd name="connsiteY5" fmla="*/ 1235 h 500645"/>
                <a:gd name="connsiteX6" fmla="*/ 2250948 w 2250948"/>
                <a:gd name="connsiteY6" fmla="*/ 275982 h 500645"/>
                <a:gd name="connsiteX0" fmla="*/ 2250948 w 2250948"/>
                <a:gd name="connsiteY0" fmla="*/ 275982 h 520802"/>
                <a:gd name="connsiteX1" fmla="*/ 1615785 w 2250948"/>
                <a:gd name="connsiteY1" fmla="*/ 518567 h 520802"/>
                <a:gd name="connsiteX2" fmla="*/ 1425586 w 2250948"/>
                <a:gd name="connsiteY2" fmla="*/ 392482 h 520802"/>
                <a:gd name="connsiteX3" fmla="*/ 1188 w 2250948"/>
                <a:gd name="connsiteY3" fmla="*/ 300293 h 520802"/>
                <a:gd name="connsiteX4" fmla="*/ 1178895 w 2250948"/>
                <a:gd name="connsiteY4" fmla="*/ 56808 h 520802"/>
                <a:gd name="connsiteX5" fmla="*/ 1374177 w 2250948"/>
                <a:gd name="connsiteY5" fmla="*/ 1235 h 520802"/>
                <a:gd name="connsiteX6" fmla="*/ 2250948 w 2250948"/>
                <a:gd name="connsiteY6" fmla="*/ 275982 h 520802"/>
                <a:gd name="connsiteX0" fmla="*/ 2250948 w 2250948"/>
                <a:gd name="connsiteY0" fmla="*/ 275982 h 518567"/>
                <a:gd name="connsiteX1" fmla="*/ 1615785 w 2250948"/>
                <a:gd name="connsiteY1" fmla="*/ 518567 h 518567"/>
                <a:gd name="connsiteX2" fmla="*/ 1425586 w 2250948"/>
                <a:gd name="connsiteY2" fmla="*/ 392482 h 518567"/>
                <a:gd name="connsiteX3" fmla="*/ 1188 w 2250948"/>
                <a:gd name="connsiteY3" fmla="*/ 300293 h 518567"/>
                <a:gd name="connsiteX4" fmla="*/ 1178895 w 2250948"/>
                <a:gd name="connsiteY4" fmla="*/ 56808 h 518567"/>
                <a:gd name="connsiteX5" fmla="*/ 1374177 w 2250948"/>
                <a:gd name="connsiteY5" fmla="*/ 1235 h 518567"/>
                <a:gd name="connsiteX6" fmla="*/ 2250948 w 2250948"/>
                <a:gd name="connsiteY6" fmla="*/ 275982 h 518567"/>
                <a:gd name="connsiteX0" fmla="*/ 2250948 w 2250948"/>
                <a:gd name="connsiteY0" fmla="*/ 275982 h 552217"/>
                <a:gd name="connsiteX1" fmla="*/ 1615785 w 2250948"/>
                <a:gd name="connsiteY1" fmla="*/ 518567 h 552217"/>
                <a:gd name="connsiteX2" fmla="*/ 1425586 w 2250948"/>
                <a:gd name="connsiteY2" fmla="*/ 392482 h 552217"/>
                <a:gd name="connsiteX3" fmla="*/ 1188 w 2250948"/>
                <a:gd name="connsiteY3" fmla="*/ 300293 h 552217"/>
                <a:gd name="connsiteX4" fmla="*/ 1178895 w 2250948"/>
                <a:gd name="connsiteY4" fmla="*/ 56808 h 552217"/>
                <a:gd name="connsiteX5" fmla="*/ 1374177 w 2250948"/>
                <a:gd name="connsiteY5" fmla="*/ 1235 h 552217"/>
                <a:gd name="connsiteX6" fmla="*/ 2250948 w 2250948"/>
                <a:gd name="connsiteY6" fmla="*/ 275982 h 552217"/>
                <a:gd name="connsiteX0" fmla="*/ 2250948 w 2250948"/>
                <a:gd name="connsiteY0" fmla="*/ 275982 h 550775"/>
                <a:gd name="connsiteX1" fmla="*/ 1615785 w 2250948"/>
                <a:gd name="connsiteY1" fmla="*/ 518567 h 550775"/>
                <a:gd name="connsiteX2" fmla="*/ 1425586 w 2250948"/>
                <a:gd name="connsiteY2" fmla="*/ 392482 h 550775"/>
                <a:gd name="connsiteX3" fmla="*/ 1188 w 2250948"/>
                <a:gd name="connsiteY3" fmla="*/ 300293 h 550775"/>
                <a:gd name="connsiteX4" fmla="*/ 1178895 w 2250948"/>
                <a:gd name="connsiteY4" fmla="*/ 56808 h 550775"/>
                <a:gd name="connsiteX5" fmla="*/ 1374177 w 2250948"/>
                <a:gd name="connsiteY5" fmla="*/ 1235 h 550775"/>
                <a:gd name="connsiteX6" fmla="*/ 2250948 w 2250948"/>
                <a:gd name="connsiteY6" fmla="*/ 275982 h 550775"/>
                <a:gd name="connsiteX0" fmla="*/ 2250948 w 2250948"/>
                <a:gd name="connsiteY0" fmla="*/ 275982 h 550775"/>
                <a:gd name="connsiteX1" fmla="*/ 1615785 w 2250948"/>
                <a:gd name="connsiteY1" fmla="*/ 518567 h 550775"/>
                <a:gd name="connsiteX2" fmla="*/ 1425586 w 2250948"/>
                <a:gd name="connsiteY2" fmla="*/ 392482 h 550775"/>
                <a:gd name="connsiteX3" fmla="*/ 1188 w 2250948"/>
                <a:gd name="connsiteY3" fmla="*/ 300293 h 550775"/>
                <a:gd name="connsiteX4" fmla="*/ 1178895 w 2250948"/>
                <a:gd name="connsiteY4" fmla="*/ 56808 h 550775"/>
                <a:gd name="connsiteX5" fmla="*/ 1374177 w 2250948"/>
                <a:gd name="connsiteY5" fmla="*/ 1235 h 550775"/>
                <a:gd name="connsiteX6" fmla="*/ 2250948 w 2250948"/>
                <a:gd name="connsiteY6" fmla="*/ 275982 h 550775"/>
                <a:gd name="connsiteX0" fmla="*/ 2250948 w 2250948"/>
                <a:gd name="connsiteY0" fmla="*/ 275982 h 550775"/>
                <a:gd name="connsiteX1" fmla="*/ 1615785 w 2250948"/>
                <a:gd name="connsiteY1" fmla="*/ 518567 h 550775"/>
                <a:gd name="connsiteX2" fmla="*/ 1425586 w 2250948"/>
                <a:gd name="connsiteY2" fmla="*/ 392482 h 550775"/>
                <a:gd name="connsiteX3" fmla="*/ 1188 w 2250948"/>
                <a:gd name="connsiteY3" fmla="*/ 300293 h 550775"/>
                <a:gd name="connsiteX4" fmla="*/ 1178895 w 2250948"/>
                <a:gd name="connsiteY4" fmla="*/ 56808 h 550775"/>
                <a:gd name="connsiteX5" fmla="*/ 1374177 w 2250948"/>
                <a:gd name="connsiteY5" fmla="*/ 1235 h 550775"/>
                <a:gd name="connsiteX6" fmla="*/ 2250948 w 2250948"/>
                <a:gd name="connsiteY6" fmla="*/ 275982 h 550775"/>
                <a:gd name="connsiteX0" fmla="*/ 2250764 w 2250764"/>
                <a:gd name="connsiteY0" fmla="*/ 275982 h 550775"/>
                <a:gd name="connsiteX1" fmla="*/ 1615601 w 2250764"/>
                <a:gd name="connsiteY1" fmla="*/ 518567 h 550775"/>
                <a:gd name="connsiteX2" fmla="*/ 1404799 w 2250764"/>
                <a:gd name="connsiteY2" fmla="*/ 390709 h 550775"/>
                <a:gd name="connsiteX3" fmla="*/ 1004 w 2250764"/>
                <a:gd name="connsiteY3" fmla="*/ 300293 h 550775"/>
                <a:gd name="connsiteX4" fmla="*/ 1178711 w 2250764"/>
                <a:gd name="connsiteY4" fmla="*/ 56808 h 550775"/>
                <a:gd name="connsiteX5" fmla="*/ 1373993 w 2250764"/>
                <a:gd name="connsiteY5" fmla="*/ 1235 h 550775"/>
                <a:gd name="connsiteX6" fmla="*/ 2250764 w 2250764"/>
                <a:gd name="connsiteY6" fmla="*/ 275982 h 550775"/>
                <a:gd name="connsiteX0" fmla="*/ 2250764 w 2250764"/>
                <a:gd name="connsiteY0" fmla="*/ 275982 h 550775"/>
                <a:gd name="connsiteX1" fmla="*/ 1615601 w 2250764"/>
                <a:gd name="connsiteY1" fmla="*/ 518567 h 550775"/>
                <a:gd name="connsiteX2" fmla="*/ 1404799 w 2250764"/>
                <a:gd name="connsiteY2" fmla="*/ 390709 h 550775"/>
                <a:gd name="connsiteX3" fmla="*/ 1004 w 2250764"/>
                <a:gd name="connsiteY3" fmla="*/ 300293 h 550775"/>
                <a:gd name="connsiteX4" fmla="*/ 1178711 w 2250764"/>
                <a:gd name="connsiteY4" fmla="*/ 56808 h 550775"/>
                <a:gd name="connsiteX5" fmla="*/ 1373993 w 2250764"/>
                <a:gd name="connsiteY5" fmla="*/ 1235 h 550775"/>
                <a:gd name="connsiteX6" fmla="*/ 2250764 w 2250764"/>
                <a:gd name="connsiteY6" fmla="*/ 275982 h 550775"/>
                <a:gd name="connsiteX0" fmla="*/ 2250764 w 2250764"/>
                <a:gd name="connsiteY0" fmla="*/ 275982 h 550775"/>
                <a:gd name="connsiteX1" fmla="*/ 1615601 w 2250764"/>
                <a:gd name="connsiteY1" fmla="*/ 518567 h 550775"/>
                <a:gd name="connsiteX2" fmla="*/ 1404799 w 2250764"/>
                <a:gd name="connsiteY2" fmla="*/ 390709 h 550775"/>
                <a:gd name="connsiteX3" fmla="*/ 1004 w 2250764"/>
                <a:gd name="connsiteY3" fmla="*/ 300293 h 550775"/>
                <a:gd name="connsiteX4" fmla="*/ 1178711 w 2250764"/>
                <a:gd name="connsiteY4" fmla="*/ 56808 h 550775"/>
                <a:gd name="connsiteX5" fmla="*/ 1373993 w 2250764"/>
                <a:gd name="connsiteY5" fmla="*/ 1235 h 550775"/>
                <a:gd name="connsiteX6" fmla="*/ 2250764 w 2250764"/>
                <a:gd name="connsiteY6" fmla="*/ 275982 h 550775"/>
                <a:gd name="connsiteX0" fmla="*/ 2250764 w 2250764"/>
                <a:gd name="connsiteY0" fmla="*/ 275982 h 550775"/>
                <a:gd name="connsiteX1" fmla="*/ 1615601 w 2250764"/>
                <a:gd name="connsiteY1" fmla="*/ 518567 h 550775"/>
                <a:gd name="connsiteX2" fmla="*/ 1404799 w 2250764"/>
                <a:gd name="connsiteY2" fmla="*/ 390709 h 550775"/>
                <a:gd name="connsiteX3" fmla="*/ 1004 w 2250764"/>
                <a:gd name="connsiteY3" fmla="*/ 300293 h 550775"/>
                <a:gd name="connsiteX4" fmla="*/ 1178711 w 2250764"/>
                <a:gd name="connsiteY4" fmla="*/ 56808 h 550775"/>
                <a:gd name="connsiteX5" fmla="*/ 1373993 w 2250764"/>
                <a:gd name="connsiteY5" fmla="*/ 1235 h 550775"/>
                <a:gd name="connsiteX6" fmla="*/ 2250764 w 2250764"/>
                <a:gd name="connsiteY6" fmla="*/ 275982 h 550775"/>
                <a:gd name="connsiteX0" fmla="*/ 2250764 w 2250764"/>
                <a:gd name="connsiteY0" fmla="*/ 275982 h 550775"/>
                <a:gd name="connsiteX1" fmla="*/ 1615601 w 2250764"/>
                <a:gd name="connsiteY1" fmla="*/ 518567 h 550775"/>
                <a:gd name="connsiteX2" fmla="*/ 1404799 w 2250764"/>
                <a:gd name="connsiteY2" fmla="*/ 390709 h 550775"/>
                <a:gd name="connsiteX3" fmla="*/ 1004 w 2250764"/>
                <a:gd name="connsiteY3" fmla="*/ 300293 h 550775"/>
                <a:gd name="connsiteX4" fmla="*/ 1178711 w 2250764"/>
                <a:gd name="connsiteY4" fmla="*/ 56808 h 550775"/>
                <a:gd name="connsiteX5" fmla="*/ 1373993 w 2250764"/>
                <a:gd name="connsiteY5" fmla="*/ 1235 h 550775"/>
                <a:gd name="connsiteX6" fmla="*/ 2250764 w 2250764"/>
                <a:gd name="connsiteY6" fmla="*/ 275982 h 550775"/>
                <a:gd name="connsiteX0" fmla="*/ 2252067 w 2252067"/>
                <a:gd name="connsiteY0" fmla="*/ 275982 h 550775"/>
                <a:gd name="connsiteX1" fmla="*/ 1616904 w 2252067"/>
                <a:gd name="connsiteY1" fmla="*/ 518567 h 550775"/>
                <a:gd name="connsiteX2" fmla="*/ 1406102 w 2252067"/>
                <a:gd name="connsiteY2" fmla="*/ 390709 h 550775"/>
                <a:gd name="connsiteX3" fmla="*/ 2307 w 2252067"/>
                <a:gd name="connsiteY3" fmla="*/ 300293 h 550775"/>
                <a:gd name="connsiteX4" fmla="*/ 1180014 w 2252067"/>
                <a:gd name="connsiteY4" fmla="*/ 56808 h 550775"/>
                <a:gd name="connsiteX5" fmla="*/ 1375296 w 2252067"/>
                <a:gd name="connsiteY5" fmla="*/ 1235 h 550775"/>
                <a:gd name="connsiteX6" fmla="*/ 2252067 w 2252067"/>
                <a:gd name="connsiteY6" fmla="*/ 275982 h 550775"/>
                <a:gd name="connsiteX0" fmla="*/ 2046737 w 2046737"/>
                <a:gd name="connsiteY0" fmla="*/ 275982 h 550775"/>
                <a:gd name="connsiteX1" fmla="*/ 1411574 w 2046737"/>
                <a:gd name="connsiteY1" fmla="*/ 518567 h 550775"/>
                <a:gd name="connsiteX2" fmla="*/ 1200772 w 2046737"/>
                <a:gd name="connsiteY2" fmla="*/ 390709 h 550775"/>
                <a:gd name="connsiteX3" fmla="*/ 2840 w 2046737"/>
                <a:gd name="connsiteY3" fmla="*/ 283917 h 550775"/>
                <a:gd name="connsiteX4" fmla="*/ 974684 w 2046737"/>
                <a:gd name="connsiteY4" fmla="*/ 56808 h 550775"/>
                <a:gd name="connsiteX5" fmla="*/ 1169966 w 2046737"/>
                <a:gd name="connsiteY5" fmla="*/ 1235 h 550775"/>
                <a:gd name="connsiteX6" fmla="*/ 2046737 w 2046737"/>
                <a:gd name="connsiteY6" fmla="*/ 275982 h 550775"/>
                <a:gd name="connsiteX0" fmla="*/ 2044504 w 2044504"/>
                <a:gd name="connsiteY0" fmla="*/ 275893 h 550686"/>
                <a:gd name="connsiteX1" fmla="*/ 1409341 w 2044504"/>
                <a:gd name="connsiteY1" fmla="*/ 518478 h 550686"/>
                <a:gd name="connsiteX2" fmla="*/ 1198539 w 2044504"/>
                <a:gd name="connsiteY2" fmla="*/ 390620 h 550686"/>
                <a:gd name="connsiteX3" fmla="*/ 607 w 2044504"/>
                <a:gd name="connsiteY3" fmla="*/ 283828 h 550686"/>
                <a:gd name="connsiteX4" fmla="*/ 1036645 w 2044504"/>
                <a:gd name="connsiteY4" fmla="*/ 60308 h 550686"/>
                <a:gd name="connsiteX5" fmla="*/ 1167733 w 2044504"/>
                <a:gd name="connsiteY5" fmla="*/ 1146 h 550686"/>
                <a:gd name="connsiteX6" fmla="*/ 2044504 w 2044504"/>
                <a:gd name="connsiteY6" fmla="*/ 275893 h 550686"/>
                <a:gd name="connsiteX0" fmla="*/ 2044529 w 2044529"/>
                <a:gd name="connsiteY0" fmla="*/ 275893 h 550686"/>
                <a:gd name="connsiteX1" fmla="*/ 1409366 w 2044529"/>
                <a:gd name="connsiteY1" fmla="*/ 518478 h 550686"/>
                <a:gd name="connsiteX2" fmla="*/ 1198564 w 2044529"/>
                <a:gd name="connsiteY2" fmla="*/ 390620 h 550686"/>
                <a:gd name="connsiteX3" fmla="*/ 632 w 2044529"/>
                <a:gd name="connsiteY3" fmla="*/ 283828 h 550686"/>
                <a:gd name="connsiteX4" fmla="*/ 1036670 w 2044529"/>
                <a:gd name="connsiteY4" fmla="*/ 60308 h 550686"/>
                <a:gd name="connsiteX5" fmla="*/ 1167758 w 2044529"/>
                <a:gd name="connsiteY5" fmla="*/ 1146 h 550686"/>
                <a:gd name="connsiteX6" fmla="*/ 2044529 w 2044529"/>
                <a:gd name="connsiteY6" fmla="*/ 275893 h 550686"/>
                <a:gd name="connsiteX0" fmla="*/ 2044543 w 2044543"/>
                <a:gd name="connsiteY0" fmla="*/ 275893 h 550686"/>
                <a:gd name="connsiteX1" fmla="*/ 1409380 w 2044543"/>
                <a:gd name="connsiteY1" fmla="*/ 518478 h 550686"/>
                <a:gd name="connsiteX2" fmla="*/ 1198578 w 2044543"/>
                <a:gd name="connsiteY2" fmla="*/ 390620 h 550686"/>
                <a:gd name="connsiteX3" fmla="*/ 646 w 2044543"/>
                <a:gd name="connsiteY3" fmla="*/ 283828 h 550686"/>
                <a:gd name="connsiteX4" fmla="*/ 1036684 w 2044543"/>
                <a:gd name="connsiteY4" fmla="*/ 60308 h 550686"/>
                <a:gd name="connsiteX5" fmla="*/ 1167772 w 2044543"/>
                <a:gd name="connsiteY5" fmla="*/ 1146 h 550686"/>
                <a:gd name="connsiteX6" fmla="*/ 2044543 w 2044543"/>
                <a:gd name="connsiteY6" fmla="*/ 275893 h 550686"/>
                <a:gd name="connsiteX0" fmla="*/ 2045105 w 2045105"/>
                <a:gd name="connsiteY0" fmla="*/ 275893 h 550686"/>
                <a:gd name="connsiteX1" fmla="*/ 1409942 w 2045105"/>
                <a:gd name="connsiteY1" fmla="*/ 518478 h 550686"/>
                <a:gd name="connsiteX2" fmla="*/ 1199140 w 2045105"/>
                <a:gd name="connsiteY2" fmla="*/ 390620 h 550686"/>
                <a:gd name="connsiteX3" fmla="*/ 1208 w 2045105"/>
                <a:gd name="connsiteY3" fmla="*/ 283828 h 550686"/>
                <a:gd name="connsiteX4" fmla="*/ 1037246 w 2045105"/>
                <a:gd name="connsiteY4" fmla="*/ 60308 h 550686"/>
                <a:gd name="connsiteX5" fmla="*/ 1168334 w 2045105"/>
                <a:gd name="connsiteY5" fmla="*/ 1146 h 550686"/>
                <a:gd name="connsiteX6" fmla="*/ 2045105 w 2045105"/>
                <a:gd name="connsiteY6" fmla="*/ 275893 h 550686"/>
                <a:gd name="connsiteX0" fmla="*/ 2046437 w 2046437"/>
                <a:gd name="connsiteY0" fmla="*/ 275893 h 550686"/>
                <a:gd name="connsiteX1" fmla="*/ 1411274 w 2046437"/>
                <a:gd name="connsiteY1" fmla="*/ 518478 h 550686"/>
                <a:gd name="connsiteX2" fmla="*/ 1200472 w 2046437"/>
                <a:gd name="connsiteY2" fmla="*/ 390620 h 550686"/>
                <a:gd name="connsiteX3" fmla="*/ 2540 w 2046437"/>
                <a:gd name="connsiteY3" fmla="*/ 283828 h 550686"/>
                <a:gd name="connsiteX4" fmla="*/ 1038578 w 2046437"/>
                <a:gd name="connsiteY4" fmla="*/ 60308 h 550686"/>
                <a:gd name="connsiteX5" fmla="*/ 1169666 w 2046437"/>
                <a:gd name="connsiteY5" fmla="*/ 1146 h 550686"/>
                <a:gd name="connsiteX6" fmla="*/ 2046437 w 2046437"/>
                <a:gd name="connsiteY6" fmla="*/ 275893 h 550686"/>
                <a:gd name="connsiteX0" fmla="*/ 2044194 w 2044194"/>
                <a:gd name="connsiteY0" fmla="*/ 275738 h 550531"/>
                <a:gd name="connsiteX1" fmla="*/ 1409031 w 2044194"/>
                <a:gd name="connsiteY1" fmla="*/ 518323 h 550531"/>
                <a:gd name="connsiteX2" fmla="*/ 1198229 w 2044194"/>
                <a:gd name="connsiteY2" fmla="*/ 390465 h 550531"/>
                <a:gd name="connsiteX3" fmla="*/ 297 w 2044194"/>
                <a:gd name="connsiteY3" fmla="*/ 283673 h 550531"/>
                <a:gd name="connsiteX4" fmla="*/ 1086252 w 2044194"/>
                <a:gd name="connsiteY4" fmla="*/ 67845 h 550531"/>
                <a:gd name="connsiteX5" fmla="*/ 1167423 w 2044194"/>
                <a:gd name="connsiteY5" fmla="*/ 991 h 550531"/>
                <a:gd name="connsiteX6" fmla="*/ 2044194 w 2044194"/>
                <a:gd name="connsiteY6" fmla="*/ 275738 h 550531"/>
                <a:gd name="connsiteX0" fmla="*/ 2044421 w 2044421"/>
                <a:gd name="connsiteY0" fmla="*/ 275738 h 550531"/>
                <a:gd name="connsiteX1" fmla="*/ 1409258 w 2044421"/>
                <a:gd name="connsiteY1" fmla="*/ 518323 h 550531"/>
                <a:gd name="connsiteX2" fmla="*/ 1198456 w 2044421"/>
                <a:gd name="connsiteY2" fmla="*/ 390465 h 550531"/>
                <a:gd name="connsiteX3" fmla="*/ 524 w 2044421"/>
                <a:gd name="connsiteY3" fmla="*/ 283673 h 550531"/>
                <a:gd name="connsiteX4" fmla="*/ 1086479 w 2044421"/>
                <a:gd name="connsiteY4" fmla="*/ 67845 h 550531"/>
                <a:gd name="connsiteX5" fmla="*/ 1167650 w 2044421"/>
                <a:gd name="connsiteY5" fmla="*/ 991 h 550531"/>
                <a:gd name="connsiteX6" fmla="*/ 2044421 w 2044421"/>
                <a:gd name="connsiteY6" fmla="*/ 275738 h 550531"/>
                <a:gd name="connsiteX0" fmla="*/ 2044417 w 2044417"/>
                <a:gd name="connsiteY0" fmla="*/ 275738 h 550531"/>
                <a:gd name="connsiteX1" fmla="*/ 1409254 w 2044417"/>
                <a:gd name="connsiteY1" fmla="*/ 518323 h 550531"/>
                <a:gd name="connsiteX2" fmla="*/ 1198452 w 2044417"/>
                <a:gd name="connsiteY2" fmla="*/ 390465 h 550531"/>
                <a:gd name="connsiteX3" fmla="*/ 520 w 2044417"/>
                <a:gd name="connsiteY3" fmla="*/ 283673 h 550531"/>
                <a:gd name="connsiteX4" fmla="*/ 1086475 w 2044417"/>
                <a:gd name="connsiteY4" fmla="*/ 67845 h 550531"/>
                <a:gd name="connsiteX5" fmla="*/ 1167646 w 2044417"/>
                <a:gd name="connsiteY5" fmla="*/ 991 h 550531"/>
                <a:gd name="connsiteX6" fmla="*/ 2044417 w 2044417"/>
                <a:gd name="connsiteY6" fmla="*/ 275738 h 550531"/>
                <a:gd name="connsiteX0" fmla="*/ 2044075 w 2044075"/>
                <a:gd name="connsiteY0" fmla="*/ 275738 h 550531"/>
                <a:gd name="connsiteX1" fmla="*/ 1408912 w 2044075"/>
                <a:gd name="connsiteY1" fmla="*/ 518323 h 550531"/>
                <a:gd name="connsiteX2" fmla="*/ 1198110 w 2044075"/>
                <a:gd name="connsiteY2" fmla="*/ 390465 h 550531"/>
                <a:gd name="connsiteX3" fmla="*/ 178 w 2044075"/>
                <a:gd name="connsiteY3" fmla="*/ 283673 h 550531"/>
                <a:gd name="connsiteX4" fmla="*/ 1086133 w 2044075"/>
                <a:gd name="connsiteY4" fmla="*/ 67845 h 550531"/>
                <a:gd name="connsiteX5" fmla="*/ 1167304 w 2044075"/>
                <a:gd name="connsiteY5" fmla="*/ 991 h 550531"/>
                <a:gd name="connsiteX6" fmla="*/ 2044075 w 2044075"/>
                <a:gd name="connsiteY6" fmla="*/ 275738 h 550531"/>
                <a:gd name="connsiteX0" fmla="*/ 1983923 w 1983923"/>
                <a:gd name="connsiteY0" fmla="*/ 275738 h 550531"/>
                <a:gd name="connsiteX1" fmla="*/ 1348760 w 1983923"/>
                <a:gd name="connsiteY1" fmla="*/ 518323 h 550531"/>
                <a:gd name="connsiteX2" fmla="*/ 1137958 w 1983923"/>
                <a:gd name="connsiteY2" fmla="*/ 390465 h 550531"/>
                <a:gd name="connsiteX3" fmla="*/ 203 w 1983923"/>
                <a:gd name="connsiteY3" fmla="*/ 474536 h 550531"/>
                <a:gd name="connsiteX4" fmla="*/ 1025981 w 1983923"/>
                <a:gd name="connsiteY4" fmla="*/ 67845 h 550531"/>
                <a:gd name="connsiteX5" fmla="*/ 1107152 w 1983923"/>
                <a:gd name="connsiteY5" fmla="*/ 991 h 550531"/>
                <a:gd name="connsiteX6" fmla="*/ 1983923 w 1983923"/>
                <a:gd name="connsiteY6" fmla="*/ 275738 h 550531"/>
                <a:gd name="connsiteX0" fmla="*/ 1984688 w 1984688"/>
                <a:gd name="connsiteY0" fmla="*/ 275738 h 550531"/>
                <a:gd name="connsiteX1" fmla="*/ 1349525 w 1984688"/>
                <a:gd name="connsiteY1" fmla="*/ 518323 h 550531"/>
                <a:gd name="connsiteX2" fmla="*/ 1171776 w 1984688"/>
                <a:gd name="connsiteY2" fmla="*/ 440528 h 550531"/>
                <a:gd name="connsiteX3" fmla="*/ 968 w 1984688"/>
                <a:gd name="connsiteY3" fmla="*/ 474536 h 550531"/>
                <a:gd name="connsiteX4" fmla="*/ 1026746 w 1984688"/>
                <a:gd name="connsiteY4" fmla="*/ 67845 h 550531"/>
                <a:gd name="connsiteX5" fmla="*/ 1107917 w 1984688"/>
                <a:gd name="connsiteY5" fmla="*/ 991 h 550531"/>
                <a:gd name="connsiteX6" fmla="*/ 1984688 w 1984688"/>
                <a:gd name="connsiteY6" fmla="*/ 275738 h 550531"/>
                <a:gd name="connsiteX0" fmla="*/ 1984688 w 1984688"/>
                <a:gd name="connsiteY0" fmla="*/ 275738 h 550531"/>
                <a:gd name="connsiteX1" fmla="*/ 1349525 w 1984688"/>
                <a:gd name="connsiteY1" fmla="*/ 518323 h 550531"/>
                <a:gd name="connsiteX2" fmla="*/ 1171776 w 1984688"/>
                <a:gd name="connsiteY2" fmla="*/ 440528 h 550531"/>
                <a:gd name="connsiteX3" fmla="*/ 968 w 1984688"/>
                <a:gd name="connsiteY3" fmla="*/ 474536 h 550531"/>
                <a:gd name="connsiteX4" fmla="*/ 1026746 w 1984688"/>
                <a:gd name="connsiteY4" fmla="*/ 67845 h 550531"/>
                <a:gd name="connsiteX5" fmla="*/ 1107917 w 1984688"/>
                <a:gd name="connsiteY5" fmla="*/ 991 h 550531"/>
                <a:gd name="connsiteX6" fmla="*/ 1984688 w 1984688"/>
                <a:gd name="connsiteY6" fmla="*/ 275738 h 550531"/>
                <a:gd name="connsiteX0" fmla="*/ 1998639 w 1998639"/>
                <a:gd name="connsiteY0" fmla="*/ 275738 h 574779"/>
                <a:gd name="connsiteX1" fmla="*/ 1363476 w 1998639"/>
                <a:gd name="connsiteY1" fmla="*/ 518323 h 574779"/>
                <a:gd name="connsiteX2" fmla="*/ 1185727 w 1998639"/>
                <a:gd name="connsiteY2" fmla="*/ 440528 h 574779"/>
                <a:gd name="connsiteX3" fmla="*/ 14919 w 1998639"/>
                <a:gd name="connsiteY3" fmla="*/ 474536 h 574779"/>
                <a:gd name="connsiteX4" fmla="*/ 1040697 w 1998639"/>
                <a:gd name="connsiteY4" fmla="*/ 67845 h 574779"/>
                <a:gd name="connsiteX5" fmla="*/ 1121868 w 1998639"/>
                <a:gd name="connsiteY5" fmla="*/ 991 h 574779"/>
                <a:gd name="connsiteX6" fmla="*/ 1998639 w 1998639"/>
                <a:gd name="connsiteY6" fmla="*/ 275738 h 574779"/>
                <a:gd name="connsiteX0" fmla="*/ 1998639 w 1998639"/>
                <a:gd name="connsiteY0" fmla="*/ 275738 h 586542"/>
                <a:gd name="connsiteX1" fmla="*/ 1363476 w 1998639"/>
                <a:gd name="connsiteY1" fmla="*/ 518323 h 586542"/>
                <a:gd name="connsiteX2" fmla="*/ 1185727 w 1998639"/>
                <a:gd name="connsiteY2" fmla="*/ 440528 h 586542"/>
                <a:gd name="connsiteX3" fmla="*/ 14919 w 1998639"/>
                <a:gd name="connsiteY3" fmla="*/ 474536 h 586542"/>
                <a:gd name="connsiteX4" fmla="*/ 1040697 w 1998639"/>
                <a:gd name="connsiteY4" fmla="*/ 67845 h 586542"/>
                <a:gd name="connsiteX5" fmla="*/ 1121868 w 1998639"/>
                <a:gd name="connsiteY5" fmla="*/ 991 h 586542"/>
                <a:gd name="connsiteX6" fmla="*/ 1998639 w 1998639"/>
                <a:gd name="connsiteY6" fmla="*/ 275738 h 586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8639" h="586542">
                  <a:moveTo>
                    <a:pt x="1998639" y="275738"/>
                  </a:moveTo>
                  <a:cubicBezTo>
                    <a:pt x="1934179" y="393486"/>
                    <a:pt x="1737323" y="638172"/>
                    <a:pt x="1363476" y="518323"/>
                  </a:cubicBezTo>
                  <a:cubicBezTo>
                    <a:pt x="1255649" y="483245"/>
                    <a:pt x="1242772" y="474081"/>
                    <a:pt x="1185727" y="440528"/>
                  </a:cubicBezTo>
                  <a:cubicBezTo>
                    <a:pt x="820099" y="468194"/>
                    <a:pt x="125171" y="732340"/>
                    <a:pt x="14919" y="474536"/>
                  </a:cubicBezTo>
                  <a:cubicBezTo>
                    <a:pt x="-95333" y="216732"/>
                    <a:pt x="421332" y="132195"/>
                    <a:pt x="1040697" y="67845"/>
                  </a:cubicBezTo>
                  <a:cubicBezTo>
                    <a:pt x="1132266" y="41824"/>
                    <a:pt x="1118501" y="-7604"/>
                    <a:pt x="1121868" y="991"/>
                  </a:cubicBezTo>
                  <a:lnTo>
                    <a:pt x="1998639" y="275738"/>
                  </a:lnTo>
                  <a:close/>
                </a:path>
              </a:pathLst>
            </a:custGeom>
            <a:noFill/>
            <a:ln w="38100">
              <a:solidFill>
                <a:srgbClr val="00B0F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38150" y="2261442"/>
            <a:ext cx="3404398" cy="2056175"/>
            <a:chOff x="3393546" y="1663781"/>
            <a:chExt cx="4531254" cy="2736769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4267200" y="3942422"/>
              <a:ext cx="3657600" cy="0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6007100" y="3856697"/>
              <a:ext cx="171450" cy="17145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438650" y="2685122"/>
              <a:ext cx="1085850" cy="8001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C:\Users\Jirka\projects\import\presentations\main\images\ground.png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69000" contrast="-100000"/>
                      </a14:imgEffect>
                    </a14:imgLayer>
                  </a14:imgProps>
                </a:ext>
              </a:extLst>
            </a:blip>
            <a:srcRect l="20187" r="19261"/>
            <a:stretch/>
          </p:blipFill>
          <p:spPr bwMode="auto">
            <a:xfrm>
              <a:off x="4267200" y="3949700"/>
              <a:ext cx="3657600" cy="45085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Chord 24"/>
            <p:cNvSpPr/>
            <p:nvPr/>
          </p:nvSpPr>
          <p:spPr>
            <a:xfrm rot="6694740">
              <a:off x="4318033" y="739294"/>
              <a:ext cx="2217991" cy="4066966"/>
            </a:xfrm>
            <a:custGeom>
              <a:avLst/>
              <a:gdLst>
                <a:gd name="connsiteX0" fmla="*/ 1463417 w 1714500"/>
                <a:gd name="connsiteY0" fmla="*/ 1463417 h 1714500"/>
                <a:gd name="connsiteX1" fmla="*/ 428625 w 1714500"/>
                <a:gd name="connsiteY1" fmla="*/ 1599650 h 1714500"/>
                <a:gd name="connsiteX2" fmla="*/ 29210 w 1714500"/>
                <a:gd name="connsiteY2" fmla="*/ 635377 h 1714500"/>
                <a:gd name="connsiteX3" fmla="*/ 857250 w 1714500"/>
                <a:gd name="connsiteY3" fmla="*/ 0 h 1714500"/>
                <a:gd name="connsiteX4" fmla="*/ 1463417 w 1714500"/>
                <a:gd name="connsiteY4" fmla="*/ 1463417 h 1714500"/>
                <a:gd name="connsiteX0" fmla="*/ 1452437 w 1453497"/>
                <a:gd name="connsiteY0" fmla="*/ 1463417 h 1736720"/>
                <a:gd name="connsiteX1" fmla="*/ 977942 w 1453497"/>
                <a:gd name="connsiteY1" fmla="*/ 1715984 h 1736720"/>
                <a:gd name="connsiteX2" fmla="*/ 417645 w 1453497"/>
                <a:gd name="connsiteY2" fmla="*/ 1599650 h 1736720"/>
                <a:gd name="connsiteX3" fmla="*/ 18230 w 1453497"/>
                <a:gd name="connsiteY3" fmla="*/ 635377 h 1736720"/>
                <a:gd name="connsiteX4" fmla="*/ 846270 w 1453497"/>
                <a:gd name="connsiteY4" fmla="*/ 0 h 1736720"/>
                <a:gd name="connsiteX5" fmla="*/ 1452437 w 1453497"/>
                <a:gd name="connsiteY5" fmla="*/ 1463417 h 1736720"/>
                <a:gd name="connsiteX0" fmla="*/ 1481560 w 1482620"/>
                <a:gd name="connsiteY0" fmla="*/ 1463417 h 1721398"/>
                <a:gd name="connsiteX1" fmla="*/ 1007065 w 1482620"/>
                <a:gd name="connsiteY1" fmla="*/ 1715984 h 1721398"/>
                <a:gd name="connsiteX2" fmla="*/ 446768 w 1482620"/>
                <a:gd name="connsiteY2" fmla="*/ 1599650 h 1721398"/>
                <a:gd name="connsiteX3" fmla="*/ 138380 w 1482620"/>
                <a:gd name="connsiteY3" fmla="*/ 1185355 h 1721398"/>
                <a:gd name="connsiteX4" fmla="*/ 47353 w 1482620"/>
                <a:gd name="connsiteY4" fmla="*/ 635377 h 1721398"/>
                <a:gd name="connsiteX5" fmla="*/ 875393 w 1482620"/>
                <a:gd name="connsiteY5" fmla="*/ 0 h 1721398"/>
                <a:gd name="connsiteX6" fmla="*/ 1481560 w 1482620"/>
                <a:gd name="connsiteY6" fmla="*/ 1463417 h 1721398"/>
                <a:gd name="connsiteX0" fmla="*/ 1445200 w 1446260"/>
                <a:gd name="connsiteY0" fmla="*/ 1522823 h 1780804"/>
                <a:gd name="connsiteX1" fmla="*/ 970705 w 1446260"/>
                <a:gd name="connsiteY1" fmla="*/ 1775390 h 1780804"/>
                <a:gd name="connsiteX2" fmla="*/ 410408 w 1446260"/>
                <a:gd name="connsiteY2" fmla="*/ 1659056 h 1780804"/>
                <a:gd name="connsiteX3" fmla="*/ 102020 w 1446260"/>
                <a:gd name="connsiteY3" fmla="*/ 1244761 h 1780804"/>
                <a:gd name="connsiteX4" fmla="*/ 10993 w 1446260"/>
                <a:gd name="connsiteY4" fmla="*/ 694783 h 1780804"/>
                <a:gd name="connsiteX5" fmla="*/ 321614 w 1446260"/>
                <a:gd name="connsiteY5" fmla="*/ 324653 h 1780804"/>
                <a:gd name="connsiteX6" fmla="*/ 839033 w 1446260"/>
                <a:gd name="connsiteY6" fmla="*/ 59406 h 1780804"/>
                <a:gd name="connsiteX7" fmla="*/ 1445200 w 1446260"/>
                <a:gd name="connsiteY7" fmla="*/ 1522823 h 1780804"/>
                <a:gd name="connsiteX0" fmla="*/ 1462952 w 1464012"/>
                <a:gd name="connsiteY0" fmla="*/ 1522823 h 1780804"/>
                <a:gd name="connsiteX1" fmla="*/ 988457 w 1464012"/>
                <a:gd name="connsiteY1" fmla="*/ 1775390 h 1780804"/>
                <a:gd name="connsiteX2" fmla="*/ 428160 w 1464012"/>
                <a:gd name="connsiteY2" fmla="*/ 1659056 h 1780804"/>
                <a:gd name="connsiteX3" fmla="*/ 119772 w 1464012"/>
                <a:gd name="connsiteY3" fmla="*/ 1244761 h 1780804"/>
                <a:gd name="connsiteX4" fmla="*/ 24027 w 1464012"/>
                <a:gd name="connsiteY4" fmla="*/ 964526 h 1780804"/>
                <a:gd name="connsiteX5" fmla="*/ 28745 w 1464012"/>
                <a:gd name="connsiteY5" fmla="*/ 694783 h 1780804"/>
                <a:gd name="connsiteX6" fmla="*/ 339366 w 1464012"/>
                <a:gd name="connsiteY6" fmla="*/ 324653 h 1780804"/>
                <a:gd name="connsiteX7" fmla="*/ 856785 w 1464012"/>
                <a:gd name="connsiteY7" fmla="*/ 59406 h 1780804"/>
                <a:gd name="connsiteX8" fmla="*/ 1462952 w 1464012"/>
                <a:gd name="connsiteY8" fmla="*/ 1522823 h 1780804"/>
                <a:gd name="connsiteX0" fmla="*/ 1462952 w 1464012"/>
                <a:gd name="connsiteY0" fmla="*/ 1522823 h 1779152"/>
                <a:gd name="connsiteX1" fmla="*/ 988457 w 1464012"/>
                <a:gd name="connsiteY1" fmla="*/ 1775390 h 1779152"/>
                <a:gd name="connsiteX2" fmla="*/ 428160 w 1464012"/>
                <a:gd name="connsiteY2" fmla="*/ 1659056 h 1779152"/>
                <a:gd name="connsiteX3" fmla="*/ 245586 w 1464012"/>
                <a:gd name="connsiteY3" fmla="*/ 1452621 h 1779152"/>
                <a:gd name="connsiteX4" fmla="*/ 119772 w 1464012"/>
                <a:gd name="connsiteY4" fmla="*/ 1244761 h 1779152"/>
                <a:gd name="connsiteX5" fmla="*/ 24027 w 1464012"/>
                <a:gd name="connsiteY5" fmla="*/ 964526 h 1779152"/>
                <a:gd name="connsiteX6" fmla="*/ 28745 w 1464012"/>
                <a:gd name="connsiteY6" fmla="*/ 694783 h 1779152"/>
                <a:gd name="connsiteX7" fmla="*/ 339366 w 1464012"/>
                <a:gd name="connsiteY7" fmla="*/ 324653 h 1779152"/>
                <a:gd name="connsiteX8" fmla="*/ 856785 w 1464012"/>
                <a:gd name="connsiteY8" fmla="*/ 59406 h 1779152"/>
                <a:gd name="connsiteX9" fmla="*/ 1462952 w 1464012"/>
                <a:gd name="connsiteY9" fmla="*/ 1522823 h 1779152"/>
                <a:gd name="connsiteX0" fmla="*/ 1462952 w 1464012"/>
                <a:gd name="connsiteY0" fmla="*/ 1522823 h 1803706"/>
                <a:gd name="connsiteX1" fmla="*/ 988457 w 1464012"/>
                <a:gd name="connsiteY1" fmla="*/ 1775390 h 1803706"/>
                <a:gd name="connsiteX2" fmla="*/ 772440 w 1464012"/>
                <a:gd name="connsiteY2" fmla="*/ 1784656 h 1803706"/>
                <a:gd name="connsiteX3" fmla="*/ 428160 w 1464012"/>
                <a:gd name="connsiteY3" fmla="*/ 1659056 h 1803706"/>
                <a:gd name="connsiteX4" fmla="*/ 245586 w 1464012"/>
                <a:gd name="connsiteY4" fmla="*/ 1452621 h 1803706"/>
                <a:gd name="connsiteX5" fmla="*/ 119772 w 1464012"/>
                <a:gd name="connsiteY5" fmla="*/ 1244761 h 1803706"/>
                <a:gd name="connsiteX6" fmla="*/ 24027 w 1464012"/>
                <a:gd name="connsiteY6" fmla="*/ 964526 h 1803706"/>
                <a:gd name="connsiteX7" fmla="*/ 28745 w 1464012"/>
                <a:gd name="connsiteY7" fmla="*/ 694783 h 1803706"/>
                <a:gd name="connsiteX8" fmla="*/ 339366 w 1464012"/>
                <a:gd name="connsiteY8" fmla="*/ 324653 h 1803706"/>
                <a:gd name="connsiteX9" fmla="*/ 856785 w 1464012"/>
                <a:gd name="connsiteY9" fmla="*/ 59406 h 1803706"/>
                <a:gd name="connsiteX10" fmla="*/ 1462952 w 1464012"/>
                <a:gd name="connsiteY10" fmla="*/ 1522823 h 1803706"/>
                <a:gd name="connsiteX0" fmla="*/ 1462952 w 1474055"/>
                <a:gd name="connsiteY0" fmla="*/ 1522823 h 1803706"/>
                <a:gd name="connsiteX1" fmla="*/ 1230089 w 1474055"/>
                <a:gd name="connsiteY1" fmla="*/ 1755544 h 1803706"/>
                <a:gd name="connsiteX2" fmla="*/ 988457 w 1474055"/>
                <a:gd name="connsiteY2" fmla="*/ 1775390 h 1803706"/>
                <a:gd name="connsiteX3" fmla="*/ 772440 w 1474055"/>
                <a:gd name="connsiteY3" fmla="*/ 1784656 h 1803706"/>
                <a:gd name="connsiteX4" fmla="*/ 428160 w 1474055"/>
                <a:gd name="connsiteY4" fmla="*/ 1659056 h 1803706"/>
                <a:gd name="connsiteX5" fmla="*/ 245586 w 1474055"/>
                <a:gd name="connsiteY5" fmla="*/ 1452621 h 1803706"/>
                <a:gd name="connsiteX6" fmla="*/ 119772 w 1474055"/>
                <a:gd name="connsiteY6" fmla="*/ 1244761 h 1803706"/>
                <a:gd name="connsiteX7" fmla="*/ 24027 w 1474055"/>
                <a:gd name="connsiteY7" fmla="*/ 964526 h 1803706"/>
                <a:gd name="connsiteX8" fmla="*/ 28745 w 1474055"/>
                <a:gd name="connsiteY8" fmla="*/ 694783 h 1803706"/>
                <a:gd name="connsiteX9" fmla="*/ 339366 w 1474055"/>
                <a:gd name="connsiteY9" fmla="*/ 324653 h 1803706"/>
                <a:gd name="connsiteX10" fmla="*/ 856785 w 1474055"/>
                <a:gd name="connsiteY10" fmla="*/ 59406 h 1803706"/>
                <a:gd name="connsiteX11" fmla="*/ 1462952 w 1474055"/>
                <a:gd name="connsiteY11" fmla="*/ 1522823 h 1803706"/>
                <a:gd name="connsiteX0" fmla="*/ 1449413 w 1460516"/>
                <a:gd name="connsiteY0" fmla="*/ 1519376 h 1800259"/>
                <a:gd name="connsiteX1" fmla="*/ 1216550 w 1460516"/>
                <a:gd name="connsiteY1" fmla="*/ 1752097 h 1800259"/>
                <a:gd name="connsiteX2" fmla="*/ 974918 w 1460516"/>
                <a:gd name="connsiteY2" fmla="*/ 1771943 h 1800259"/>
                <a:gd name="connsiteX3" fmla="*/ 758901 w 1460516"/>
                <a:gd name="connsiteY3" fmla="*/ 1781209 h 1800259"/>
                <a:gd name="connsiteX4" fmla="*/ 414621 w 1460516"/>
                <a:gd name="connsiteY4" fmla="*/ 1655609 h 1800259"/>
                <a:gd name="connsiteX5" fmla="*/ 232047 w 1460516"/>
                <a:gd name="connsiteY5" fmla="*/ 1449174 h 1800259"/>
                <a:gd name="connsiteX6" fmla="*/ 106233 w 1460516"/>
                <a:gd name="connsiteY6" fmla="*/ 1241314 h 1800259"/>
                <a:gd name="connsiteX7" fmla="*/ 10488 w 1460516"/>
                <a:gd name="connsiteY7" fmla="*/ 961079 h 1800259"/>
                <a:gd name="connsiteX8" fmla="*/ 15206 w 1460516"/>
                <a:gd name="connsiteY8" fmla="*/ 691336 h 1800259"/>
                <a:gd name="connsiteX9" fmla="*/ 123533 w 1460516"/>
                <a:gd name="connsiteY9" fmla="*/ 484693 h 1800259"/>
                <a:gd name="connsiteX10" fmla="*/ 325827 w 1460516"/>
                <a:gd name="connsiteY10" fmla="*/ 321206 h 1800259"/>
                <a:gd name="connsiteX11" fmla="*/ 843246 w 1460516"/>
                <a:gd name="connsiteY11" fmla="*/ 55959 h 1800259"/>
                <a:gd name="connsiteX12" fmla="*/ 1449413 w 1460516"/>
                <a:gd name="connsiteY12" fmla="*/ 1519376 h 1800259"/>
                <a:gd name="connsiteX0" fmla="*/ 1449413 w 1460516"/>
                <a:gd name="connsiteY0" fmla="*/ 1554880 h 1835763"/>
                <a:gd name="connsiteX1" fmla="*/ 1216550 w 1460516"/>
                <a:gd name="connsiteY1" fmla="*/ 1787601 h 1835763"/>
                <a:gd name="connsiteX2" fmla="*/ 974918 w 1460516"/>
                <a:gd name="connsiteY2" fmla="*/ 1807447 h 1835763"/>
                <a:gd name="connsiteX3" fmla="*/ 758901 w 1460516"/>
                <a:gd name="connsiteY3" fmla="*/ 1816713 h 1835763"/>
                <a:gd name="connsiteX4" fmla="*/ 414621 w 1460516"/>
                <a:gd name="connsiteY4" fmla="*/ 1691113 h 1835763"/>
                <a:gd name="connsiteX5" fmla="*/ 232047 w 1460516"/>
                <a:gd name="connsiteY5" fmla="*/ 1484678 h 1835763"/>
                <a:gd name="connsiteX6" fmla="*/ 106233 w 1460516"/>
                <a:gd name="connsiteY6" fmla="*/ 1276818 h 1835763"/>
                <a:gd name="connsiteX7" fmla="*/ 10488 w 1460516"/>
                <a:gd name="connsiteY7" fmla="*/ 996583 h 1835763"/>
                <a:gd name="connsiteX8" fmla="*/ 15206 w 1460516"/>
                <a:gd name="connsiteY8" fmla="*/ 726840 h 1835763"/>
                <a:gd name="connsiteX9" fmla="*/ 123533 w 1460516"/>
                <a:gd name="connsiteY9" fmla="*/ 520197 h 1835763"/>
                <a:gd name="connsiteX10" fmla="*/ 325827 w 1460516"/>
                <a:gd name="connsiteY10" fmla="*/ 356710 h 1835763"/>
                <a:gd name="connsiteX11" fmla="*/ 521071 w 1460516"/>
                <a:gd name="connsiteY11" fmla="*/ 176148 h 1835763"/>
                <a:gd name="connsiteX12" fmla="*/ 843246 w 1460516"/>
                <a:gd name="connsiteY12" fmla="*/ 91463 h 1835763"/>
                <a:gd name="connsiteX13" fmla="*/ 1449413 w 1460516"/>
                <a:gd name="connsiteY13" fmla="*/ 1554880 h 1835763"/>
                <a:gd name="connsiteX0" fmla="*/ 1449413 w 1460516"/>
                <a:gd name="connsiteY0" fmla="*/ 1554880 h 2305040"/>
                <a:gd name="connsiteX1" fmla="*/ 1216550 w 1460516"/>
                <a:gd name="connsiteY1" fmla="*/ 1787601 h 2305040"/>
                <a:gd name="connsiteX2" fmla="*/ 889523 w 1460516"/>
                <a:gd name="connsiteY2" fmla="*/ 2302393 h 2305040"/>
                <a:gd name="connsiteX3" fmla="*/ 758901 w 1460516"/>
                <a:gd name="connsiteY3" fmla="*/ 1816713 h 2305040"/>
                <a:gd name="connsiteX4" fmla="*/ 414621 w 1460516"/>
                <a:gd name="connsiteY4" fmla="*/ 1691113 h 2305040"/>
                <a:gd name="connsiteX5" fmla="*/ 232047 w 1460516"/>
                <a:gd name="connsiteY5" fmla="*/ 1484678 h 2305040"/>
                <a:gd name="connsiteX6" fmla="*/ 106233 w 1460516"/>
                <a:gd name="connsiteY6" fmla="*/ 1276818 h 2305040"/>
                <a:gd name="connsiteX7" fmla="*/ 10488 w 1460516"/>
                <a:gd name="connsiteY7" fmla="*/ 996583 h 2305040"/>
                <a:gd name="connsiteX8" fmla="*/ 15206 w 1460516"/>
                <a:gd name="connsiteY8" fmla="*/ 726840 h 2305040"/>
                <a:gd name="connsiteX9" fmla="*/ 123533 w 1460516"/>
                <a:gd name="connsiteY9" fmla="*/ 520197 h 2305040"/>
                <a:gd name="connsiteX10" fmla="*/ 325827 w 1460516"/>
                <a:gd name="connsiteY10" fmla="*/ 356710 h 2305040"/>
                <a:gd name="connsiteX11" fmla="*/ 521071 w 1460516"/>
                <a:gd name="connsiteY11" fmla="*/ 176148 h 2305040"/>
                <a:gd name="connsiteX12" fmla="*/ 843246 w 1460516"/>
                <a:gd name="connsiteY12" fmla="*/ 91463 h 2305040"/>
                <a:gd name="connsiteX13" fmla="*/ 1449413 w 1460516"/>
                <a:gd name="connsiteY13" fmla="*/ 1554880 h 2305040"/>
                <a:gd name="connsiteX0" fmla="*/ 1449413 w 1460516"/>
                <a:gd name="connsiteY0" fmla="*/ 1554880 h 2312529"/>
                <a:gd name="connsiteX1" fmla="*/ 1216550 w 1460516"/>
                <a:gd name="connsiteY1" fmla="*/ 1787601 h 2312529"/>
                <a:gd name="connsiteX2" fmla="*/ 889523 w 1460516"/>
                <a:gd name="connsiteY2" fmla="*/ 2302393 h 2312529"/>
                <a:gd name="connsiteX3" fmla="*/ 444317 w 1460516"/>
                <a:gd name="connsiteY3" fmla="*/ 2216441 h 2312529"/>
                <a:gd name="connsiteX4" fmla="*/ 414621 w 1460516"/>
                <a:gd name="connsiteY4" fmla="*/ 1691113 h 2312529"/>
                <a:gd name="connsiteX5" fmla="*/ 232047 w 1460516"/>
                <a:gd name="connsiteY5" fmla="*/ 1484678 h 2312529"/>
                <a:gd name="connsiteX6" fmla="*/ 106233 w 1460516"/>
                <a:gd name="connsiteY6" fmla="*/ 1276818 h 2312529"/>
                <a:gd name="connsiteX7" fmla="*/ 10488 w 1460516"/>
                <a:gd name="connsiteY7" fmla="*/ 996583 h 2312529"/>
                <a:gd name="connsiteX8" fmla="*/ 15206 w 1460516"/>
                <a:gd name="connsiteY8" fmla="*/ 726840 h 2312529"/>
                <a:gd name="connsiteX9" fmla="*/ 123533 w 1460516"/>
                <a:gd name="connsiteY9" fmla="*/ 520197 h 2312529"/>
                <a:gd name="connsiteX10" fmla="*/ 325827 w 1460516"/>
                <a:gd name="connsiteY10" fmla="*/ 356710 h 2312529"/>
                <a:gd name="connsiteX11" fmla="*/ 521071 w 1460516"/>
                <a:gd name="connsiteY11" fmla="*/ 176148 h 2312529"/>
                <a:gd name="connsiteX12" fmla="*/ 843246 w 1460516"/>
                <a:gd name="connsiteY12" fmla="*/ 91463 h 2312529"/>
                <a:gd name="connsiteX13" fmla="*/ 1449413 w 1460516"/>
                <a:gd name="connsiteY13" fmla="*/ 1554880 h 2312529"/>
                <a:gd name="connsiteX0" fmla="*/ 1449413 w 1457608"/>
                <a:gd name="connsiteY0" fmla="*/ 1554880 h 2312529"/>
                <a:gd name="connsiteX1" fmla="*/ 1122643 w 1457608"/>
                <a:gd name="connsiteY1" fmla="*/ 1826383 h 2312529"/>
                <a:gd name="connsiteX2" fmla="*/ 889523 w 1457608"/>
                <a:gd name="connsiteY2" fmla="*/ 2302393 h 2312529"/>
                <a:gd name="connsiteX3" fmla="*/ 444317 w 1457608"/>
                <a:gd name="connsiteY3" fmla="*/ 2216441 h 2312529"/>
                <a:gd name="connsiteX4" fmla="*/ 414621 w 1457608"/>
                <a:gd name="connsiteY4" fmla="*/ 1691113 h 2312529"/>
                <a:gd name="connsiteX5" fmla="*/ 232047 w 1457608"/>
                <a:gd name="connsiteY5" fmla="*/ 1484678 h 2312529"/>
                <a:gd name="connsiteX6" fmla="*/ 106233 w 1457608"/>
                <a:gd name="connsiteY6" fmla="*/ 1276818 h 2312529"/>
                <a:gd name="connsiteX7" fmla="*/ 10488 w 1457608"/>
                <a:gd name="connsiteY7" fmla="*/ 996583 h 2312529"/>
                <a:gd name="connsiteX8" fmla="*/ 15206 w 1457608"/>
                <a:gd name="connsiteY8" fmla="*/ 726840 h 2312529"/>
                <a:gd name="connsiteX9" fmla="*/ 123533 w 1457608"/>
                <a:gd name="connsiteY9" fmla="*/ 520197 h 2312529"/>
                <a:gd name="connsiteX10" fmla="*/ 325827 w 1457608"/>
                <a:gd name="connsiteY10" fmla="*/ 356710 h 2312529"/>
                <a:gd name="connsiteX11" fmla="*/ 521071 w 1457608"/>
                <a:gd name="connsiteY11" fmla="*/ 176148 h 2312529"/>
                <a:gd name="connsiteX12" fmla="*/ 843246 w 1457608"/>
                <a:gd name="connsiteY12" fmla="*/ 91463 h 2312529"/>
                <a:gd name="connsiteX13" fmla="*/ 1449413 w 1457608"/>
                <a:gd name="connsiteY13" fmla="*/ 1554880 h 2312529"/>
                <a:gd name="connsiteX0" fmla="*/ 1291314 w 1305920"/>
                <a:gd name="connsiteY0" fmla="*/ 1220452 h 2312529"/>
                <a:gd name="connsiteX1" fmla="*/ 1122643 w 1305920"/>
                <a:gd name="connsiteY1" fmla="*/ 1826383 h 2312529"/>
                <a:gd name="connsiteX2" fmla="*/ 889523 w 1305920"/>
                <a:gd name="connsiteY2" fmla="*/ 2302393 h 2312529"/>
                <a:gd name="connsiteX3" fmla="*/ 444317 w 1305920"/>
                <a:gd name="connsiteY3" fmla="*/ 2216441 h 2312529"/>
                <a:gd name="connsiteX4" fmla="*/ 414621 w 1305920"/>
                <a:gd name="connsiteY4" fmla="*/ 1691113 h 2312529"/>
                <a:gd name="connsiteX5" fmla="*/ 232047 w 1305920"/>
                <a:gd name="connsiteY5" fmla="*/ 1484678 h 2312529"/>
                <a:gd name="connsiteX6" fmla="*/ 106233 w 1305920"/>
                <a:gd name="connsiteY6" fmla="*/ 1276818 h 2312529"/>
                <a:gd name="connsiteX7" fmla="*/ 10488 w 1305920"/>
                <a:gd name="connsiteY7" fmla="*/ 996583 h 2312529"/>
                <a:gd name="connsiteX8" fmla="*/ 15206 w 1305920"/>
                <a:gd name="connsiteY8" fmla="*/ 726840 h 2312529"/>
                <a:gd name="connsiteX9" fmla="*/ 123533 w 1305920"/>
                <a:gd name="connsiteY9" fmla="*/ 520197 h 2312529"/>
                <a:gd name="connsiteX10" fmla="*/ 325827 w 1305920"/>
                <a:gd name="connsiteY10" fmla="*/ 356710 h 2312529"/>
                <a:gd name="connsiteX11" fmla="*/ 521071 w 1305920"/>
                <a:gd name="connsiteY11" fmla="*/ 176148 h 2312529"/>
                <a:gd name="connsiteX12" fmla="*/ 843246 w 1305920"/>
                <a:gd name="connsiteY12" fmla="*/ 91463 h 2312529"/>
                <a:gd name="connsiteX13" fmla="*/ 1291314 w 1305920"/>
                <a:gd name="connsiteY13" fmla="*/ 1220452 h 2312529"/>
                <a:gd name="connsiteX0" fmla="*/ 1291314 w 1345936"/>
                <a:gd name="connsiteY0" fmla="*/ 1220452 h 2312529"/>
                <a:gd name="connsiteX1" fmla="*/ 1122643 w 1345936"/>
                <a:gd name="connsiteY1" fmla="*/ 1826383 h 2312529"/>
                <a:gd name="connsiteX2" fmla="*/ 889523 w 1345936"/>
                <a:gd name="connsiteY2" fmla="*/ 2302393 h 2312529"/>
                <a:gd name="connsiteX3" fmla="*/ 444317 w 1345936"/>
                <a:gd name="connsiteY3" fmla="*/ 2216441 h 2312529"/>
                <a:gd name="connsiteX4" fmla="*/ 414621 w 1345936"/>
                <a:gd name="connsiteY4" fmla="*/ 1691113 h 2312529"/>
                <a:gd name="connsiteX5" fmla="*/ 232047 w 1345936"/>
                <a:gd name="connsiteY5" fmla="*/ 1484678 h 2312529"/>
                <a:gd name="connsiteX6" fmla="*/ 106233 w 1345936"/>
                <a:gd name="connsiteY6" fmla="*/ 1276818 h 2312529"/>
                <a:gd name="connsiteX7" fmla="*/ 10488 w 1345936"/>
                <a:gd name="connsiteY7" fmla="*/ 996583 h 2312529"/>
                <a:gd name="connsiteX8" fmla="*/ 15206 w 1345936"/>
                <a:gd name="connsiteY8" fmla="*/ 726840 h 2312529"/>
                <a:gd name="connsiteX9" fmla="*/ 123533 w 1345936"/>
                <a:gd name="connsiteY9" fmla="*/ 520197 h 2312529"/>
                <a:gd name="connsiteX10" fmla="*/ 325827 w 1345936"/>
                <a:gd name="connsiteY10" fmla="*/ 356710 h 2312529"/>
                <a:gd name="connsiteX11" fmla="*/ 521071 w 1345936"/>
                <a:gd name="connsiteY11" fmla="*/ 176148 h 2312529"/>
                <a:gd name="connsiteX12" fmla="*/ 843246 w 1345936"/>
                <a:gd name="connsiteY12" fmla="*/ 91463 h 2312529"/>
                <a:gd name="connsiteX13" fmla="*/ 1291314 w 1345936"/>
                <a:gd name="connsiteY13" fmla="*/ 1220452 h 2312529"/>
                <a:gd name="connsiteX0" fmla="*/ 1291314 w 1345936"/>
                <a:gd name="connsiteY0" fmla="*/ 1220452 h 2337085"/>
                <a:gd name="connsiteX1" fmla="*/ 1122643 w 1345936"/>
                <a:gd name="connsiteY1" fmla="*/ 1826383 h 2337085"/>
                <a:gd name="connsiteX2" fmla="*/ 889523 w 1345936"/>
                <a:gd name="connsiteY2" fmla="*/ 2302393 h 2337085"/>
                <a:gd name="connsiteX3" fmla="*/ 378615 w 1345936"/>
                <a:gd name="connsiteY3" fmla="*/ 2323519 h 2337085"/>
                <a:gd name="connsiteX4" fmla="*/ 414621 w 1345936"/>
                <a:gd name="connsiteY4" fmla="*/ 1691113 h 2337085"/>
                <a:gd name="connsiteX5" fmla="*/ 232047 w 1345936"/>
                <a:gd name="connsiteY5" fmla="*/ 1484678 h 2337085"/>
                <a:gd name="connsiteX6" fmla="*/ 106233 w 1345936"/>
                <a:gd name="connsiteY6" fmla="*/ 1276818 h 2337085"/>
                <a:gd name="connsiteX7" fmla="*/ 10488 w 1345936"/>
                <a:gd name="connsiteY7" fmla="*/ 996583 h 2337085"/>
                <a:gd name="connsiteX8" fmla="*/ 15206 w 1345936"/>
                <a:gd name="connsiteY8" fmla="*/ 726840 h 2337085"/>
                <a:gd name="connsiteX9" fmla="*/ 123533 w 1345936"/>
                <a:gd name="connsiteY9" fmla="*/ 520197 h 2337085"/>
                <a:gd name="connsiteX10" fmla="*/ 325827 w 1345936"/>
                <a:gd name="connsiteY10" fmla="*/ 356710 h 2337085"/>
                <a:gd name="connsiteX11" fmla="*/ 521071 w 1345936"/>
                <a:gd name="connsiteY11" fmla="*/ 176148 h 2337085"/>
                <a:gd name="connsiteX12" fmla="*/ 843246 w 1345936"/>
                <a:gd name="connsiteY12" fmla="*/ 91463 h 2337085"/>
                <a:gd name="connsiteX13" fmla="*/ 1291314 w 1345936"/>
                <a:gd name="connsiteY13" fmla="*/ 1220452 h 2337085"/>
                <a:gd name="connsiteX0" fmla="*/ 1291314 w 1345936"/>
                <a:gd name="connsiteY0" fmla="*/ 1220452 h 2325777"/>
                <a:gd name="connsiteX1" fmla="*/ 1122643 w 1345936"/>
                <a:gd name="connsiteY1" fmla="*/ 1826383 h 2325777"/>
                <a:gd name="connsiteX2" fmla="*/ 889523 w 1345936"/>
                <a:gd name="connsiteY2" fmla="*/ 2302393 h 2325777"/>
                <a:gd name="connsiteX3" fmla="*/ 388637 w 1345936"/>
                <a:gd name="connsiteY3" fmla="*/ 2299394 h 2325777"/>
                <a:gd name="connsiteX4" fmla="*/ 414621 w 1345936"/>
                <a:gd name="connsiteY4" fmla="*/ 1691113 h 2325777"/>
                <a:gd name="connsiteX5" fmla="*/ 232047 w 1345936"/>
                <a:gd name="connsiteY5" fmla="*/ 1484678 h 2325777"/>
                <a:gd name="connsiteX6" fmla="*/ 106233 w 1345936"/>
                <a:gd name="connsiteY6" fmla="*/ 1276818 h 2325777"/>
                <a:gd name="connsiteX7" fmla="*/ 10488 w 1345936"/>
                <a:gd name="connsiteY7" fmla="*/ 996583 h 2325777"/>
                <a:gd name="connsiteX8" fmla="*/ 15206 w 1345936"/>
                <a:gd name="connsiteY8" fmla="*/ 726840 h 2325777"/>
                <a:gd name="connsiteX9" fmla="*/ 123533 w 1345936"/>
                <a:gd name="connsiteY9" fmla="*/ 520197 h 2325777"/>
                <a:gd name="connsiteX10" fmla="*/ 325827 w 1345936"/>
                <a:gd name="connsiteY10" fmla="*/ 356710 h 2325777"/>
                <a:gd name="connsiteX11" fmla="*/ 521071 w 1345936"/>
                <a:gd name="connsiteY11" fmla="*/ 176148 h 2325777"/>
                <a:gd name="connsiteX12" fmla="*/ 843246 w 1345936"/>
                <a:gd name="connsiteY12" fmla="*/ 91463 h 2325777"/>
                <a:gd name="connsiteX13" fmla="*/ 1291314 w 1345936"/>
                <a:gd name="connsiteY13" fmla="*/ 1220452 h 2325777"/>
                <a:gd name="connsiteX0" fmla="*/ 1291314 w 1345936"/>
                <a:gd name="connsiteY0" fmla="*/ 1220452 h 2325777"/>
                <a:gd name="connsiteX1" fmla="*/ 1122643 w 1345936"/>
                <a:gd name="connsiteY1" fmla="*/ 1826383 h 2325777"/>
                <a:gd name="connsiteX2" fmla="*/ 889523 w 1345936"/>
                <a:gd name="connsiteY2" fmla="*/ 2302393 h 2325777"/>
                <a:gd name="connsiteX3" fmla="*/ 388637 w 1345936"/>
                <a:gd name="connsiteY3" fmla="*/ 2299394 h 2325777"/>
                <a:gd name="connsiteX4" fmla="*/ 414621 w 1345936"/>
                <a:gd name="connsiteY4" fmla="*/ 1691113 h 2325777"/>
                <a:gd name="connsiteX5" fmla="*/ 232047 w 1345936"/>
                <a:gd name="connsiteY5" fmla="*/ 1484678 h 2325777"/>
                <a:gd name="connsiteX6" fmla="*/ 106233 w 1345936"/>
                <a:gd name="connsiteY6" fmla="*/ 1276818 h 2325777"/>
                <a:gd name="connsiteX7" fmla="*/ 10488 w 1345936"/>
                <a:gd name="connsiteY7" fmla="*/ 996583 h 2325777"/>
                <a:gd name="connsiteX8" fmla="*/ 15206 w 1345936"/>
                <a:gd name="connsiteY8" fmla="*/ 726840 h 2325777"/>
                <a:gd name="connsiteX9" fmla="*/ 123533 w 1345936"/>
                <a:gd name="connsiteY9" fmla="*/ 520197 h 2325777"/>
                <a:gd name="connsiteX10" fmla="*/ 325827 w 1345936"/>
                <a:gd name="connsiteY10" fmla="*/ 356710 h 2325777"/>
                <a:gd name="connsiteX11" fmla="*/ 521071 w 1345936"/>
                <a:gd name="connsiteY11" fmla="*/ 176148 h 2325777"/>
                <a:gd name="connsiteX12" fmla="*/ 843246 w 1345936"/>
                <a:gd name="connsiteY12" fmla="*/ 91463 h 2325777"/>
                <a:gd name="connsiteX13" fmla="*/ 1291314 w 1345936"/>
                <a:gd name="connsiteY13" fmla="*/ 1220452 h 2325777"/>
                <a:gd name="connsiteX0" fmla="*/ 1291314 w 1345936"/>
                <a:gd name="connsiteY0" fmla="*/ 1220452 h 2431628"/>
                <a:gd name="connsiteX1" fmla="*/ 1122643 w 1345936"/>
                <a:gd name="connsiteY1" fmla="*/ 1826383 h 2431628"/>
                <a:gd name="connsiteX2" fmla="*/ 889523 w 1345936"/>
                <a:gd name="connsiteY2" fmla="*/ 2302393 h 2431628"/>
                <a:gd name="connsiteX3" fmla="*/ 388637 w 1345936"/>
                <a:gd name="connsiteY3" fmla="*/ 2299394 h 2431628"/>
                <a:gd name="connsiteX4" fmla="*/ 414621 w 1345936"/>
                <a:gd name="connsiteY4" fmla="*/ 1691113 h 2431628"/>
                <a:gd name="connsiteX5" fmla="*/ 232047 w 1345936"/>
                <a:gd name="connsiteY5" fmla="*/ 1484678 h 2431628"/>
                <a:gd name="connsiteX6" fmla="*/ 106233 w 1345936"/>
                <a:gd name="connsiteY6" fmla="*/ 1276818 h 2431628"/>
                <a:gd name="connsiteX7" fmla="*/ 10488 w 1345936"/>
                <a:gd name="connsiteY7" fmla="*/ 996583 h 2431628"/>
                <a:gd name="connsiteX8" fmla="*/ 15206 w 1345936"/>
                <a:gd name="connsiteY8" fmla="*/ 726840 h 2431628"/>
                <a:gd name="connsiteX9" fmla="*/ 123533 w 1345936"/>
                <a:gd name="connsiteY9" fmla="*/ 520197 h 2431628"/>
                <a:gd name="connsiteX10" fmla="*/ 325827 w 1345936"/>
                <a:gd name="connsiteY10" fmla="*/ 356710 h 2431628"/>
                <a:gd name="connsiteX11" fmla="*/ 521071 w 1345936"/>
                <a:gd name="connsiteY11" fmla="*/ 176148 h 2431628"/>
                <a:gd name="connsiteX12" fmla="*/ 843246 w 1345936"/>
                <a:gd name="connsiteY12" fmla="*/ 91463 h 2431628"/>
                <a:gd name="connsiteX13" fmla="*/ 1291314 w 1345936"/>
                <a:gd name="connsiteY13" fmla="*/ 1220452 h 2431628"/>
                <a:gd name="connsiteX0" fmla="*/ 1291314 w 1345936"/>
                <a:gd name="connsiteY0" fmla="*/ 1220452 h 2406123"/>
                <a:gd name="connsiteX1" fmla="*/ 1122643 w 1345936"/>
                <a:gd name="connsiteY1" fmla="*/ 1826383 h 2406123"/>
                <a:gd name="connsiteX2" fmla="*/ 826616 w 1345936"/>
                <a:gd name="connsiteY2" fmla="*/ 2198462 h 2406123"/>
                <a:gd name="connsiteX3" fmla="*/ 388637 w 1345936"/>
                <a:gd name="connsiteY3" fmla="*/ 2299394 h 2406123"/>
                <a:gd name="connsiteX4" fmla="*/ 414621 w 1345936"/>
                <a:gd name="connsiteY4" fmla="*/ 1691113 h 2406123"/>
                <a:gd name="connsiteX5" fmla="*/ 232047 w 1345936"/>
                <a:gd name="connsiteY5" fmla="*/ 1484678 h 2406123"/>
                <a:gd name="connsiteX6" fmla="*/ 106233 w 1345936"/>
                <a:gd name="connsiteY6" fmla="*/ 1276818 h 2406123"/>
                <a:gd name="connsiteX7" fmla="*/ 10488 w 1345936"/>
                <a:gd name="connsiteY7" fmla="*/ 996583 h 2406123"/>
                <a:gd name="connsiteX8" fmla="*/ 15206 w 1345936"/>
                <a:gd name="connsiteY8" fmla="*/ 726840 h 2406123"/>
                <a:gd name="connsiteX9" fmla="*/ 123533 w 1345936"/>
                <a:gd name="connsiteY9" fmla="*/ 520197 h 2406123"/>
                <a:gd name="connsiteX10" fmla="*/ 325827 w 1345936"/>
                <a:gd name="connsiteY10" fmla="*/ 356710 h 2406123"/>
                <a:gd name="connsiteX11" fmla="*/ 521071 w 1345936"/>
                <a:gd name="connsiteY11" fmla="*/ 176148 h 2406123"/>
                <a:gd name="connsiteX12" fmla="*/ 843246 w 1345936"/>
                <a:gd name="connsiteY12" fmla="*/ 91463 h 2406123"/>
                <a:gd name="connsiteX13" fmla="*/ 1291314 w 1345936"/>
                <a:gd name="connsiteY13" fmla="*/ 1220452 h 2406123"/>
                <a:gd name="connsiteX0" fmla="*/ 1291314 w 1345936"/>
                <a:gd name="connsiteY0" fmla="*/ 1220452 h 2372696"/>
                <a:gd name="connsiteX1" fmla="*/ 1122643 w 1345936"/>
                <a:gd name="connsiteY1" fmla="*/ 1826383 h 2372696"/>
                <a:gd name="connsiteX2" fmla="*/ 1096652 w 1345936"/>
                <a:gd name="connsiteY2" fmla="*/ 1957034 h 2372696"/>
                <a:gd name="connsiteX3" fmla="*/ 388637 w 1345936"/>
                <a:gd name="connsiteY3" fmla="*/ 2299394 h 2372696"/>
                <a:gd name="connsiteX4" fmla="*/ 414621 w 1345936"/>
                <a:gd name="connsiteY4" fmla="*/ 1691113 h 2372696"/>
                <a:gd name="connsiteX5" fmla="*/ 232047 w 1345936"/>
                <a:gd name="connsiteY5" fmla="*/ 1484678 h 2372696"/>
                <a:gd name="connsiteX6" fmla="*/ 106233 w 1345936"/>
                <a:gd name="connsiteY6" fmla="*/ 1276818 h 2372696"/>
                <a:gd name="connsiteX7" fmla="*/ 10488 w 1345936"/>
                <a:gd name="connsiteY7" fmla="*/ 996583 h 2372696"/>
                <a:gd name="connsiteX8" fmla="*/ 15206 w 1345936"/>
                <a:gd name="connsiteY8" fmla="*/ 726840 h 2372696"/>
                <a:gd name="connsiteX9" fmla="*/ 123533 w 1345936"/>
                <a:gd name="connsiteY9" fmla="*/ 520197 h 2372696"/>
                <a:gd name="connsiteX10" fmla="*/ 325827 w 1345936"/>
                <a:gd name="connsiteY10" fmla="*/ 356710 h 2372696"/>
                <a:gd name="connsiteX11" fmla="*/ 521071 w 1345936"/>
                <a:gd name="connsiteY11" fmla="*/ 176148 h 2372696"/>
                <a:gd name="connsiteX12" fmla="*/ 843246 w 1345936"/>
                <a:gd name="connsiteY12" fmla="*/ 91463 h 2372696"/>
                <a:gd name="connsiteX13" fmla="*/ 1291314 w 1345936"/>
                <a:gd name="connsiteY13" fmla="*/ 1220452 h 2372696"/>
                <a:gd name="connsiteX0" fmla="*/ 1291314 w 1345936"/>
                <a:gd name="connsiteY0" fmla="*/ 1220452 h 2421867"/>
                <a:gd name="connsiteX1" fmla="*/ 1122643 w 1345936"/>
                <a:gd name="connsiteY1" fmla="*/ 1826383 h 2421867"/>
                <a:gd name="connsiteX2" fmla="*/ 1096652 w 1345936"/>
                <a:gd name="connsiteY2" fmla="*/ 1957034 h 2421867"/>
                <a:gd name="connsiteX3" fmla="*/ 388637 w 1345936"/>
                <a:gd name="connsiteY3" fmla="*/ 2299394 h 2421867"/>
                <a:gd name="connsiteX4" fmla="*/ 414621 w 1345936"/>
                <a:gd name="connsiteY4" fmla="*/ 1691113 h 2421867"/>
                <a:gd name="connsiteX5" fmla="*/ 232047 w 1345936"/>
                <a:gd name="connsiteY5" fmla="*/ 1484678 h 2421867"/>
                <a:gd name="connsiteX6" fmla="*/ 106233 w 1345936"/>
                <a:gd name="connsiteY6" fmla="*/ 1276818 h 2421867"/>
                <a:gd name="connsiteX7" fmla="*/ 10488 w 1345936"/>
                <a:gd name="connsiteY7" fmla="*/ 996583 h 2421867"/>
                <a:gd name="connsiteX8" fmla="*/ 15206 w 1345936"/>
                <a:gd name="connsiteY8" fmla="*/ 726840 h 2421867"/>
                <a:gd name="connsiteX9" fmla="*/ 123533 w 1345936"/>
                <a:gd name="connsiteY9" fmla="*/ 520197 h 2421867"/>
                <a:gd name="connsiteX10" fmla="*/ 325827 w 1345936"/>
                <a:gd name="connsiteY10" fmla="*/ 356710 h 2421867"/>
                <a:gd name="connsiteX11" fmla="*/ 521071 w 1345936"/>
                <a:gd name="connsiteY11" fmla="*/ 176148 h 2421867"/>
                <a:gd name="connsiteX12" fmla="*/ 843246 w 1345936"/>
                <a:gd name="connsiteY12" fmla="*/ 91463 h 2421867"/>
                <a:gd name="connsiteX13" fmla="*/ 1291314 w 1345936"/>
                <a:gd name="connsiteY13" fmla="*/ 1220452 h 2421867"/>
                <a:gd name="connsiteX0" fmla="*/ 1291314 w 1345936"/>
                <a:gd name="connsiteY0" fmla="*/ 1220452 h 2445351"/>
                <a:gd name="connsiteX1" fmla="*/ 1122643 w 1345936"/>
                <a:gd name="connsiteY1" fmla="*/ 1826383 h 2445351"/>
                <a:gd name="connsiteX2" fmla="*/ 953563 w 1345936"/>
                <a:gd name="connsiteY2" fmla="*/ 2046107 h 2445351"/>
                <a:gd name="connsiteX3" fmla="*/ 388637 w 1345936"/>
                <a:gd name="connsiteY3" fmla="*/ 2299394 h 2445351"/>
                <a:gd name="connsiteX4" fmla="*/ 414621 w 1345936"/>
                <a:gd name="connsiteY4" fmla="*/ 1691113 h 2445351"/>
                <a:gd name="connsiteX5" fmla="*/ 232047 w 1345936"/>
                <a:gd name="connsiteY5" fmla="*/ 1484678 h 2445351"/>
                <a:gd name="connsiteX6" fmla="*/ 106233 w 1345936"/>
                <a:gd name="connsiteY6" fmla="*/ 1276818 h 2445351"/>
                <a:gd name="connsiteX7" fmla="*/ 10488 w 1345936"/>
                <a:gd name="connsiteY7" fmla="*/ 996583 h 2445351"/>
                <a:gd name="connsiteX8" fmla="*/ 15206 w 1345936"/>
                <a:gd name="connsiteY8" fmla="*/ 726840 h 2445351"/>
                <a:gd name="connsiteX9" fmla="*/ 123533 w 1345936"/>
                <a:gd name="connsiteY9" fmla="*/ 520197 h 2445351"/>
                <a:gd name="connsiteX10" fmla="*/ 325827 w 1345936"/>
                <a:gd name="connsiteY10" fmla="*/ 356710 h 2445351"/>
                <a:gd name="connsiteX11" fmla="*/ 521071 w 1345936"/>
                <a:gd name="connsiteY11" fmla="*/ 176148 h 2445351"/>
                <a:gd name="connsiteX12" fmla="*/ 843246 w 1345936"/>
                <a:gd name="connsiteY12" fmla="*/ 91463 h 2445351"/>
                <a:gd name="connsiteX13" fmla="*/ 1291314 w 1345936"/>
                <a:gd name="connsiteY13" fmla="*/ 1220452 h 2445351"/>
                <a:gd name="connsiteX0" fmla="*/ 1291314 w 1345936"/>
                <a:gd name="connsiteY0" fmla="*/ 1220452 h 2331221"/>
                <a:gd name="connsiteX1" fmla="*/ 1122643 w 1345936"/>
                <a:gd name="connsiteY1" fmla="*/ 1826383 h 2331221"/>
                <a:gd name="connsiteX2" fmla="*/ 953563 w 1345936"/>
                <a:gd name="connsiteY2" fmla="*/ 2046107 h 2331221"/>
                <a:gd name="connsiteX3" fmla="*/ 388637 w 1345936"/>
                <a:gd name="connsiteY3" fmla="*/ 2299394 h 2331221"/>
                <a:gd name="connsiteX4" fmla="*/ 414621 w 1345936"/>
                <a:gd name="connsiteY4" fmla="*/ 1691113 h 2331221"/>
                <a:gd name="connsiteX5" fmla="*/ 232047 w 1345936"/>
                <a:gd name="connsiteY5" fmla="*/ 1484678 h 2331221"/>
                <a:gd name="connsiteX6" fmla="*/ 106233 w 1345936"/>
                <a:gd name="connsiteY6" fmla="*/ 1276818 h 2331221"/>
                <a:gd name="connsiteX7" fmla="*/ 10488 w 1345936"/>
                <a:gd name="connsiteY7" fmla="*/ 996583 h 2331221"/>
                <a:gd name="connsiteX8" fmla="*/ 15206 w 1345936"/>
                <a:gd name="connsiteY8" fmla="*/ 726840 h 2331221"/>
                <a:gd name="connsiteX9" fmla="*/ 123533 w 1345936"/>
                <a:gd name="connsiteY9" fmla="*/ 520197 h 2331221"/>
                <a:gd name="connsiteX10" fmla="*/ 325827 w 1345936"/>
                <a:gd name="connsiteY10" fmla="*/ 356710 h 2331221"/>
                <a:gd name="connsiteX11" fmla="*/ 521071 w 1345936"/>
                <a:gd name="connsiteY11" fmla="*/ 176148 h 2331221"/>
                <a:gd name="connsiteX12" fmla="*/ 843246 w 1345936"/>
                <a:gd name="connsiteY12" fmla="*/ 91463 h 2331221"/>
                <a:gd name="connsiteX13" fmla="*/ 1291314 w 1345936"/>
                <a:gd name="connsiteY13" fmla="*/ 1220452 h 2331221"/>
                <a:gd name="connsiteX0" fmla="*/ 1291314 w 1345936"/>
                <a:gd name="connsiteY0" fmla="*/ 1220452 h 2301071"/>
                <a:gd name="connsiteX1" fmla="*/ 1122643 w 1345936"/>
                <a:gd name="connsiteY1" fmla="*/ 1826383 h 2301071"/>
                <a:gd name="connsiteX2" fmla="*/ 953563 w 1345936"/>
                <a:gd name="connsiteY2" fmla="*/ 2046107 h 2301071"/>
                <a:gd name="connsiteX3" fmla="*/ 388637 w 1345936"/>
                <a:gd name="connsiteY3" fmla="*/ 2299394 h 2301071"/>
                <a:gd name="connsiteX4" fmla="*/ 414621 w 1345936"/>
                <a:gd name="connsiteY4" fmla="*/ 1691113 h 2301071"/>
                <a:gd name="connsiteX5" fmla="*/ 232047 w 1345936"/>
                <a:gd name="connsiteY5" fmla="*/ 1484678 h 2301071"/>
                <a:gd name="connsiteX6" fmla="*/ 106233 w 1345936"/>
                <a:gd name="connsiteY6" fmla="*/ 1276818 h 2301071"/>
                <a:gd name="connsiteX7" fmla="*/ 10488 w 1345936"/>
                <a:gd name="connsiteY7" fmla="*/ 996583 h 2301071"/>
                <a:gd name="connsiteX8" fmla="*/ 15206 w 1345936"/>
                <a:gd name="connsiteY8" fmla="*/ 726840 h 2301071"/>
                <a:gd name="connsiteX9" fmla="*/ 123533 w 1345936"/>
                <a:gd name="connsiteY9" fmla="*/ 520197 h 2301071"/>
                <a:gd name="connsiteX10" fmla="*/ 325827 w 1345936"/>
                <a:gd name="connsiteY10" fmla="*/ 356710 h 2301071"/>
                <a:gd name="connsiteX11" fmla="*/ 521071 w 1345936"/>
                <a:gd name="connsiteY11" fmla="*/ 176148 h 2301071"/>
                <a:gd name="connsiteX12" fmla="*/ 843246 w 1345936"/>
                <a:gd name="connsiteY12" fmla="*/ 91463 h 2301071"/>
                <a:gd name="connsiteX13" fmla="*/ 1291314 w 1345936"/>
                <a:gd name="connsiteY13" fmla="*/ 1220452 h 2301071"/>
                <a:gd name="connsiteX0" fmla="*/ 1291314 w 1345936"/>
                <a:gd name="connsiteY0" fmla="*/ 1220452 h 2354790"/>
                <a:gd name="connsiteX1" fmla="*/ 1122643 w 1345936"/>
                <a:gd name="connsiteY1" fmla="*/ 1826383 h 2354790"/>
                <a:gd name="connsiteX2" fmla="*/ 953563 w 1345936"/>
                <a:gd name="connsiteY2" fmla="*/ 2046107 h 2354790"/>
                <a:gd name="connsiteX3" fmla="*/ 388637 w 1345936"/>
                <a:gd name="connsiteY3" fmla="*/ 2299394 h 2354790"/>
                <a:gd name="connsiteX4" fmla="*/ 414621 w 1345936"/>
                <a:gd name="connsiteY4" fmla="*/ 1691113 h 2354790"/>
                <a:gd name="connsiteX5" fmla="*/ 232047 w 1345936"/>
                <a:gd name="connsiteY5" fmla="*/ 1484678 h 2354790"/>
                <a:gd name="connsiteX6" fmla="*/ 106233 w 1345936"/>
                <a:gd name="connsiteY6" fmla="*/ 1276818 h 2354790"/>
                <a:gd name="connsiteX7" fmla="*/ 10488 w 1345936"/>
                <a:gd name="connsiteY7" fmla="*/ 996583 h 2354790"/>
                <a:gd name="connsiteX8" fmla="*/ 15206 w 1345936"/>
                <a:gd name="connsiteY8" fmla="*/ 726840 h 2354790"/>
                <a:gd name="connsiteX9" fmla="*/ 123533 w 1345936"/>
                <a:gd name="connsiteY9" fmla="*/ 520197 h 2354790"/>
                <a:gd name="connsiteX10" fmla="*/ 325827 w 1345936"/>
                <a:gd name="connsiteY10" fmla="*/ 356710 h 2354790"/>
                <a:gd name="connsiteX11" fmla="*/ 521071 w 1345936"/>
                <a:gd name="connsiteY11" fmla="*/ 176148 h 2354790"/>
                <a:gd name="connsiteX12" fmla="*/ 843246 w 1345936"/>
                <a:gd name="connsiteY12" fmla="*/ 91463 h 2354790"/>
                <a:gd name="connsiteX13" fmla="*/ 1291314 w 1345936"/>
                <a:gd name="connsiteY13" fmla="*/ 1220452 h 2354790"/>
                <a:gd name="connsiteX0" fmla="*/ 1291314 w 1345936"/>
                <a:gd name="connsiteY0" fmla="*/ 1220452 h 2354790"/>
                <a:gd name="connsiteX1" fmla="*/ 1122643 w 1345936"/>
                <a:gd name="connsiteY1" fmla="*/ 1826383 h 2354790"/>
                <a:gd name="connsiteX2" fmla="*/ 953563 w 1345936"/>
                <a:gd name="connsiteY2" fmla="*/ 2046107 h 2354790"/>
                <a:gd name="connsiteX3" fmla="*/ 388637 w 1345936"/>
                <a:gd name="connsiteY3" fmla="*/ 2299394 h 2354790"/>
                <a:gd name="connsiteX4" fmla="*/ 414621 w 1345936"/>
                <a:gd name="connsiteY4" fmla="*/ 1691113 h 2354790"/>
                <a:gd name="connsiteX5" fmla="*/ 232047 w 1345936"/>
                <a:gd name="connsiteY5" fmla="*/ 1484678 h 2354790"/>
                <a:gd name="connsiteX6" fmla="*/ 106233 w 1345936"/>
                <a:gd name="connsiteY6" fmla="*/ 1276818 h 2354790"/>
                <a:gd name="connsiteX7" fmla="*/ 10488 w 1345936"/>
                <a:gd name="connsiteY7" fmla="*/ 996583 h 2354790"/>
                <a:gd name="connsiteX8" fmla="*/ 15206 w 1345936"/>
                <a:gd name="connsiteY8" fmla="*/ 726840 h 2354790"/>
                <a:gd name="connsiteX9" fmla="*/ 123533 w 1345936"/>
                <a:gd name="connsiteY9" fmla="*/ 520197 h 2354790"/>
                <a:gd name="connsiteX10" fmla="*/ 325827 w 1345936"/>
                <a:gd name="connsiteY10" fmla="*/ 356710 h 2354790"/>
                <a:gd name="connsiteX11" fmla="*/ 521071 w 1345936"/>
                <a:gd name="connsiteY11" fmla="*/ 176148 h 2354790"/>
                <a:gd name="connsiteX12" fmla="*/ 843246 w 1345936"/>
                <a:gd name="connsiteY12" fmla="*/ 91463 h 2354790"/>
                <a:gd name="connsiteX13" fmla="*/ 1291314 w 1345936"/>
                <a:gd name="connsiteY13" fmla="*/ 1220452 h 2354790"/>
                <a:gd name="connsiteX0" fmla="*/ 1291314 w 1345936"/>
                <a:gd name="connsiteY0" fmla="*/ 1220452 h 2354790"/>
                <a:gd name="connsiteX1" fmla="*/ 1122643 w 1345936"/>
                <a:gd name="connsiteY1" fmla="*/ 1826383 h 2354790"/>
                <a:gd name="connsiteX2" fmla="*/ 953563 w 1345936"/>
                <a:gd name="connsiteY2" fmla="*/ 2046107 h 2354790"/>
                <a:gd name="connsiteX3" fmla="*/ 388637 w 1345936"/>
                <a:gd name="connsiteY3" fmla="*/ 2299394 h 2354790"/>
                <a:gd name="connsiteX4" fmla="*/ 414621 w 1345936"/>
                <a:gd name="connsiteY4" fmla="*/ 1691113 h 2354790"/>
                <a:gd name="connsiteX5" fmla="*/ 232047 w 1345936"/>
                <a:gd name="connsiteY5" fmla="*/ 1484678 h 2354790"/>
                <a:gd name="connsiteX6" fmla="*/ 106233 w 1345936"/>
                <a:gd name="connsiteY6" fmla="*/ 1276818 h 2354790"/>
                <a:gd name="connsiteX7" fmla="*/ 10488 w 1345936"/>
                <a:gd name="connsiteY7" fmla="*/ 996583 h 2354790"/>
                <a:gd name="connsiteX8" fmla="*/ 15206 w 1345936"/>
                <a:gd name="connsiteY8" fmla="*/ 726840 h 2354790"/>
                <a:gd name="connsiteX9" fmla="*/ 123533 w 1345936"/>
                <a:gd name="connsiteY9" fmla="*/ 520197 h 2354790"/>
                <a:gd name="connsiteX10" fmla="*/ 325827 w 1345936"/>
                <a:gd name="connsiteY10" fmla="*/ 356710 h 2354790"/>
                <a:gd name="connsiteX11" fmla="*/ 521071 w 1345936"/>
                <a:gd name="connsiteY11" fmla="*/ 176148 h 2354790"/>
                <a:gd name="connsiteX12" fmla="*/ 843246 w 1345936"/>
                <a:gd name="connsiteY12" fmla="*/ 91463 h 2354790"/>
                <a:gd name="connsiteX13" fmla="*/ 1291314 w 1345936"/>
                <a:gd name="connsiteY13" fmla="*/ 1220452 h 2354790"/>
                <a:gd name="connsiteX0" fmla="*/ 1291314 w 1345936"/>
                <a:gd name="connsiteY0" fmla="*/ 1220452 h 3418272"/>
                <a:gd name="connsiteX1" fmla="*/ 1122643 w 1345936"/>
                <a:gd name="connsiteY1" fmla="*/ 1826383 h 3418272"/>
                <a:gd name="connsiteX2" fmla="*/ 953563 w 1345936"/>
                <a:gd name="connsiteY2" fmla="*/ 2046107 h 3418272"/>
                <a:gd name="connsiteX3" fmla="*/ 989126 w 1345936"/>
                <a:gd name="connsiteY3" fmla="*/ 3390468 h 3418272"/>
                <a:gd name="connsiteX4" fmla="*/ 414621 w 1345936"/>
                <a:gd name="connsiteY4" fmla="*/ 1691113 h 3418272"/>
                <a:gd name="connsiteX5" fmla="*/ 232047 w 1345936"/>
                <a:gd name="connsiteY5" fmla="*/ 1484678 h 3418272"/>
                <a:gd name="connsiteX6" fmla="*/ 106233 w 1345936"/>
                <a:gd name="connsiteY6" fmla="*/ 1276818 h 3418272"/>
                <a:gd name="connsiteX7" fmla="*/ 10488 w 1345936"/>
                <a:gd name="connsiteY7" fmla="*/ 996583 h 3418272"/>
                <a:gd name="connsiteX8" fmla="*/ 15206 w 1345936"/>
                <a:gd name="connsiteY8" fmla="*/ 726840 h 3418272"/>
                <a:gd name="connsiteX9" fmla="*/ 123533 w 1345936"/>
                <a:gd name="connsiteY9" fmla="*/ 520197 h 3418272"/>
                <a:gd name="connsiteX10" fmla="*/ 325827 w 1345936"/>
                <a:gd name="connsiteY10" fmla="*/ 356710 h 3418272"/>
                <a:gd name="connsiteX11" fmla="*/ 521071 w 1345936"/>
                <a:gd name="connsiteY11" fmla="*/ 176148 h 3418272"/>
                <a:gd name="connsiteX12" fmla="*/ 843246 w 1345936"/>
                <a:gd name="connsiteY12" fmla="*/ 91463 h 3418272"/>
                <a:gd name="connsiteX13" fmla="*/ 1291314 w 1345936"/>
                <a:gd name="connsiteY13" fmla="*/ 1220452 h 3418272"/>
                <a:gd name="connsiteX0" fmla="*/ 1291314 w 1345936"/>
                <a:gd name="connsiteY0" fmla="*/ 1220452 h 3418272"/>
                <a:gd name="connsiteX1" fmla="*/ 1122643 w 1345936"/>
                <a:gd name="connsiteY1" fmla="*/ 1826383 h 3418272"/>
                <a:gd name="connsiteX2" fmla="*/ 1142662 w 1345936"/>
                <a:gd name="connsiteY2" fmla="*/ 2237823 h 3418272"/>
                <a:gd name="connsiteX3" fmla="*/ 989126 w 1345936"/>
                <a:gd name="connsiteY3" fmla="*/ 3390468 h 3418272"/>
                <a:gd name="connsiteX4" fmla="*/ 414621 w 1345936"/>
                <a:gd name="connsiteY4" fmla="*/ 1691113 h 3418272"/>
                <a:gd name="connsiteX5" fmla="*/ 232047 w 1345936"/>
                <a:gd name="connsiteY5" fmla="*/ 1484678 h 3418272"/>
                <a:gd name="connsiteX6" fmla="*/ 106233 w 1345936"/>
                <a:gd name="connsiteY6" fmla="*/ 1276818 h 3418272"/>
                <a:gd name="connsiteX7" fmla="*/ 10488 w 1345936"/>
                <a:gd name="connsiteY7" fmla="*/ 996583 h 3418272"/>
                <a:gd name="connsiteX8" fmla="*/ 15206 w 1345936"/>
                <a:gd name="connsiteY8" fmla="*/ 726840 h 3418272"/>
                <a:gd name="connsiteX9" fmla="*/ 123533 w 1345936"/>
                <a:gd name="connsiteY9" fmla="*/ 520197 h 3418272"/>
                <a:gd name="connsiteX10" fmla="*/ 325827 w 1345936"/>
                <a:gd name="connsiteY10" fmla="*/ 356710 h 3418272"/>
                <a:gd name="connsiteX11" fmla="*/ 521071 w 1345936"/>
                <a:gd name="connsiteY11" fmla="*/ 176148 h 3418272"/>
                <a:gd name="connsiteX12" fmla="*/ 843246 w 1345936"/>
                <a:gd name="connsiteY12" fmla="*/ 91463 h 3418272"/>
                <a:gd name="connsiteX13" fmla="*/ 1291314 w 1345936"/>
                <a:gd name="connsiteY13" fmla="*/ 1220452 h 3418272"/>
                <a:gd name="connsiteX0" fmla="*/ 1291314 w 1401820"/>
                <a:gd name="connsiteY0" fmla="*/ 1220452 h 3418272"/>
                <a:gd name="connsiteX1" fmla="*/ 1329017 w 1401820"/>
                <a:gd name="connsiteY1" fmla="*/ 1721169 h 3418272"/>
                <a:gd name="connsiteX2" fmla="*/ 1142662 w 1401820"/>
                <a:gd name="connsiteY2" fmla="*/ 2237823 h 3418272"/>
                <a:gd name="connsiteX3" fmla="*/ 989126 w 1401820"/>
                <a:gd name="connsiteY3" fmla="*/ 3390468 h 3418272"/>
                <a:gd name="connsiteX4" fmla="*/ 414621 w 1401820"/>
                <a:gd name="connsiteY4" fmla="*/ 1691113 h 3418272"/>
                <a:gd name="connsiteX5" fmla="*/ 232047 w 1401820"/>
                <a:gd name="connsiteY5" fmla="*/ 1484678 h 3418272"/>
                <a:gd name="connsiteX6" fmla="*/ 106233 w 1401820"/>
                <a:gd name="connsiteY6" fmla="*/ 1276818 h 3418272"/>
                <a:gd name="connsiteX7" fmla="*/ 10488 w 1401820"/>
                <a:gd name="connsiteY7" fmla="*/ 996583 h 3418272"/>
                <a:gd name="connsiteX8" fmla="*/ 15206 w 1401820"/>
                <a:gd name="connsiteY8" fmla="*/ 726840 h 3418272"/>
                <a:gd name="connsiteX9" fmla="*/ 123533 w 1401820"/>
                <a:gd name="connsiteY9" fmla="*/ 520197 h 3418272"/>
                <a:gd name="connsiteX10" fmla="*/ 325827 w 1401820"/>
                <a:gd name="connsiteY10" fmla="*/ 356710 h 3418272"/>
                <a:gd name="connsiteX11" fmla="*/ 521071 w 1401820"/>
                <a:gd name="connsiteY11" fmla="*/ 176148 h 3418272"/>
                <a:gd name="connsiteX12" fmla="*/ 843246 w 1401820"/>
                <a:gd name="connsiteY12" fmla="*/ 91463 h 3418272"/>
                <a:gd name="connsiteX13" fmla="*/ 1291314 w 1401820"/>
                <a:gd name="connsiteY13" fmla="*/ 1220452 h 3418272"/>
                <a:gd name="connsiteX0" fmla="*/ 1291314 w 1433948"/>
                <a:gd name="connsiteY0" fmla="*/ 1220452 h 3418272"/>
                <a:gd name="connsiteX1" fmla="*/ 1385250 w 1433948"/>
                <a:gd name="connsiteY1" fmla="*/ 1687952 h 3418272"/>
                <a:gd name="connsiteX2" fmla="*/ 1142662 w 1433948"/>
                <a:gd name="connsiteY2" fmla="*/ 2237823 h 3418272"/>
                <a:gd name="connsiteX3" fmla="*/ 989126 w 1433948"/>
                <a:gd name="connsiteY3" fmla="*/ 3390468 h 3418272"/>
                <a:gd name="connsiteX4" fmla="*/ 414621 w 1433948"/>
                <a:gd name="connsiteY4" fmla="*/ 1691113 h 3418272"/>
                <a:gd name="connsiteX5" fmla="*/ 232047 w 1433948"/>
                <a:gd name="connsiteY5" fmla="*/ 1484678 h 3418272"/>
                <a:gd name="connsiteX6" fmla="*/ 106233 w 1433948"/>
                <a:gd name="connsiteY6" fmla="*/ 1276818 h 3418272"/>
                <a:gd name="connsiteX7" fmla="*/ 10488 w 1433948"/>
                <a:gd name="connsiteY7" fmla="*/ 996583 h 3418272"/>
                <a:gd name="connsiteX8" fmla="*/ 15206 w 1433948"/>
                <a:gd name="connsiteY8" fmla="*/ 726840 h 3418272"/>
                <a:gd name="connsiteX9" fmla="*/ 123533 w 1433948"/>
                <a:gd name="connsiteY9" fmla="*/ 520197 h 3418272"/>
                <a:gd name="connsiteX10" fmla="*/ 325827 w 1433948"/>
                <a:gd name="connsiteY10" fmla="*/ 356710 h 3418272"/>
                <a:gd name="connsiteX11" fmla="*/ 521071 w 1433948"/>
                <a:gd name="connsiteY11" fmla="*/ 176148 h 3418272"/>
                <a:gd name="connsiteX12" fmla="*/ 843246 w 1433948"/>
                <a:gd name="connsiteY12" fmla="*/ 91463 h 3418272"/>
                <a:gd name="connsiteX13" fmla="*/ 1291314 w 1433948"/>
                <a:gd name="connsiteY13" fmla="*/ 1220452 h 3418272"/>
                <a:gd name="connsiteX0" fmla="*/ 1291314 w 1301437"/>
                <a:gd name="connsiteY0" fmla="*/ 1220452 h 3418272"/>
                <a:gd name="connsiteX1" fmla="*/ 1142662 w 1301437"/>
                <a:gd name="connsiteY1" fmla="*/ 2237823 h 3418272"/>
                <a:gd name="connsiteX2" fmla="*/ 989126 w 1301437"/>
                <a:gd name="connsiteY2" fmla="*/ 3390468 h 3418272"/>
                <a:gd name="connsiteX3" fmla="*/ 414621 w 1301437"/>
                <a:gd name="connsiteY3" fmla="*/ 1691113 h 3418272"/>
                <a:gd name="connsiteX4" fmla="*/ 232047 w 1301437"/>
                <a:gd name="connsiteY4" fmla="*/ 1484678 h 3418272"/>
                <a:gd name="connsiteX5" fmla="*/ 106233 w 1301437"/>
                <a:gd name="connsiteY5" fmla="*/ 1276818 h 3418272"/>
                <a:gd name="connsiteX6" fmla="*/ 10488 w 1301437"/>
                <a:gd name="connsiteY6" fmla="*/ 996583 h 3418272"/>
                <a:gd name="connsiteX7" fmla="*/ 15206 w 1301437"/>
                <a:gd name="connsiteY7" fmla="*/ 726840 h 3418272"/>
                <a:gd name="connsiteX8" fmla="*/ 123533 w 1301437"/>
                <a:gd name="connsiteY8" fmla="*/ 520197 h 3418272"/>
                <a:gd name="connsiteX9" fmla="*/ 325827 w 1301437"/>
                <a:gd name="connsiteY9" fmla="*/ 356710 h 3418272"/>
                <a:gd name="connsiteX10" fmla="*/ 521071 w 1301437"/>
                <a:gd name="connsiteY10" fmla="*/ 176148 h 3418272"/>
                <a:gd name="connsiteX11" fmla="*/ 843246 w 1301437"/>
                <a:gd name="connsiteY11" fmla="*/ 91463 h 3418272"/>
                <a:gd name="connsiteX12" fmla="*/ 1291314 w 1301437"/>
                <a:gd name="connsiteY12" fmla="*/ 1220452 h 3418272"/>
                <a:gd name="connsiteX0" fmla="*/ 1332796 w 1342919"/>
                <a:gd name="connsiteY0" fmla="*/ 1220452 h 2863527"/>
                <a:gd name="connsiteX1" fmla="*/ 1184144 w 1342919"/>
                <a:gd name="connsiteY1" fmla="*/ 2237823 h 2863527"/>
                <a:gd name="connsiteX2" fmla="*/ 267892 w 1342919"/>
                <a:gd name="connsiteY2" fmla="*/ 2826070 h 2863527"/>
                <a:gd name="connsiteX3" fmla="*/ 456103 w 1342919"/>
                <a:gd name="connsiteY3" fmla="*/ 1691113 h 2863527"/>
                <a:gd name="connsiteX4" fmla="*/ 273529 w 1342919"/>
                <a:gd name="connsiteY4" fmla="*/ 1484678 h 2863527"/>
                <a:gd name="connsiteX5" fmla="*/ 147715 w 1342919"/>
                <a:gd name="connsiteY5" fmla="*/ 1276818 h 2863527"/>
                <a:gd name="connsiteX6" fmla="*/ 51970 w 1342919"/>
                <a:gd name="connsiteY6" fmla="*/ 996583 h 2863527"/>
                <a:gd name="connsiteX7" fmla="*/ 56688 w 1342919"/>
                <a:gd name="connsiteY7" fmla="*/ 726840 h 2863527"/>
                <a:gd name="connsiteX8" fmla="*/ 165015 w 1342919"/>
                <a:gd name="connsiteY8" fmla="*/ 520197 h 2863527"/>
                <a:gd name="connsiteX9" fmla="*/ 367309 w 1342919"/>
                <a:gd name="connsiteY9" fmla="*/ 356710 h 2863527"/>
                <a:gd name="connsiteX10" fmla="*/ 562553 w 1342919"/>
                <a:gd name="connsiteY10" fmla="*/ 176148 h 2863527"/>
                <a:gd name="connsiteX11" fmla="*/ 884728 w 1342919"/>
                <a:gd name="connsiteY11" fmla="*/ 91463 h 2863527"/>
                <a:gd name="connsiteX12" fmla="*/ 1332796 w 1342919"/>
                <a:gd name="connsiteY12" fmla="*/ 1220452 h 2863527"/>
                <a:gd name="connsiteX0" fmla="*/ 1332796 w 1385852"/>
                <a:gd name="connsiteY0" fmla="*/ 1220452 h 2863527"/>
                <a:gd name="connsiteX1" fmla="*/ 1184144 w 1385852"/>
                <a:gd name="connsiteY1" fmla="*/ 2237823 h 2863527"/>
                <a:gd name="connsiteX2" fmla="*/ 267892 w 1385852"/>
                <a:gd name="connsiteY2" fmla="*/ 2826070 h 2863527"/>
                <a:gd name="connsiteX3" fmla="*/ 456103 w 1385852"/>
                <a:gd name="connsiteY3" fmla="*/ 1691113 h 2863527"/>
                <a:gd name="connsiteX4" fmla="*/ 273529 w 1385852"/>
                <a:gd name="connsiteY4" fmla="*/ 1484678 h 2863527"/>
                <a:gd name="connsiteX5" fmla="*/ 147715 w 1385852"/>
                <a:gd name="connsiteY5" fmla="*/ 1276818 h 2863527"/>
                <a:gd name="connsiteX6" fmla="*/ 51970 w 1385852"/>
                <a:gd name="connsiteY6" fmla="*/ 996583 h 2863527"/>
                <a:gd name="connsiteX7" fmla="*/ 56688 w 1385852"/>
                <a:gd name="connsiteY7" fmla="*/ 726840 h 2863527"/>
                <a:gd name="connsiteX8" fmla="*/ 165015 w 1385852"/>
                <a:gd name="connsiteY8" fmla="*/ 520197 h 2863527"/>
                <a:gd name="connsiteX9" fmla="*/ 367309 w 1385852"/>
                <a:gd name="connsiteY9" fmla="*/ 356710 h 2863527"/>
                <a:gd name="connsiteX10" fmla="*/ 562553 w 1385852"/>
                <a:gd name="connsiteY10" fmla="*/ 176148 h 2863527"/>
                <a:gd name="connsiteX11" fmla="*/ 884728 w 1385852"/>
                <a:gd name="connsiteY11" fmla="*/ 91463 h 2863527"/>
                <a:gd name="connsiteX12" fmla="*/ 1332796 w 1385852"/>
                <a:gd name="connsiteY12" fmla="*/ 1220452 h 2863527"/>
                <a:gd name="connsiteX0" fmla="*/ 1332796 w 1385852"/>
                <a:gd name="connsiteY0" fmla="*/ 1220452 h 2863527"/>
                <a:gd name="connsiteX1" fmla="*/ 1184144 w 1385852"/>
                <a:gd name="connsiteY1" fmla="*/ 2237823 h 2863527"/>
                <a:gd name="connsiteX2" fmla="*/ 267892 w 1385852"/>
                <a:gd name="connsiteY2" fmla="*/ 2826070 h 2863527"/>
                <a:gd name="connsiteX3" fmla="*/ 456103 w 1385852"/>
                <a:gd name="connsiteY3" fmla="*/ 1691113 h 2863527"/>
                <a:gd name="connsiteX4" fmla="*/ 273529 w 1385852"/>
                <a:gd name="connsiteY4" fmla="*/ 1484678 h 2863527"/>
                <a:gd name="connsiteX5" fmla="*/ 147715 w 1385852"/>
                <a:gd name="connsiteY5" fmla="*/ 1276818 h 2863527"/>
                <a:gd name="connsiteX6" fmla="*/ 51970 w 1385852"/>
                <a:gd name="connsiteY6" fmla="*/ 996583 h 2863527"/>
                <a:gd name="connsiteX7" fmla="*/ 56688 w 1385852"/>
                <a:gd name="connsiteY7" fmla="*/ 726840 h 2863527"/>
                <a:gd name="connsiteX8" fmla="*/ 165015 w 1385852"/>
                <a:gd name="connsiteY8" fmla="*/ 520197 h 2863527"/>
                <a:gd name="connsiteX9" fmla="*/ 367309 w 1385852"/>
                <a:gd name="connsiteY9" fmla="*/ 356710 h 2863527"/>
                <a:gd name="connsiteX10" fmla="*/ 562553 w 1385852"/>
                <a:gd name="connsiteY10" fmla="*/ 176148 h 2863527"/>
                <a:gd name="connsiteX11" fmla="*/ 884728 w 1385852"/>
                <a:gd name="connsiteY11" fmla="*/ 91463 h 2863527"/>
                <a:gd name="connsiteX12" fmla="*/ 1332796 w 1385852"/>
                <a:gd name="connsiteY12" fmla="*/ 1220452 h 2863527"/>
                <a:gd name="connsiteX0" fmla="*/ 1332796 w 1385852"/>
                <a:gd name="connsiteY0" fmla="*/ 1220452 h 2863527"/>
                <a:gd name="connsiteX1" fmla="*/ 1184144 w 1385852"/>
                <a:gd name="connsiteY1" fmla="*/ 2237823 h 2863527"/>
                <a:gd name="connsiteX2" fmla="*/ 267892 w 1385852"/>
                <a:gd name="connsiteY2" fmla="*/ 2826070 h 2863527"/>
                <a:gd name="connsiteX3" fmla="*/ 456103 w 1385852"/>
                <a:gd name="connsiteY3" fmla="*/ 1691113 h 2863527"/>
                <a:gd name="connsiteX4" fmla="*/ 273529 w 1385852"/>
                <a:gd name="connsiteY4" fmla="*/ 1484678 h 2863527"/>
                <a:gd name="connsiteX5" fmla="*/ 147715 w 1385852"/>
                <a:gd name="connsiteY5" fmla="*/ 1276818 h 2863527"/>
                <a:gd name="connsiteX6" fmla="*/ 51970 w 1385852"/>
                <a:gd name="connsiteY6" fmla="*/ 996583 h 2863527"/>
                <a:gd name="connsiteX7" fmla="*/ 56688 w 1385852"/>
                <a:gd name="connsiteY7" fmla="*/ 726840 h 2863527"/>
                <a:gd name="connsiteX8" fmla="*/ 165015 w 1385852"/>
                <a:gd name="connsiteY8" fmla="*/ 520197 h 2863527"/>
                <a:gd name="connsiteX9" fmla="*/ 367309 w 1385852"/>
                <a:gd name="connsiteY9" fmla="*/ 356710 h 2863527"/>
                <a:gd name="connsiteX10" fmla="*/ 562553 w 1385852"/>
                <a:gd name="connsiteY10" fmla="*/ 176148 h 2863527"/>
                <a:gd name="connsiteX11" fmla="*/ 884728 w 1385852"/>
                <a:gd name="connsiteY11" fmla="*/ 91463 h 2863527"/>
                <a:gd name="connsiteX12" fmla="*/ 1332796 w 1385852"/>
                <a:gd name="connsiteY12" fmla="*/ 1220452 h 2863527"/>
                <a:gd name="connsiteX0" fmla="*/ 1291314 w 1344370"/>
                <a:gd name="connsiteY0" fmla="*/ 1220452 h 2826070"/>
                <a:gd name="connsiteX1" fmla="*/ 1142662 w 1344370"/>
                <a:gd name="connsiteY1" fmla="*/ 2237823 h 2826070"/>
                <a:gd name="connsiteX2" fmla="*/ 226410 w 1344370"/>
                <a:gd name="connsiteY2" fmla="*/ 2826070 h 2826070"/>
                <a:gd name="connsiteX3" fmla="*/ 414621 w 1344370"/>
                <a:gd name="connsiteY3" fmla="*/ 1691113 h 2826070"/>
                <a:gd name="connsiteX4" fmla="*/ 232047 w 1344370"/>
                <a:gd name="connsiteY4" fmla="*/ 1484678 h 2826070"/>
                <a:gd name="connsiteX5" fmla="*/ 106233 w 1344370"/>
                <a:gd name="connsiteY5" fmla="*/ 1276818 h 2826070"/>
                <a:gd name="connsiteX6" fmla="*/ 10488 w 1344370"/>
                <a:gd name="connsiteY6" fmla="*/ 996583 h 2826070"/>
                <a:gd name="connsiteX7" fmla="*/ 15206 w 1344370"/>
                <a:gd name="connsiteY7" fmla="*/ 726840 h 2826070"/>
                <a:gd name="connsiteX8" fmla="*/ 123533 w 1344370"/>
                <a:gd name="connsiteY8" fmla="*/ 520197 h 2826070"/>
                <a:gd name="connsiteX9" fmla="*/ 325827 w 1344370"/>
                <a:gd name="connsiteY9" fmla="*/ 356710 h 2826070"/>
                <a:gd name="connsiteX10" fmla="*/ 521071 w 1344370"/>
                <a:gd name="connsiteY10" fmla="*/ 176148 h 2826070"/>
                <a:gd name="connsiteX11" fmla="*/ 843246 w 1344370"/>
                <a:gd name="connsiteY11" fmla="*/ 91463 h 2826070"/>
                <a:gd name="connsiteX12" fmla="*/ 1291314 w 1344370"/>
                <a:gd name="connsiteY12" fmla="*/ 1220452 h 2826070"/>
                <a:gd name="connsiteX0" fmla="*/ 1291314 w 1344370"/>
                <a:gd name="connsiteY0" fmla="*/ 1220452 h 2874449"/>
                <a:gd name="connsiteX1" fmla="*/ 1142662 w 1344370"/>
                <a:gd name="connsiteY1" fmla="*/ 2237823 h 2874449"/>
                <a:gd name="connsiteX2" fmla="*/ 226410 w 1344370"/>
                <a:gd name="connsiteY2" fmla="*/ 2826070 h 2874449"/>
                <a:gd name="connsiteX3" fmla="*/ 414621 w 1344370"/>
                <a:gd name="connsiteY3" fmla="*/ 1691113 h 2874449"/>
                <a:gd name="connsiteX4" fmla="*/ 232047 w 1344370"/>
                <a:gd name="connsiteY4" fmla="*/ 1484678 h 2874449"/>
                <a:gd name="connsiteX5" fmla="*/ 106233 w 1344370"/>
                <a:gd name="connsiteY5" fmla="*/ 1276818 h 2874449"/>
                <a:gd name="connsiteX6" fmla="*/ 10488 w 1344370"/>
                <a:gd name="connsiteY6" fmla="*/ 996583 h 2874449"/>
                <a:gd name="connsiteX7" fmla="*/ 15206 w 1344370"/>
                <a:gd name="connsiteY7" fmla="*/ 726840 h 2874449"/>
                <a:gd name="connsiteX8" fmla="*/ 123533 w 1344370"/>
                <a:gd name="connsiteY8" fmla="*/ 520197 h 2874449"/>
                <a:gd name="connsiteX9" fmla="*/ 325827 w 1344370"/>
                <a:gd name="connsiteY9" fmla="*/ 356710 h 2874449"/>
                <a:gd name="connsiteX10" fmla="*/ 521071 w 1344370"/>
                <a:gd name="connsiteY10" fmla="*/ 176148 h 2874449"/>
                <a:gd name="connsiteX11" fmla="*/ 843246 w 1344370"/>
                <a:gd name="connsiteY11" fmla="*/ 91463 h 2874449"/>
                <a:gd name="connsiteX12" fmla="*/ 1291314 w 1344370"/>
                <a:gd name="connsiteY12" fmla="*/ 1220452 h 2874449"/>
                <a:gd name="connsiteX0" fmla="*/ 1291314 w 1344370"/>
                <a:gd name="connsiteY0" fmla="*/ 1220452 h 2907435"/>
                <a:gd name="connsiteX1" fmla="*/ 1142662 w 1344370"/>
                <a:gd name="connsiteY1" fmla="*/ 2237823 h 2907435"/>
                <a:gd name="connsiteX2" fmla="*/ 226410 w 1344370"/>
                <a:gd name="connsiteY2" fmla="*/ 2826070 h 2907435"/>
                <a:gd name="connsiteX3" fmla="*/ 414621 w 1344370"/>
                <a:gd name="connsiteY3" fmla="*/ 1691113 h 2907435"/>
                <a:gd name="connsiteX4" fmla="*/ 232047 w 1344370"/>
                <a:gd name="connsiteY4" fmla="*/ 1484678 h 2907435"/>
                <a:gd name="connsiteX5" fmla="*/ 106233 w 1344370"/>
                <a:gd name="connsiteY5" fmla="*/ 1276818 h 2907435"/>
                <a:gd name="connsiteX6" fmla="*/ 10488 w 1344370"/>
                <a:gd name="connsiteY6" fmla="*/ 996583 h 2907435"/>
                <a:gd name="connsiteX7" fmla="*/ 15206 w 1344370"/>
                <a:gd name="connsiteY7" fmla="*/ 726840 h 2907435"/>
                <a:gd name="connsiteX8" fmla="*/ 123533 w 1344370"/>
                <a:gd name="connsiteY8" fmla="*/ 520197 h 2907435"/>
                <a:gd name="connsiteX9" fmla="*/ 325827 w 1344370"/>
                <a:gd name="connsiteY9" fmla="*/ 356710 h 2907435"/>
                <a:gd name="connsiteX10" fmla="*/ 521071 w 1344370"/>
                <a:gd name="connsiteY10" fmla="*/ 176148 h 2907435"/>
                <a:gd name="connsiteX11" fmla="*/ 843246 w 1344370"/>
                <a:gd name="connsiteY11" fmla="*/ 91463 h 2907435"/>
                <a:gd name="connsiteX12" fmla="*/ 1291314 w 1344370"/>
                <a:gd name="connsiteY12" fmla="*/ 1220452 h 2907435"/>
                <a:gd name="connsiteX0" fmla="*/ 1291314 w 1318460"/>
                <a:gd name="connsiteY0" fmla="*/ 1220452 h 2907966"/>
                <a:gd name="connsiteX1" fmla="*/ 1063790 w 1318460"/>
                <a:gd name="connsiteY1" fmla="*/ 2240416 h 2907966"/>
                <a:gd name="connsiteX2" fmla="*/ 226410 w 1318460"/>
                <a:gd name="connsiteY2" fmla="*/ 2826070 h 2907966"/>
                <a:gd name="connsiteX3" fmla="*/ 414621 w 1318460"/>
                <a:gd name="connsiteY3" fmla="*/ 1691113 h 2907966"/>
                <a:gd name="connsiteX4" fmla="*/ 232047 w 1318460"/>
                <a:gd name="connsiteY4" fmla="*/ 1484678 h 2907966"/>
                <a:gd name="connsiteX5" fmla="*/ 106233 w 1318460"/>
                <a:gd name="connsiteY5" fmla="*/ 1276818 h 2907966"/>
                <a:gd name="connsiteX6" fmla="*/ 10488 w 1318460"/>
                <a:gd name="connsiteY6" fmla="*/ 996583 h 2907966"/>
                <a:gd name="connsiteX7" fmla="*/ 15206 w 1318460"/>
                <a:gd name="connsiteY7" fmla="*/ 726840 h 2907966"/>
                <a:gd name="connsiteX8" fmla="*/ 123533 w 1318460"/>
                <a:gd name="connsiteY8" fmla="*/ 520197 h 2907966"/>
                <a:gd name="connsiteX9" fmla="*/ 325827 w 1318460"/>
                <a:gd name="connsiteY9" fmla="*/ 356710 h 2907966"/>
                <a:gd name="connsiteX10" fmla="*/ 521071 w 1318460"/>
                <a:gd name="connsiteY10" fmla="*/ 176148 h 2907966"/>
                <a:gd name="connsiteX11" fmla="*/ 843246 w 1318460"/>
                <a:gd name="connsiteY11" fmla="*/ 91463 h 2907966"/>
                <a:gd name="connsiteX12" fmla="*/ 1291314 w 1318460"/>
                <a:gd name="connsiteY12" fmla="*/ 1220452 h 2907966"/>
                <a:gd name="connsiteX0" fmla="*/ 1291314 w 1310127"/>
                <a:gd name="connsiteY0" fmla="*/ 1220452 h 2907966"/>
                <a:gd name="connsiteX1" fmla="*/ 1063790 w 1310127"/>
                <a:gd name="connsiteY1" fmla="*/ 2240416 h 2907966"/>
                <a:gd name="connsiteX2" fmla="*/ 226410 w 1310127"/>
                <a:gd name="connsiteY2" fmla="*/ 2826070 h 2907966"/>
                <a:gd name="connsiteX3" fmla="*/ 414621 w 1310127"/>
                <a:gd name="connsiteY3" fmla="*/ 1691113 h 2907966"/>
                <a:gd name="connsiteX4" fmla="*/ 232047 w 1310127"/>
                <a:gd name="connsiteY4" fmla="*/ 1484678 h 2907966"/>
                <a:gd name="connsiteX5" fmla="*/ 106233 w 1310127"/>
                <a:gd name="connsiteY5" fmla="*/ 1276818 h 2907966"/>
                <a:gd name="connsiteX6" fmla="*/ 10488 w 1310127"/>
                <a:gd name="connsiteY6" fmla="*/ 996583 h 2907966"/>
                <a:gd name="connsiteX7" fmla="*/ 15206 w 1310127"/>
                <a:gd name="connsiteY7" fmla="*/ 726840 h 2907966"/>
                <a:gd name="connsiteX8" fmla="*/ 123533 w 1310127"/>
                <a:gd name="connsiteY8" fmla="*/ 520197 h 2907966"/>
                <a:gd name="connsiteX9" fmla="*/ 325827 w 1310127"/>
                <a:gd name="connsiteY9" fmla="*/ 356710 h 2907966"/>
                <a:gd name="connsiteX10" fmla="*/ 521071 w 1310127"/>
                <a:gd name="connsiteY10" fmla="*/ 176148 h 2907966"/>
                <a:gd name="connsiteX11" fmla="*/ 843246 w 1310127"/>
                <a:gd name="connsiteY11" fmla="*/ 91463 h 2907966"/>
                <a:gd name="connsiteX12" fmla="*/ 1291314 w 1310127"/>
                <a:gd name="connsiteY12" fmla="*/ 1220452 h 2907966"/>
                <a:gd name="connsiteX0" fmla="*/ 1291314 w 1310127"/>
                <a:gd name="connsiteY0" fmla="*/ 1220452 h 2731653"/>
                <a:gd name="connsiteX1" fmla="*/ 1063790 w 1310127"/>
                <a:gd name="connsiteY1" fmla="*/ 2240416 h 2731653"/>
                <a:gd name="connsiteX2" fmla="*/ 269849 w 1310127"/>
                <a:gd name="connsiteY2" fmla="*/ 2568298 h 2731653"/>
                <a:gd name="connsiteX3" fmla="*/ 414621 w 1310127"/>
                <a:gd name="connsiteY3" fmla="*/ 1691113 h 2731653"/>
                <a:gd name="connsiteX4" fmla="*/ 232047 w 1310127"/>
                <a:gd name="connsiteY4" fmla="*/ 1484678 h 2731653"/>
                <a:gd name="connsiteX5" fmla="*/ 106233 w 1310127"/>
                <a:gd name="connsiteY5" fmla="*/ 1276818 h 2731653"/>
                <a:gd name="connsiteX6" fmla="*/ 10488 w 1310127"/>
                <a:gd name="connsiteY6" fmla="*/ 996583 h 2731653"/>
                <a:gd name="connsiteX7" fmla="*/ 15206 w 1310127"/>
                <a:gd name="connsiteY7" fmla="*/ 726840 h 2731653"/>
                <a:gd name="connsiteX8" fmla="*/ 123533 w 1310127"/>
                <a:gd name="connsiteY8" fmla="*/ 520197 h 2731653"/>
                <a:gd name="connsiteX9" fmla="*/ 325827 w 1310127"/>
                <a:gd name="connsiteY9" fmla="*/ 356710 h 2731653"/>
                <a:gd name="connsiteX10" fmla="*/ 521071 w 1310127"/>
                <a:gd name="connsiteY10" fmla="*/ 176148 h 2731653"/>
                <a:gd name="connsiteX11" fmla="*/ 843246 w 1310127"/>
                <a:gd name="connsiteY11" fmla="*/ 91463 h 2731653"/>
                <a:gd name="connsiteX12" fmla="*/ 1291314 w 1310127"/>
                <a:gd name="connsiteY12" fmla="*/ 1220452 h 2731653"/>
                <a:gd name="connsiteX0" fmla="*/ 1291314 w 1310127"/>
                <a:gd name="connsiteY0" fmla="*/ 1220452 h 2650532"/>
                <a:gd name="connsiteX1" fmla="*/ 1063790 w 1310127"/>
                <a:gd name="connsiteY1" fmla="*/ 2240416 h 2650532"/>
                <a:gd name="connsiteX2" fmla="*/ 269849 w 1310127"/>
                <a:gd name="connsiteY2" fmla="*/ 2568298 h 2650532"/>
                <a:gd name="connsiteX3" fmla="*/ 414621 w 1310127"/>
                <a:gd name="connsiteY3" fmla="*/ 1691113 h 2650532"/>
                <a:gd name="connsiteX4" fmla="*/ 232047 w 1310127"/>
                <a:gd name="connsiteY4" fmla="*/ 1484678 h 2650532"/>
                <a:gd name="connsiteX5" fmla="*/ 106233 w 1310127"/>
                <a:gd name="connsiteY5" fmla="*/ 1276818 h 2650532"/>
                <a:gd name="connsiteX6" fmla="*/ 10488 w 1310127"/>
                <a:gd name="connsiteY6" fmla="*/ 996583 h 2650532"/>
                <a:gd name="connsiteX7" fmla="*/ 15206 w 1310127"/>
                <a:gd name="connsiteY7" fmla="*/ 726840 h 2650532"/>
                <a:gd name="connsiteX8" fmla="*/ 123533 w 1310127"/>
                <a:gd name="connsiteY8" fmla="*/ 520197 h 2650532"/>
                <a:gd name="connsiteX9" fmla="*/ 325827 w 1310127"/>
                <a:gd name="connsiteY9" fmla="*/ 356710 h 2650532"/>
                <a:gd name="connsiteX10" fmla="*/ 521071 w 1310127"/>
                <a:gd name="connsiteY10" fmla="*/ 176148 h 2650532"/>
                <a:gd name="connsiteX11" fmla="*/ 843246 w 1310127"/>
                <a:gd name="connsiteY11" fmla="*/ 91463 h 2650532"/>
                <a:gd name="connsiteX12" fmla="*/ 1291314 w 1310127"/>
                <a:gd name="connsiteY12" fmla="*/ 1220452 h 2650532"/>
                <a:gd name="connsiteX0" fmla="*/ 1291314 w 1310127"/>
                <a:gd name="connsiteY0" fmla="*/ 1220452 h 2568298"/>
                <a:gd name="connsiteX1" fmla="*/ 1063790 w 1310127"/>
                <a:gd name="connsiteY1" fmla="*/ 2240416 h 2568298"/>
                <a:gd name="connsiteX2" fmla="*/ 269849 w 1310127"/>
                <a:gd name="connsiteY2" fmla="*/ 2568298 h 2568298"/>
                <a:gd name="connsiteX3" fmla="*/ 414621 w 1310127"/>
                <a:gd name="connsiteY3" fmla="*/ 1691113 h 2568298"/>
                <a:gd name="connsiteX4" fmla="*/ 232047 w 1310127"/>
                <a:gd name="connsiteY4" fmla="*/ 1484678 h 2568298"/>
                <a:gd name="connsiteX5" fmla="*/ 106233 w 1310127"/>
                <a:gd name="connsiteY5" fmla="*/ 1276818 h 2568298"/>
                <a:gd name="connsiteX6" fmla="*/ 10488 w 1310127"/>
                <a:gd name="connsiteY6" fmla="*/ 996583 h 2568298"/>
                <a:gd name="connsiteX7" fmla="*/ 15206 w 1310127"/>
                <a:gd name="connsiteY7" fmla="*/ 726840 h 2568298"/>
                <a:gd name="connsiteX8" fmla="*/ 123533 w 1310127"/>
                <a:gd name="connsiteY8" fmla="*/ 520197 h 2568298"/>
                <a:gd name="connsiteX9" fmla="*/ 325827 w 1310127"/>
                <a:gd name="connsiteY9" fmla="*/ 356710 h 2568298"/>
                <a:gd name="connsiteX10" fmla="*/ 521071 w 1310127"/>
                <a:gd name="connsiteY10" fmla="*/ 176148 h 2568298"/>
                <a:gd name="connsiteX11" fmla="*/ 843246 w 1310127"/>
                <a:gd name="connsiteY11" fmla="*/ 91463 h 2568298"/>
                <a:gd name="connsiteX12" fmla="*/ 1291314 w 1310127"/>
                <a:gd name="connsiteY12" fmla="*/ 1220452 h 2568298"/>
                <a:gd name="connsiteX0" fmla="*/ 1291314 w 1310127"/>
                <a:gd name="connsiteY0" fmla="*/ 1220452 h 2568298"/>
                <a:gd name="connsiteX1" fmla="*/ 1063790 w 1310127"/>
                <a:gd name="connsiteY1" fmla="*/ 2240416 h 2568298"/>
                <a:gd name="connsiteX2" fmla="*/ 269849 w 1310127"/>
                <a:gd name="connsiteY2" fmla="*/ 2568298 h 2568298"/>
                <a:gd name="connsiteX3" fmla="*/ 414621 w 1310127"/>
                <a:gd name="connsiteY3" fmla="*/ 1691113 h 2568298"/>
                <a:gd name="connsiteX4" fmla="*/ 232047 w 1310127"/>
                <a:gd name="connsiteY4" fmla="*/ 1484678 h 2568298"/>
                <a:gd name="connsiteX5" fmla="*/ 106233 w 1310127"/>
                <a:gd name="connsiteY5" fmla="*/ 1276818 h 2568298"/>
                <a:gd name="connsiteX6" fmla="*/ 10488 w 1310127"/>
                <a:gd name="connsiteY6" fmla="*/ 996583 h 2568298"/>
                <a:gd name="connsiteX7" fmla="*/ 15206 w 1310127"/>
                <a:gd name="connsiteY7" fmla="*/ 726840 h 2568298"/>
                <a:gd name="connsiteX8" fmla="*/ 123533 w 1310127"/>
                <a:gd name="connsiteY8" fmla="*/ 520197 h 2568298"/>
                <a:gd name="connsiteX9" fmla="*/ 325827 w 1310127"/>
                <a:gd name="connsiteY9" fmla="*/ 356710 h 2568298"/>
                <a:gd name="connsiteX10" fmla="*/ 521071 w 1310127"/>
                <a:gd name="connsiteY10" fmla="*/ 176148 h 2568298"/>
                <a:gd name="connsiteX11" fmla="*/ 843246 w 1310127"/>
                <a:gd name="connsiteY11" fmla="*/ 91463 h 2568298"/>
                <a:gd name="connsiteX12" fmla="*/ 1291314 w 1310127"/>
                <a:gd name="connsiteY12" fmla="*/ 1220452 h 2568298"/>
                <a:gd name="connsiteX0" fmla="*/ 1291314 w 1310127"/>
                <a:gd name="connsiteY0" fmla="*/ 1220452 h 2877292"/>
                <a:gd name="connsiteX1" fmla="*/ 1063790 w 1310127"/>
                <a:gd name="connsiteY1" fmla="*/ 2240416 h 2877292"/>
                <a:gd name="connsiteX2" fmla="*/ 247563 w 1310127"/>
                <a:gd name="connsiteY2" fmla="*/ 2877292 h 2877292"/>
                <a:gd name="connsiteX3" fmla="*/ 414621 w 1310127"/>
                <a:gd name="connsiteY3" fmla="*/ 1691113 h 2877292"/>
                <a:gd name="connsiteX4" fmla="*/ 232047 w 1310127"/>
                <a:gd name="connsiteY4" fmla="*/ 1484678 h 2877292"/>
                <a:gd name="connsiteX5" fmla="*/ 106233 w 1310127"/>
                <a:gd name="connsiteY5" fmla="*/ 1276818 h 2877292"/>
                <a:gd name="connsiteX6" fmla="*/ 10488 w 1310127"/>
                <a:gd name="connsiteY6" fmla="*/ 996583 h 2877292"/>
                <a:gd name="connsiteX7" fmla="*/ 15206 w 1310127"/>
                <a:gd name="connsiteY7" fmla="*/ 726840 h 2877292"/>
                <a:gd name="connsiteX8" fmla="*/ 123533 w 1310127"/>
                <a:gd name="connsiteY8" fmla="*/ 520197 h 2877292"/>
                <a:gd name="connsiteX9" fmla="*/ 325827 w 1310127"/>
                <a:gd name="connsiteY9" fmla="*/ 356710 h 2877292"/>
                <a:gd name="connsiteX10" fmla="*/ 521071 w 1310127"/>
                <a:gd name="connsiteY10" fmla="*/ 176148 h 2877292"/>
                <a:gd name="connsiteX11" fmla="*/ 843246 w 1310127"/>
                <a:gd name="connsiteY11" fmla="*/ 91463 h 2877292"/>
                <a:gd name="connsiteX12" fmla="*/ 1291314 w 1310127"/>
                <a:gd name="connsiteY12" fmla="*/ 1220452 h 2877292"/>
                <a:gd name="connsiteX0" fmla="*/ 1291314 w 1332591"/>
                <a:gd name="connsiteY0" fmla="*/ 1220452 h 2877292"/>
                <a:gd name="connsiteX1" fmla="*/ 1153440 w 1332591"/>
                <a:gd name="connsiteY1" fmla="*/ 1973553 h 2877292"/>
                <a:gd name="connsiteX2" fmla="*/ 247563 w 1332591"/>
                <a:gd name="connsiteY2" fmla="*/ 2877292 h 2877292"/>
                <a:gd name="connsiteX3" fmla="*/ 414621 w 1332591"/>
                <a:gd name="connsiteY3" fmla="*/ 1691113 h 2877292"/>
                <a:gd name="connsiteX4" fmla="*/ 232047 w 1332591"/>
                <a:gd name="connsiteY4" fmla="*/ 1484678 h 2877292"/>
                <a:gd name="connsiteX5" fmla="*/ 106233 w 1332591"/>
                <a:gd name="connsiteY5" fmla="*/ 1276818 h 2877292"/>
                <a:gd name="connsiteX6" fmla="*/ 10488 w 1332591"/>
                <a:gd name="connsiteY6" fmla="*/ 996583 h 2877292"/>
                <a:gd name="connsiteX7" fmla="*/ 15206 w 1332591"/>
                <a:gd name="connsiteY7" fmla="*/ 726840 h 2877292"/>
                <a:gd name="connsiteX8" fmla="*/ 123533 w 1332591"/>
                <a:gd name="connsiteY8" fmla="*/ 520197 h 2877292"/>
                <a:gd name="connsiteX9" fmla="*/ 325827 w 1332591"/>
                <a:gd name="connsiteY9" fmla="*/ 356710 h 2877292"/>
                <a:gd name="connsiteX10" fmla="*/ 521071 w 1332591"/>
                <a:gd name="connsiteY10" fmla="*/ 176148 h 2877292"/>
                <a:gd name="connsiteX11" fmla="*/ 843246 w 1332591"/>
                <a:gd name="connsiteY11" fmla="*/ 91463 h 2877292"/>
                <a:gd name="connsiteX12" fmla="*/ 1291314 w 1332591"/>
                <a:gd name="connsiteY12" fmla="*/ 1220452 h 2877292"/>
                <a:gd name="connsiteX0" fmla="*/ 1567798 w 1574738"/>
                <a:gd name="connsiteY0" fmla="*/ 1865739 h 2877292"/>
                <a:gd name="connsiteX1" fmla="*/ 1153440 w 1574738"/>
                <a:gd name="connsiteY1" fmla="*/ 1973553 h 2877292"/>
                <a:gd name="connsiteX2" fmla="*/ 247563 w 1574738"/>
                <a:gd name="connsiteY2" fmla="*/ 2877292 h 2877292"/>
                <a:gd name="connsiteX3" fmla="*/ 414621 w 1574738"/>
                <a:gd name="connsiteY3" fmla="*/ 1691113 h 2877292"/>
                <a:gd name="connsiteX4" fmla="*/ 232047 w 1574738"/>
                <a:gd name="connsiteY4" fmla="*/ 1484678 h 2877292"/>
                <a:gd name="connsiteX5" fmla="*/ 106233 w 1574738"/>
                <a:gd name="connsiteY5" fmla="*/ 1276818 h 2877292"/>
                <a:gd name="connsiteX6" fmla="*/ 10488 w 1574738"/>
                <a:gd name="connsiteY6" fmla="*/ 996583 h 2877292"/>
                <a:gd name="connsiteX7" fmla="*/ 15206 w 1574738"/>
                <a:gd name="connsiteY7" fmla="*/ 726840 h 2877292"/>
                <a:gd name="connsiteX8" fmla="*/ 123533 w 1574738"/>
                <a:gd name="connsiteY8" fmla="*/ 520197 h 2877292"/>
                <a:gd name="connsiteX9" fmla="*/ 325827 w 1574738"/>
                <a:gd name="connsiteY9" fmla="*/ 356710 h 2877292"/>
                <a:gd name="connsiteX10" fmla="*/ 521071 w 1574738"/>
                <a:gd name="connsiteY10" fmla="*/ 176148 h 2877292"/>
                <a:gd name="connsiteX11" fmla="*/ 843246 w 1574738"/>
                <a:gd name="connsiteY11" fmla="*/ 91463 h 2877292"/>
                <a:gd name="connsiteX12" fmla="*/ 1567798 w 1574738"/>
                <a:gd name="connsiteY12" fmla="*/ 1865739 h 2877292"/>
                <a:gd name="connsiteX0" fmla="*/ 1567798 w 1573790"/>
                <a:gd name="connsiteY0" fmla="*/ 1865739 h 2877292"/>
                <a:gd name="connsiteX1" fmla="*/ 1109647 w 1573790"/>
                <a:gd name="connsiteY1" fmla="*/ 1891709 h 2877292"/>
                <a:gd name="connsiteX2" fmla="*/ 247563 w 1573790"/>
                <a:gd name="connsiteY2" fmla="*/ 2877292 h 2877292"/>
                <a:gd name="connsiteX3" fmla="*/ 414621 w 1573790"/>
                <a:gd name="connsiteY3" fmla="*/ 1691113 h 2877292"/>
                <a:gd name="connsiteX4" fmla="*/ 232047 w 1573790"/>
                <a:gd name="connsiteY4" fmla="*/ 1484678 h 2877292"/>
                <a:gd name="connsiteX5" fmla="*/ 106233 w 1573790"/>
                <a:gd name="connsiteY5" fmla="*/ 1276818 h 2877292"/>
                <a:gd name="connsiteX6" fmla="*/ 10488 w 1573790"/>
                <a:gd name="connsiteY6" fmla="*/ 996583 h 2877292"/>
                <a:gd name="connsiteX7" fmla="*/ 15206 w 1573790"/>
                <a:gd name="connsiteY7" fmla="*/ 726840 h 2877292"/>
                <a:gd name="connsiteX8" fmla="*/ 123533 w 1573790"/>
                <a:gd name="connsiteY8" fmla="*/ 520197 h 2877292"/>
                <a:gd name="connsiteX9" fmla="*/ 325827 w 1573790"/>
                <a:gd name="connsiteY9" fmla="*/ 356710 h 2877292"/>
                <a:gd name="connsiteX10" fmla="*/ 521071 w 1573790"/>
                <a:gd name="connsiteY10" fmla="*/ 176148 h 2877292"/>
                <a:gd name="connsiteX11" fmla="*/ 843246 w 1573790"/>
                <a:gd name="connsiteY11" fmla="*/ 91463 h 2877292"/>
                <a:gd name="connsiteX12" fmla="*/ 1567798 w 1573790"/>
                <a:gd name="connsiteY12" fmla="*/ 1865739 h 2877292"/>
                <a:gd name="connsiteX0" fmla="*/ 1567798 w 1573527"/>
                <a:gd name="connsiteY0" fmla="*/ 1865739 h 2877292"/>
                <a:gd name="connsiteX1" fmla="*/ 1109647 w 1573527"/>
                <a:gd name="connsiteY1" fmla="*/ 1891709 h 2877292"/>
                <a:gd name="connsiteX2" fmla="*/ 247563 w 1573527"/>
                <a:gd name="connsiteY2" fmla="*/ 2877292 h 2877292"/>
                <a:gd name="connsiteX3" fmla="*/ 414621 w 1573527"/>
                <a:gd name="connsiteY3" fmla="*/ 1691113 h 2877292"/>
                <a:gd name="connsiteX4" fmla="*/ 232047 w 1573527"/>
                <a:gd name="connsiteY4" fmla="*/ 1484678 h 2877292"/>
                <a:gd name="connsiteX5" fmla="*/ 106233 w 1573527"/>
                <a:gd name="connsiteY5" fmla="*/ 1276818 h 2877292"/>
                <a:gd name="connsiteX6" fmla="*/ 10488 w 1573527"/>
                <a:gd name="connsiteY6" fmla="*/ 996583 h 2877292"/>
                <a:gd name="connsiteX7" fmla="*/ 15206 w 1573527"/>
                <a:gd name="connsiteY7" fmla="*/ 726840 h 2877292"/>
                <a:gd name="connsiteX8" fmla="*/ 123533 w 1573527"/>
                <a:gd name="connsiteY8" fmla="*/ 520197 h 2877292"/>
                <a:gd name="connsiteX9" fmla="*/ 325827 w 1573527"/>
                <a:gd name="connsiteY9" fmla="*/ 356710 h 2877292"/>
                <a:gd name="connsiteX10" fmla="*/ 521071 w 1573527"/>
                <a:gd name="connsiteY10" fmla="*/ 176148 h 2877292"/>
                <a:gd name="connsiteX11" fmla="*/ 843246 w 1573527"/>
                <a:gd name="connsiteY11" fmla="*/ 91463 h 2877292"/>
                <a:gd name="connsiteX12" fmla="*/ 1567798 w 1573527"/>
                <a:gd name="connsiteY12" fmla="*/ 1865739 h 2877292"/>
                <a:gd name="connsiteX0" fmla="*/ 1567798 w 1567798"/>
                <a:gd name="connsiteY0" fmla="*/ 1865739 h 2877292"/>
                <a:gd name="connsiteX1" fmla="*/ 1109647 w 1567798"/>
                <a:gd name="connsiteY1" fmla="*/ 1891709 h 2877292"/>
                <a:gd name="connsiteX2" fmla="*/ 247563 w 1567798"/>
                <a:gd name="connsiteY2" fmla="*/ 2877292 h 2877292"/>
                <a:gd name="connsiteX3" fmla="*/ 414621 w 1567798"/>
                <a:gd name="connsiteY3" fmla="*/ 1691113 h 2877292"/>
                <a:gd name="connsiteX4" fmla="*/ 232047 w 1567798"/>
                <a:gd name="connsiteY4" fmla="*/ 1484678 h 2877292"/>
                <a:gd name="connsiteX5" fmla="*/ 106233 w 1567798"/>
                <a:gd name="connsiteY5" fmla="*/ 1276818 h 2877292"/>
                <a:gd name="connsiteX6" fmla="*/ 10488 w 1567798"/>
                <a:gd name="connsiteY6" fmla="*/ 996583 h 2877292"/>
                <a:gd name="connsiteX7" fmla="*/ 15206 w 1567798"/>
                <a:gd name="connsiteY7" fmla="*/ 726840 h 2877292"/>
                <a:gd name="connsiteX8" fmla="*/ 123533 w 1567798"/>
                <a:gd name="connsiteY8" fmla="*/ 520197 h 2877292"/>
                <a:gd name="connsiteX9" fmla="*/ 325827 w 1567798"/>
                <a:gd name="connsiteY9" fmla="*/ 356710 h 2877292"/>
                <a:gd name="connsiteX10" fmla="*/ 521071 w 1567798"/>
                <a:gd name="connsiteY10" fmla="*/ 176148 h 2877292"/>
                <a:gd name="connsiteX11" fmla="*/ 843246 w 1567798"/>
                <a:gd name="connsiteY11" fmla="*/ 91463 h 2877292"/>
                <a:gd name="connsiteX12" fmla="*/ 1567798 w 1567798"/>
                <a:gd name="connsiteY12" fmla="*/ 1865739 h 2877292"/>
                <a:gd name="connsiteX0" fmla="*/ 1641282 w 1641282"/>
                <a:gd name="connsiteY0" fmla="*/ 1995280 h 2877292"/>
                <a:gd name="connsiteX1" fmla="*/ 1109647 w 1641282"/>
                <a:gd name="connsiteY1" fmla="*/ 1891709 h 2877292"/>
                <a:gd name="connsiteX2" fmla="*/ 247563 w 1641282"/>
                <a:gd name="connsiteY2" fmla="*/ 2877292 h 2877292"/>
                <a:gd name="connsiteX3" fmla="*/ 414621 w 1641282"/>
                <a:gd name="connsiteY3" fmla="*/ 1691113 h 2877292"/>
                <a:gd name="connsiteX4" fmla="*/ 232047 w 1641282"/>
                <a:gd name="connsiteY4" fmla="*/ 1484678 h 2877292"/>
                <a:gd name="connsiteX5" fmla="*/ 106233 w 1641282"/>
                <a:gd name="connsiteY5" fmla="*/ 1276818 h 2877292"/>
                <a:gd name="connsiteX6" fmla="*/ 10488 w 1641282"/>
                <a:gd name="connsiteY6" fmla="*/ 996583 h 2877292"/>
                <a:gd name="connsiteX7" fmla="*/ 15206 w 1641282"/>
                <a:gd name="connsiteY7" fmla="*/ 726840 h 2877292"/>
                <a:gd name="connsiteX8" fmla="*/ 123533 w 1641282"/>
                <a:gd name="connsiteY8" fmla="*/ 520197 h 2877292"/>
                <a:gd name="connsiteX9" fmla="*/ 325827 w 1641282"/>
                <a:gd name="connsiteY9" fmla="*/ 356710 h 2877292"/>
                <a:gd name="connsiteX10" fmla="*/ 521071 w 1641282"/>
                <a:gd name="connsiteY10" fmla="*/ 176148 h 2877292"/>
                <a:gd name="connsiteX11" fmla="*/ 843246 w 1641282"/>
                <a:gd name="connsiteY11" fmla="*/ 91463 h 2877292"/>
                <a:gd name="connsiteX12" fmla="*/ 1641282 w 1641282"/>
                <a:gd name="connsiteY12" fmla="*/ 1995280 h 2877292"/>
                <a:gd name="connsiteX0" fmla="*/ 1641282 w 1641282"/>
                <a:gd name="connsiteY0" fmla="*/ 1995280 h 2877292"/>
                <a:gd name="connsiteX1" fmla="*/ 1109647 w 1641282"/>
                <a:gd name="connsiteY1" fmla="*/ 1891709 h 2877292"/>
                <a:gd name="connsiteX2" fmla="*/ 247563 w 1641282"/>
                <a:gd name="connsiteY2" fmla="*/ 2877292 h 2877292"/>
                <a:gd name="connsiteX3" fmla="*/ 414621 w 1641282"/>
                <a:gd name="connsiteY3" fmla="*/ 1691113 h 2877292"/>
                <a:gd name="connsiteX4" fmla="*/ 232047 w 1641282"/>
                <a:gd name="connsiteY4" fmla="*/ 1484678 h 2877292"/>
                <a:gd name="connsiteX5" fmla="*/ 106233 w 1641282"/>
                <a:gd name="connsiteY5" fmla="*/ 1276818 h 2877292"/>
                <a:gd name="connsiteX6" fmla="*/ 10488 w 1641282"/>
                <a:gd name="connsiteY6" fmla="*/ 996583 h 2877292"/>
                <a:gd name="connsiteX7" fmla="*/ 15206 w 1641282"/>
                <a:gd name="connsiteY7" fmla="*/ 726840 h 2877292"/>
                <a:gd name="connsiteX8" fmla="*/ 123533 w 1641282"/>
                <a:gd name="connsiteY8" fmla="*/ 520197 h 2877292"/>
                <a:gd name="connsiteX9" fmla="*/ 325827 w 1641282"/>
                <a:gd name="connsiteY9" fmla="*/ 356710 h 2877292"/>
                <a:gd name="connsiteX10" fmla="*/ 521071 w 1641282"/>
                <a:gd name="connsiteY10" fmla="*/ 176148 h 2877292"/>
                <a:gd name="connsiteX11" fmla="*/ 843246 w 1641282"/>
                <a:gd name="connsiteY11" fmla="*/ 91463 h 2877292"/>
                <a:gd name="connsiteX12" fmla="*/ 1641282 w 1641282"/>
                <a:gd name="connsiteY12" fmla="*/ 1995280 h 2877292"/>
                <a:gd name="connsiteX0" fmla="*/ 1641282 w 1641282"/>
                <a:gd name="connsiteY0" fmla="*/ 1995280 h 2877292"/>
                <a:gd name="connsiteX1" fmla="*/ 1048956 w 1641282"/>
                <a:gd name="connsiteY1" fmla="*/ 1986724 h 2877292"/>
                <a:gd name="connsiteX2" fmla="*/ 247563 w 1641282"/>
                <a:gd name="connsiteY2" fmla="*/ 2877292 h 2877292"/>
                <a:gd name="connsiteX3" fmla="*/ 414621 w 1641282"/>
                <a:gd name="connsiteY3" fmla="*/ 1691113 h 2877292"/>
                <a:gd name="connsiteX4" fmla="*/ 232047 w 1641282"/>
                <a:gd name="connsiteY4" fmla="*/ 1484678 h 2877292"/>
                <a:gd name="connsiteX5" fmla="*/ 106233 w 1641282"/>
                <a:gd name="connsiteY5" fmla="*/ 1276818 h 2877292"/>
                <a:gd name="connsiteX6" fmla="*/ 10488 w 1641282"/>
                <a:gd name="connsiteY6" fmla="*/ 996583 h 2877292"/>
                <a:gd name="connsiteX7" fmla="*/ 15206 w 1641282"/>
                <a:gd name="connsiteY7" fmla="*/ 726840 h 2877292"/>
                <a:gd name="connsiteX8" fmla="*/ 123533 w 1641282"/>
                <a:gd name="connsiteY8" fmla="*/ 520197 h 2877292"/>
                <a:gd name="connsiteX9" fmla="*/ 325827 w 1641282"/>
                <a:gd name="connsiteY9" fmla="*/ 356710 h 2877292"/>
                <a:gd name="connsiteX10" fmla="*/ 521071 w 1641282"/>
                <a:gd name="connsiteY10" fmla="*/ 176148 h 2877292"/>
                <a:gd name="connsiteX11" fmla="*/ 843246 w 1641282"/>
                <a:gd name="connsiteY11" fmla="*/ 91463 h 2877292"/>
                <a:gd name="connsiteX12" fmla="*/ 1641282 w 1641282"/>
                <a:gd name="connsiteY12" fmla="*/ 1995280 h 2877292"/>
                <a:gd name="connsiteX0" fmla="*/ 1641282 w 1641282"/>
                <a:gd name="connsiteY0" fmla="*/ 1995280 h 2877292"/>
                <a:gd name="connsiteX1" fmla="*/ 1048956 w 1641282"/>
                <a:gd name="connsiteY1" fmla="*/ 1986724 h 2877292"/>
                <a:gd name="connsiteX2" fmla="*/ 247563 w 1641282"/>
                <a:gd name="connsiteY2" fmla="*/ 2877292 h 2877292"/>
                <a:gd name="connsiteX3" fmla="*/ 414621 w 1641282"/>
                <a:gd name="connsiteY3" fmla="*/ 1691113 h 2877292"/>
                <a:gd name="connsiteX4" fmla="*/ 106233 w 1641282"/>
                <a:gd name="connsiteY4" fmla="*/ 1276818 h 2877292"/>
                <a:gd name="connsiteX5" fmla="*/ 10488 w 1641282"/>
                <a:gd name="connsiteY5" fmla="*/ 996583 h 2877292"/>
                <a:gd name="connsiteX6" fmla="*/ 15206 w 1641282"/>
                <a:gd name="connsiteY6" fmla="*/ 726840 h 2877292"/>
                <a:gd name="connsiteX7" fmla="*/ 123533 w 1641282"/>
                <a:gd name="connsiteY7" fmla="*/ 520197 h 2877292"/>
                <a:gd name="connsiteX8" fmla="*/ 325827 w 1641282"/>
                <a:gd name="connsiteY8" fmla="*/ 356710 h 2877292"/>
                <a:gd name="connsiteX9" fmla="*/ 521071 w 1641282"/>
                <a:gd name="connsiteY9" fmla="*/ 176148 h 2877292"/>
                <a:gd name="connsiteX10" fmla="*/ 843246 w 1641282"/>
                <a:gd name="connsiteY10" fmla="*/ 91463 h 2877292"/>
                <a:gd name="connsiteX11" fmla="*/ 1641282 w 1641282"/>
                <a:gd name="connsiteY11" fmla="*/ 1995280 h 2877292"/>
                <a:gd name="connsiteX0" fmla="*/ 1626282 w 1626282"/>
                <a:gd name="connsiteY0" fmla="*/ 1995280 h 2877292"/>
                <a:gd name="connsiteX1" fmla="*/ 1033956 w 1626282"/>
                <a:gd name="connsiteY1" fmla="*/ 1986724 h 2877292"/>
                <a:gd name="connsiteX2" fmla="*/ 232563 w 1626282"/>
                <a:gd name="connsiteY2" fmla="*/ 2877292 h 2877292"/>
                <a:gd name="connsiteX3" fmla="*/ 399621 w 1626282"/>
                <a:gd name="connsiteY3" fmla="*/ 1691113 h 2877292"/>
                <a:gd name="connsiteX4" fmla="*/ 91233 w 1626282"/>
                <a:gd name="connsiteY4" fmla="*/ 1276818 h 2877292"/>
                <a:gd name="connsiteX5" fmla="*/ 206 w 1626282"/>
                <a:gd name="connsiteY5" fmla="*/ 726840 h 2877292"/>
                <a:gd name="connsiteX6" fmla="*/ 108533 w 1626282"/>
                <a:gd name="connsiteY6" fmla="*/ 520197 h 2877292"/>
                <a:gd name="connsiteX7" fmla="*/ 310827 w 1626282"/>
                <a:gd name="connsiteY7" fmla="*/ 356710 h 2877292"/>
                <a:gd name="connsiteX8" fmla="*/ 506071 w 1626282"/>
                <a:gd name="connsiteY8" fmla="*/ 176148 h 2877292"/>
                <a:gd name="connsiteX9" fmla="*/ 828246 w 1626282"/>
                <a:gd name="connsiteY9" fmla="*/ 91463 h 2877292"/>
                <a:gd name="connsiteX10" fmla="*/ 1626282 w 1626282"/>
                <a:gd name="connsiteY10" fmla="*/ 1995280 h 2877292"/>
                <a:gd name="connsiteX0" fmla="*/ 2405166 w 2405166"/>
                <a:gd name="connsiteY0" fmla="*/ 1995280 h 2877292"/>
                <a:gd name="connsiteX1" fmla="*/ 1812840 w 2405166"/>
                <a:gd name="connsiteY1" fmla="*/ 1986724 h 2877292"/>
                <a:gd name="connsiteX2" fmla="*/ 1011447 w 2405166"/>
                <a:gd name="connsiteY2" fmla="*/ 2877292 h 2877292"/>
                <a:gd name="connsiteX3" fmla="*/ 1178505 w 2405166"/>
                <a:gd name="connsiteY3" fmla="*/ 1691113 h 2877292"/>
                <a:gd name="connsiteX4" fmla="*/ 870117 w 2405166"/>
                <a:gd name="connsiteY4" fmla="*/ 1276818 h 2877292"/>
                <a:gd name="connsiteX5" fmla="*/ 7 w 2405166"/>
                <a:gd name="connsiteY5" fmla="*/ 848727 h 2877292"/>
                <a:gd name="connsiteX6" fmla="*/ 887417 w 2405166"/>
                <a:gd name="connsiteY6" fmla="*/ 520197 h 2877292"/>
                <a:gd name="connsiteX7" fmla="*/ 1089711 w 2405166"/>
                <a:gd name="connsiteY7" fmla="*/ 356710 h 2877292"/>
                <a:gd name="connsiteX8" fmla="*/ 1284955 w 2405166"/>
                <a:gd name="connsiteY8" fmla="*/ 176148 h 2877292"/>
                <a:gd name="connsiteX9" fmla="*/ 1607130 w 2405166"/>
                <a:gd name="connsiteY9" fmla="*/ 91463 h 2877292"/>
                <a:gd name="connsiteX10" fmla="*/ 2405166 w 2405166"/>
                <a:gd name="connsiteY10" fmla="*/ 1995280 h 2877292"/>
                <a:gd name="connsiteX0" fmla="*/ 2405159 w 2405159"/>
                <a:gd name="connsiteY0" fmla="*/ 1995280 h 2877292"/>
                <a:gd name="connsiteX1" fmla="*/ 1812833 w 2405159"/>
                <a:gd name="connsiteY1" fmla="*/ 1986724 h 2877292"/>
                <a:gd name="connsiteX2" fmla="*/ 1011440 w 2405159"/>
                <a:gd name="connsiteY2" fmla="*/ 2877292 h 2877292"/>
                <a:gd name="connsiteX3" fmla="*/ 1178498 w 2405159"/>
                <a:gd name="connsiteY3" fmla="*/ 1691113 h 2877292"/>
                <a:gd name="connsiteX4" fmla="*/ 870110 w 2405159"/>
                <a:gd name="connsiteY4" fmla="*/ 1276818 h 2877292"/>
                <a:gd name="connsiteX5" fmla="*/ 0 w 2405159"/>
                <a:gd name="connsiteY5" fmla="*/ 848727 h 2877292"/>
                <a:gd name="connsiteX6" fmla="*/ 887410 w 2405159"/>
                <a:gd name="connsiteY6" fmla="*/ 520197 h 2877292"/>
                <a:gd name="connsiteX7" fmla="*/ 1089704 w 2405159"/>
                <a:gd name="connsiteY7" fmla="*/ 356710 h 2877292"/>
                <a:gd name="connsiteX8" fmla="*/ 1284948 w 2405159"/>
                <a:gd name="connsiteY8" fmla="*/ 176148 h 2877292"/>
                <a:gd name="connsiteX9" fmla="*/ 1607123 w 2405159"/>
                <a:gd name="connsiteY9" fmla="*/ 91463 h 2877292"/>
                <a:gd name="connsiteX10" fmla="*/ 2405159 w 2405159"/>
                <a:gd name="connsiteY10" fmla="*/ 1995280 h 2877292"/>
                <a:gd name="connsiteX0" fmla="*/ 2405159 w 2405159"/>
                <a:gd name="connsiteY0" fmla="*/ 1995280 h 2877292"/>
                <a:gd name="connsiteX1" fmla="*/ 1812833 w 2405159"/>
                <a:gd name="connsiteY1" fmla="*/ 1986724 h 2877292"/>
                <a:gd name="connsiteX2" fmla="*/ 1011440 w 2405159"/>
                <a:gd name="connsiteY2" fmla="*/ 2877292 h 2877292"/>
                <a:gd name="connsiteX3" fmla="*/ 1178498 w 2405159"/>
                <a:gd name="connsiteY3" fmla="*/ 1691113 h 2877292"/>
                <a:gd name="connsiteX4" fmla="*/ 870110 w 2405159"/>
                <a:gd name="connsiteY4" fmla="*/ 1276818 h 2877292"/>
                <a:gd name="connsiteX5" fmla="*/ 0 w 2405159"/>
                <a:gd name="connsiteY5" fmla="*/ 848727 h 2877292"/>
                <a:gd name="connsiteX6" fmla="*/ 887410 w 2405159"/>
                <a:gd name="connsiteY6" fmla="*/ 520197 h 2877292"/>
                <a:gd name="connsiteX7" fmla="*/ 1089704 w 2405159"/>
                <a:gd name="connsiteY7" fmla="*/ 356710 h 2877292"/>
                <a:gd name="connsiteX8" fmla="*/ 1284948 w 2405159"/>
                <a:gd name="connsiteY8" fmla="*/ 176148 h 2877292"/>
                <a:gd name="connsiteX9" fmla="*/ 1607123 w 2405159"/>
                <a:gd name="connsiteY9" fmla="*/ 91463 h 2877292"/>
                <a:gd name="connsiteX10" fmla="*/ 2405159 w 2405159"/>
                <a:gd name="connsiteY10" fmla="*/ 1995280 h 2877292"/>
                <a:gd name="connsiteX0" fmla="*/ 2405159 w 2405159"/>
                <a:gd name="connsiteY0" fmla="*/ 1995280 h 2877292"/>
                <a:gd name="connsiteX1" fmla="*/ 1812833 w 2405159"/>
                <a:gd name="connsiteY1" fmla="*/ 1986724 h 2877292"/>
                <a:gd name="connsiteX2" fmla="*/ 1011440 w 2405159"/>
                <a:gd name="connsiteY2" fmla="*/ 2877292 h 2877292"/>
                <a:gd name="connsiteX3" fmla="*/ 1178498 w 2405159"/>
                <a:gd name="connsiteY3" fmla="*/ 1691113 h 2877292"/>
                <a:gd name="connsiteX4" fmla="*/ 928383 w 2405159"/>
                <a:gd name="connsiteY4" fmla="*/ 1272737 h 2877292"/>
                <a:gd name="connsiteX5" fmla="*/ 0 w 2405159"/>
                <a:gd name="connsiteY5" fmla="*/ 848727 h 2877292"/>
                <a:gd name="connsiteX6" fmla="*/ 887410 w 2405159"/>
                <a:gd name="connsiteY6" fmla="*/ 520197 h 2877292"/>
                <a:gd name="connsiteX7" fmla="*/ 1089704 w 2405159"/>
                <a:gd name="connsiteY7" fmla="*/ 356710 h 2877292"/>
                <a:gd name="connsiteX8" fmla="*/ 1284948 w 2405159"/>
                <a:gd name="connsiteY8" fmla="*/ 176148 h 2877292"/>
                <a:gd name="connsiteX9" fmla="*/ 1607123 w 2405159"/>
                <a:gd name="connsiteY9" fmla="*/ 91463 h 2877292"/>
                <a:gd name="connsiteX10" fmla="*/ 2405159 w 2405159"/>
                <a:gd name="connsiteY10" fmla="*/ 1995280 h 2877292"/>
                <a:gd name="connsiteX0" fmla="*/ 2405159 w 2405159"/>
                <a:gd name="connsiteY0" fmla="*/ 1995280 h 2877292"/>
                <a:gd name="connsiteX1" fmla="*/ 1812833 w 2405159"/>
                <a:gd name="connsiteY1" fmla="*/ 1986724 h 2877292"/>
                <a:gd name="connsiteX2" fmla="*/ 1011440 w 2405159"/>
                <a:gd name="connsiteY2" fmla="*/ 2877292 h 2877292"/>
                <a:gd name="connsiteX3" fmla="*/ 1178498 w 2405159"/>
                <a:gd name="connsiteY3" fmla="*/ 1691113 h 2877292"/>
                <a:gd name="connsiteX4" fmla="*/ 928383 w 2405159"/>
                <a:gd name="connsiteY4" fmla="*/ 1272737 h 2877292"/>
                <a:gd name="connsiteX5" fmla="*/ 0 w 2405159"/>
                <a:gd name="connsiteY5" fmla="*/ 848727 h 2877292"/>
                <a:gd name="connsiteX6" fmla="*/ 887410 w 2405159"/>
                <a:gd name="connsiteY6" fmla="*/ 520197 h 2877292"/>
                <a:gd name="connsiteX7" fmla="*/ 1089704 w 2405159"/>
                <a:gd name="connsiteY7" fmla="*/ 356710 h 2877292"/>
                <a:gd name="connsiteX8" fmla="*/ 1284948 w 2405159"/>
                <a:gd name="connsiteY8" fmla="*/ 176148 h 2877292"/>
                <a:gd name="connsiteX9" fmla="*/ 1607123 w 2405159"/>
                <a:gd name="connsiteY9" fmla="*/ 91463 h 2877292"/>
                <a:gd name="connsiteX10" fmla="*/ 2405159 w 2405159"/>
                <a:gd name="connsiteY10" fmla="*/ 1995280 h 2877292"/>
                <a:gd name="connsiteX0" fmla="*/ 2405159 w 2405159"/>
                <a:gd name="connsiteY0" fmla="*/ 2375056 h 3257068"/>
                <a:gd name="connsiteX1" fmla="*/ 1812833 w 2405159"/>
                <a:gd name="connsiteY1" fmla="*/ 2366500 h 3257068"/>
                <a:gd name="connsiteX2" fmla="*/ 1011440 w 2405159"/>
                <a:gd name="connsiteY2" fmla="*/ 3257068 h 3257068"/>
                <a:gd name="connsiteX3" fmla="*/ 1178498 w 2405159"/>
                <a:gd name="connsiteY3" fmla="*/ 2070889 h 3257068"/>
                <a:gd name="connsiteX4" fmla="*/ 928383 w 2405159"/>
                <a:gd name="connsiteY4" fmla="*/ 1652513 h 3257068"/>
                <a:gd name="connsiteX5" fmla="*/ 0 w 2405159"/>
                <a:gd name="connsiteY5" fmla="*/ 1228503 h 3257068"/>
                <a:gd name="connsiteX6" fmla="*/ 887410 w 2405159"/>
                <a:gd name="connsiteY6" fmla="*/ 899973 h 3257068"/>
                <a:gd name="connsiteX7" fmla="*/ 57530 w 2405159"/>
                <a:gd name="connsiteY7" fmla="*/ 3565 h 3257068"/>
                <a:gd name="connsiteX8" fmla="*/ 1284948 w 2405159"/>
                <a:gd name="connsiteY8" fmla="*/ 555924 h 3257068"/>
                <a:gd name="connsiteX9" fmla="*/ 1607123 w 2405159"/>
                <a:gd name="connsiteY9" fmla="*/ 471239 h 3257068"/>
                <a:gd name="connsiteX10" fmla="*/ 2405159 w 2405159"/>
                <a:gd name="connsiteY10" fmla="*/ 2375056 h 3257068"/>
                <a:gd name="connsiteX0" fmla="*/ 2405159 w 2405159"/>
                <a:gd name="connsiteY0" fmla="*/ 2401450 h 3283462"/>
                <a:gd name="connsiteX1" fmla="*/ 1812833 w 2405159"/>
                <a:gd name="connsiteY1" fmla="*/ 2392894 h 3283462"/>
                <a:gd name="connsiteX2" fmla="*/ 1011440 w 2405159"/>
                <a:gd name="connsiteY2" fmla="*/ 3283462 h 3283462"/>
                <a:gd name="connsiteX3" fmla="*/ 1178498 w 2405159"/>
                <a:gd name="connsiteY3" fmla="*/ 2097283 h 3283462"/>
                <a:gd name="connsiteX4" fmla="*/ 928383 w 2405159"/>
                <a:gd name="connsiteY4" fmla="*/ 1678907 h 3283462"/>
                <a:gd name="connsiteX5" fmla="*/ 0 w 2405159"/>
                <a:gd name="connsiteY5" fmla="*/ 1254897 h 3283462"/>
                <a:gd name="connsiteX6" fmla="*/ 887410 w 2405159"/>
                <a:gd name="connsiteY6" fmla="*/ 926367 h 3283462"/>
                <a:gd name="connsiteX7" fmla="*/ 57530 w 2405159"/>
                <a:gd name="connsiteY7" fmla="*/ 29959 h 3283462"/>
                <a:gd name="connsiteX8" fmla="*/ 1284948 w 2405159"/>
                <a:gd name="connsiteY8" fmla="*/ 582318 h 3283462"/>
                <a:gd name="connsiteX9" fmla="*/ 1607123 w 2405159"/>
                <a:gd name="connsiteY9" fmla="*/ 497633 h 3283462"/>
                <a:gd name="connsiteX10" fmla="*/ 2405159 w 2405159"/>
                <a:gd name="connsiteY10" fmla="*/ 2401450 h 3283462"/>
                <a:gd name="connsiteX0" fmla="*/ 2405159 w 2405159"/>
                <a:gd name="connsiteY0" fmla="*/ 2370434 h 3252446"/>
                <a:gd name="connsiteX1" fmla="*/ 1812833 w 2405159"/>
                <a:gd name="connsiteY1" fmla="*/ 2361878 h 3252446"/>
                <a:gd name="connsiteX2" fmla="*/ 1011440 w 2405159"/>
                <a:gd name="connsiteY2" fmla="*/ 3252446 h 3252446"/>
                <a:gd name="connsiteX3" fmla="*/ 1178498 w 2405159"/>
                <a:gd name="connsiteY3" fmla="*/ 2066267 h 3252446"/>
                <a:gd name="connsiteX4" fmla="*/ 928383 w 2405159"/>
                <a:gd name="connsiteY4" fmla="*/ 1647891 h 3252446"/>
                <a:gd name="connsiteX5" fmla="*/ 0 w 2405159"/>
                <a:gd name="connsiteY5" fmla="*/ 1223881 h 3252446"/>
                <a:gd name="connsiteX6" fmla="*/ 887410 w 2405159"/>
                <a:gd name="connsiteY6" fmla="*/ 895351 h 3252446"/>
                <a:gd name="connsiteX7" fmla="*/ 100769 w 2405159"/>
                <a:gd name="connsiteY7" fmla="*/ 31051 h 3252446"/>
                <a:gd name="connsiteX8" fmla="*/ 1284948 w 2405159"/>
                <a:gd name="connsiteY8" fmla="*/ 551302 h 3252446"/>
                <a:gd name="connsiteX9" fmla="*/ 1607123 w 2405159"/>
                <a:gd name="connsiteY9" fmla="*/ 466617 h 3252446"/>
                <a:gd name="connsiteX10" fmla="*/ 2405159 w 2405159"/>
                <a:gd name="connsiteY10" fmla="*/ 2370434 h 3252446"/>
                <a:gd name="connsiteX0" fmla="*/ 2405159 w 2405159"/>
                <a:gd name="connsiteY0" fmla="*/ 2370434 h 3252446"/>
                <a:gd name="connsiteX1" fmla="*/ 1812833 w 2405159"/>
                <a:gd name="connsiteY1" fmla="*/ 2361878 h 3252446"/>
                <a:gd name="connsiteX2" fmla="*/ 1011440 w 2405159"/>
                <a:gd name="connsiteY2" fmla="*/ 3252446 h 3252446"/>
                <a:gd name="connsiteX3" fmla="*/ 1178498 w 2405159"/>
                <a:gd name="connsiteY3" fmla="*/ 2066267 h 3252446"/>
                <a:gd name="connsiteX4" fmla="*/ 928383 w 2405159"/>
                <a:gd name="connsiteY4" fmla="*/ 1647891 h 3252446"/>
                <a:gd name="connsiteX5" fmla="*/ 0 w 2405159"/>
                <a:gd name="connsiteY5" fmla="*/ 1223881 h 3252446"/>
                <a:gd name="connsiteX6" fmla="*/ 887410 w 2405159"/>
                <a:gd name="connsiteY6" fmla="*/ 895351 h 3252446"/>
                <a:gd name="connsiteX7" fmla="*/ 100769 w 2405159"/>
                <a:gd name="connsiteY7" fmla="*/ 31051 h 3252446"/>
                <a:gd name="connsiteX8" fmla="*/ 1284948 w 2405159"/>
                <a:gd name="connsiteY8" fmla="*/ 551302 h 3252446"/>
                <a:gd name="connsiteX9" fmla="*/ 1607123 w 2405159"/>
                <a:gd name="connsiteY9" fmla="*/ 466617 h 3252446"/>
                <a:gd name="connsiteX10" fmla="*/ 2405159 w 2405159"/>
                <a:gd name="connsiteY10" fmla="*/ 2370434 h 3252446"/>
                <a:gd name="connsiteX0" fmla="*/ 2405159 w 2405159"/>
                <a:gd name="connsiteY0" fmla="*/ 2430654 h 3312666"/>
                <a:gd name="connsiteX1" fmla="*/ 1812833 w 2405159"/>
                <a:gd name="connsiteY1" fmla="*/ 2422098 h 3312666"/>
                <a:gd name="connsiteX2" fmla="*/ 1011440 w 2405159"/>
                <a:gd name="connsiteY2" fmla="*/ 3312666 h 3312666"/>
                <a:gd name="connsiteX3" fmla="*/ 1178498 w 2405159"/>
                <a:gd name="connsiteY3" fmla="*/ 2126487 h 3312666"/>
                <a:gd name="connsiteX4" fmla="*/ 928383 w 2405159"/>
                <a:gd name="connsiteY4" fmla="*/ 1708111 h 3312666"/>
                <a:gd name="connsiteX5" fmla="*/ 0 w 2405159"/>
                <a:gd name="connsiteY5" fmla="*/ 1284101 h 3312666"/>
                <a:gd name="connsiteX6" fmla="*/ 887410 w 2405159"/>
                <a:gd name="connsiteY6" fmla="*/ 955571 h 3312666"/>
                <a:gd name="connsiteX7" fmla="*/ 100769 w 2405159"/>
                <a:gd name="connsiteY7" fmla="*/ 91271 h 3312666"/>
                <a:gd name="connsiteX8" fmla="*/ 1284948 w 2405159"/>
                <a:gd name="connsiteY8" fmla="*/ 611522 h 3312666"/>
                <a:gd name="connsiteX9" fmla="*/ 1607123 w 2405159"/>
                <a:gd name="connsiteY9" fmla="*/ 526837 h 3312666"/>
                <a:gd name="connsiteX10" fmla="*/ 2405159 w 2405159"/>
                <a:gd name="connsiteY10" fmla="*/ 2430654 h 3312666"/>
                <a:gd name="connsiteX0" fmla="*/ 2405159 w 2405159"/>
                <a:gd name="connsiteY0" fmla="*/ 2438605 h 3320617"/>
                <a:gd name="connsiteX1" fmla="*/ 1812833 w 2405159"/>
                <a:gd name="connsiteY1" fmla="*/ 2430049 h 3320617"/>
                <a:gd name="connsiteX2" fmla="*/ 1011440 w 2405159"/>
                <a:gd name="connsiteY2" fmla="*/ 3320617 h 3320617"/>
                <a:gd name="connsiteX3" fmla="*/ 1178498 w 2405159"/>
                <a:gd name="connsiteY3" fmla="*/ 2134438 h 3320617"/>
                <a:gd name="connsiteX4" fmla="*/ 928383 w 2405159"/>
                <a:gd name="connsiteY4" fmla="*/ 1716062 h 3320617"/>
                <a:gd name="connsiteX5" fmla="*/ 0 w 2405159"/>
                <a:gd name="connsiteY5" fmla="*/ 1292052 h 3320617"/>
                <a:gd name="connsiteX6" fmla="*/ 887410 w 2405159"/>
                <a:gd name="connsiteY6" fmla="*/ 963522 h 3320617"/>
                <a:gd name="connsiteX7" fmla="*/ 100769 w 2405159"/>
                <a:gd name="connsiteY7" fmla="*/ 99222 h 3320617"/>
                <a:gd name="connsiteX8" fmla="*/ 1325039 w 2405159"/>
                <a:gd name="connsiteY8" fmla="*/ 522972 h 3320617"/>
                <a:gd name="connsiteX9" fmla="*/ 1607123 w 2405159"/>
                <a:gd name="connsiteY9" fmla="*/ 534788 h 3320617"/>
                <a:gd name="connsiteX10" fmla="*/ 2405159 w 2405159"/>
                <a:gd name="connsiteY10" fmla="*/ 2438605 h 3320617"/>
                <a:gd name="connsiteX0" fmla="*/ 2681314 w 2681314"/>
                <a:gd name="connsiteY0" fmla="*/ 2438605 h 3320617"/>
                <a:gd name="connsiteX1" fmla="*/ 2088988 w 2681314"/>
                <a:gd name="connsiteY1" fmla="*/ 2430049 h 3320617"/>
                <a:gd name="connsiteX2" fmla="*/ 1287595 w 2681314"/>
                <a:gd name="connsiteY2" fmla="*/ 3320617 h 3320617"/>
                <a:gd name="connsiteX3" fmla="*/ 1454653 w 2681314"/>
                <a:gd name="connsiteY3" fmla="*/ 2134438 h 3320617"/>
                <a:gd name="connsiteX4" fmla="*/ 1204538 w 2681314"/>
                <a:gd name="connsiteY4" fmla="*/ 1716062 h 3320617"/>
                <a:gd name="connsiteX5" fmla="*/ 0 w 2681314"/>
                <a:gd name="connsiteY5" fmla="*/ 1446071 h 3320617"/>
                <a:gd name="connsiteX6" fmla="*/ 1163565 w 2681314"/>
                <a:gd name="connsiteY6" fmla="*/ 963522 h 3320617"/>
                <a:gd name="connsiteX7" fmla="*/ 376924 w 2681314"/>
                <a:gd name="connsiteY7" fmla="*/ 99222 h 3320617"/>
                <a:gd name="connsiteX8" fmla="*/ 1601194 w 2681314"/>
                <a:gd name="connsiteY8" fmla="*/ 522972 h 3320617"/>
                <a:gd name="connsiteX9" fmla="*/ 1883278 w 2681314"/>
                <a:gd name="connsiteY9" fmla="*/ 534788 h 3320617"/>
                <a:gd name="connsiteX10" fmla="*/ 2681314 w 2681314"/>
                <a:gd name="connsiteY10" fmla="*/ 2438605 h 3320617"/>
                <a:gd name="connsiteX0" fmla="*/ 2674616 w 2674616"/>
                <a:gd name="connsiteY0" fmla="*/ 2438605 h 3320617"/>
                <a:gd name="connsiteX1" fmla="*/ 2082290 w 2674616"/>
                <a:gd name="connsiteY1" fmla="*/ 2430049 h 3320617"/>
                <a:gd name="connsiteX2" fmla="*/ 1280897 w 2674616"/>
                <a:gd name="connsiteY2" fmla="*/ 3320617 h 3320617"/>
                <a:gd name="connsiteX3" fmla="*/ 1447955 w 2674616"/>
                <a:gd name="connsiteY3" fmla="*/ 2134438 h 3320617"/>
                <a:gd name="connsiteX4" fmla="*/ 1197840 w 2674616"/>
                <a:gd name="connsiteY4" fmla="*/ 1716062 h 3320617"/>
                <a:gd name="connsiteX5" fmla="*/ 0 w 2674616"/>
                <a:gd name="connsiteY5" fmla="*/ 1123528 h 3320617"/>
                <a:gd name="connsiteX6" fmla="*/ 1156867 w 2674616"/>
                <a:gd name="connsiteY6" fmla="*/ 963522 h 3320617"/>
                <a:gd name="connsiteX7" fmla="*/ 370226 w 2674616"/>
                <a:gd name="connsiteY7" fmla="*/ 99222 h 3320617"/>
                <a:gd name="connsiteX8" fmla="*/ 1594496 w 2674616"/>
                <a:gd name="connsiteY8" fmla="*/ 522972 h 3320617"/>
                <a:gd name="connsiteX9" fmla="*/ 1876580 w 2674616"/>
                <a:gd name="connsiteY9" fmla="*/ 534788 h 3320617"/>
                <a:gd name="connsiteX10" fmla="*/ 2674616 w 2674616"/>
                <a:gd name="connsiteY10" fmla="*/ 2438605 h 3320617"/>
                <a:gd name="connsiteX0" fmla="*/ 2674616 w 2674616"/>
                <a:gd name="connsiteY0" fmla="*/ 2444318 h 3326330"/>
                <a:gd name="connsiteX1" fmla="*/ 2082290 w 2674616"/>
                <a:gd name="connsiteY1" fmla="*/ 2435762 h 3326330"/>
                <a:gd name="connsiteX2" fmla="*/ 1280897 w 2674616"/>
                <a:gd name="connsiteY2" fmla="*/ 3326330 h 3326330"/>
                <a:gd name="connsiteX3" fmla="*/ 1447955 w 2674616"/>
                <a:gd name="connsiteY3" fmla="*/ 2140151 h 3326330"/>
                <a:gd name="connsiteX4" fmla="*/ 1197840 w 2674616"/>
                <a:gd name="connsiteY4" fmla="*/ 1721775 h 3326330"/>
                <a:gd name="connsiteX5" fmla="*/ 0 w 2674616"/>
                <a:gd name="connsiteY5" fmla="*/ 1129241 h 3326330"/>
                <a:gd name="connsiteX6" fmla="*/ 1156867 w 2674616"/>
                <a:gd name="connsiteY6" fmla="*/ 969235 h 3326330"/>
                <a:gd name="connsiteX7" fmla="*/ 370226 w 2674616"/>
                <a:gd name="connsiteY7" fmla="*/ 104935 h 3326330"/>
                <a:gd name="connsiteX8" fmla="*/ 1619554 w 2674616"/>
                <a:gd name="connsiteY8" fmla="*/ 468373 h 3326330"/>
                <a:gd name="connsiteX9" fmla="*/ 1876580 w 2674616"/>
                <a:gd name="connsiteY9" fmla="*/ 540501 h 3326330"/>
                <a:gd name="connsiteX10" fmla="*/ 2674616 w 2674616"/>
                <a:gd name="connsiteY10" fmla="*/ 2444318 h 3326330"/>
                <a:gd name="connsiteX0" fmla="*/ 2674616 w 2674616"/>
                <a:gd name="connsiteY0" fmla="*/ 2384814 h 3266826"/>
                <a:gd name="connsiteX1" fmla="*/ 2082290 w 2674616"/>
                <a:gd name="connsiteY1" fmla="*/ 2376258 h 3266826"/>
                <a:gd name="connsiteX2" fmla="*/ 1280897 w 2674616"/>
                <a:gd name="connsiteY2" fmla="*/ 3266826 h 3266826"/>
                <a:gd name="connsiteX3" fmla="*/ 1447955 w 2674616"/>
                <a:gd name="connsiteY3" fmla="*/ 2080647 h 3266826"/>
                <a:gd name="connsiteX4" fmla="*/ 1197840 w 2674616"/>
                <a:gd name="connsiteY4" fmla="*/ 1662271 h 3266826"/>
                <a:gd name="connsiteX5" fmla="*/ 0 w 2674616"/>
                <a:gd name="connsiteY5" fmla="*/ 1069737 h 3266826"/>
                <a:gd name="connsiteX6" fmla="*/ 1156867 w 2674616"/>
                <a:gd name="connsiteY6" fmla="*/ 909731 h 3266826"/>
                <a:gd name="connsiteX7" fmla="*/ 547640 w 2674616"/>
                <a:gd name="connsiteY7" fmla="*/ 112064 h 3266826"/>
                <a:gd name="connsiteX8" fmla="*/ 1619554 w 2674616"/>
                <a:gd name="connsiteY8" fmla="*/ 408869 h 3266826"/>
                <a:gd name="connsiteX9" fmla="*/ 1876580 w 2674616"/>
                <a:gd name="connsiteY9" fmla="*/ 480997 h 3266826"/>
                <a:gd name="connsiteX10" fmla="*/ 2674616 w 2674616"/>
                <a:gd name="connsiteY10" fmla="*/ 2384814 h 3266826"/>
                <a:gd name="connsiteX0" fmla="*/ 2674616 w 2674616"/>
                <a:gd name="connsiteY0" fmla="*/ 2384814 h 3266826"/>
                <a:gd name="connsiteX1" fmla="*/ 2082290 w 2674616"/>
                <a:gd name="connsiteY1" fmla="*/ 2376258 h 3266826"/>
                <a:gd name="connsiteX2" fmla="*/ 1280897 w 2674616"/>
                <a:gd name="connsiteY2" fmla="*/ 3266826 h 3266826"/>
                <a:gd name="connsiteX3" fmla="*/ 1447955 w 2674616"/>
                <a:gd name="connsiteY3" fmla="*/ 2080647 h 3266826"/>
                <a:gd name="connsiteX4" fmla="*/ 1197840 w 2674616"/>
                <a:gd name="connsiteY4" fmla="*/ 1662271 h 3266826"/>
                <a:gd name="connsiteX5" fmla="*/ 0 w 2674616"/>
                <a:gd name="connsiteY5" fmla="*/ 1069737 h 3266826"/>
                <a:gd name="connsiteX6" fmla="*/ 1156867 w 2674616"/>
                <a:gd name="connsiteY6" fmla="*/ 909731 h 3266826"/>
                <a:gd name="connsiteX7" fmla="*/ 547640 w 2674616"/>
                <a:gd name="connsiteY7" fmla="*/ 112064 h 3266826"/>
                <a:gd name="connsiteX8" fmla="*/ 1619554 w 2674616"/>
                <a:gd name="connsiteY8" fmla="*/ 408869 h 3266826"/>
                <a:gd name="connsiteX9" fmla="*/ 1816508 w 2674616"/>
                <a:gd name="connsiteY9" fmla="*/ 305904 h 3266826"/>
                <a:gd name="connsiteX10" fmla="*/ 2674616 w 2674616"/>
                <a:gd name="connsiteY10" fmla="*/ 2384814 h 3266826"/>
                <a:gd name="connsiteX0" fmla="*/ 2674616 w 2674616"/>
                <a:gd name="connsiteY0" fmla="*/ 2384814 h 3266826"/>
                <a:gd name="connsiteX1" fmla="*/ 2082290 w 2674616"/>
                <a:gd name="connsiteY1" fmla="*/ 2376258 h 3266826"/>
                <a:gd name="connsiteX2" fmla="*/ 1280897 w 2674616"/>
                <a:gd name="connsiteY2" fmla="*/ 3266826 h 3266826"/>
                <a:gd name="connsiteX3" fmla="*/ 1447955 w 2674616"/>
                <a:gd name="connsiteY3" fmla="*/ 2080647 h 3266826"/>
                <a:gd name="connsiteX4" fmla="*/ 1197840 w 2674616"/>
                <a:gd name="connsiteY4" fmla="*/ 1662271 h 3266826"/>
                <a:gd name="connsiteX5" fmla="*/ 0 w 2674616"/>
                <a:gd name="connsiteY5" fmla="*/ 1069737 h 3266826"/>
                <a:gd name="connsiteX6" fmla="*/ 1156867 w 2674616"/>
                <a:gd name="connsiteY6" fmla="*/ 909731 h 3266826"/>
                <a:gd name="connsiteX7" fmla="*/ 547640 w 2674616"/>
                <a:gd name="connsiteY7" fmla="*/ 112064 h 3266826"/>
                <a:gd name="connsiteX8" fmla="*/ 1619554 w 2674616"/>
                <a:gd name="connsiteY8" fmla="*/ 408869 h 3266826"/>
                <a:gd name="connsiteX9" fmla="*/ 1816508 w 2674616"/>
                <a:gd name="connsiteY9" fmla="*/ 305904 h 3266826"/>
                <a:gd name="connsiteX10" fmla="*/ 2674616 w 2674616"/>
                <a:gd name="connsiteY10" fmla="*/ 2384814 h 3266826"/>
                <a:gd name="connsiteX0" fmla="*/ 2674616 w 2674616"/>
                <a:gd name="connsiteY0" fmla="*/ 2384814 h 3266826"/>
                <a:gd name="connsiteX1" fmla="*/ 2082290 w 2674616"/>
                <a:gd name="connsiteY1" fmla="*/ 2376258 h 3266826"/>
                <a:gd name="connsiteX2" fmla="*/ 1280897 w 2674616"/>
                <a:gd name="connsiteY2" fmla="*/ 3266826 h 3266826"/>
                <a:gd name="connsiteX3" fmla="*/ 1447955 w 2674616"/>
                <a:gd name="connsiteY3" fmla="*/ 2080647 h 3266826"/>
                <a:gd name="connsiteX4" fmla="*/ 1197840 w 2674616"/>
                <a:gd name="connsiteY4" fmla="*/ 1662271 h 3266826"/>
                <a:gd name="connsiteX5" fmla="*/ 0 w 2674616"/>
                <a:gd name="connsiteY5" fmla="*/ 1069737 h 3266826"/>
                <a:gd name="connsiteX6" fmla="*/ 1156867 w 2674616"/>
                <a:gd name="connsiteY6" fmla="*/ 909731 h 3266826"/>
                <a:gd name="connsiteX7" fmla="*/ 547640 w 2674616"/>
                <a:gd name="connsiteY7" fmla="*/ 112064 h 3266826"/>
                <a:gd name="connsiteX8" fmla="*/ 1619554 w 2674616"/>
                <a:gd name="connsiteY8" fmla="*/ 408869 h 3266826"/>
                <a:gd name="connsiteX9" fmla="*/ 1782988 w 2674616"/>
                <a:gd name="connsiteY9" fmla="*/ 219797 h 3266826"/>
                <a:gd name="connsiteX10" fmla="*/ 2674616 w 2674616"/>
                <a:gd name="connsiteY10" fmla="*/ 2384814 h 3266826"/>
                <a:gd name="connsiteX0" fmla="*/ 2674616 w 2674616"/>
                <a:gd name="connsiteY0" fmla="*/ 2384814 h 3266826"/>
                <a:gd name="connsiteX1" fmla="*/ 2082290 w 2674616"/>
                <a:gd name="connsiteY1" fmla="*/ 2376258 h 3266826"/>
                <a:gd name="connsiteX2" fmla="*/ 1280897 w 2674616"/>
                <a:gd name="connsiteY2" fmla="*/ 3266826 h 3266826"/>
                <a:gd name="connsiteX3" fmla="*/ 1447955 w 2674616"/>
                <a:gd name="connsiteY3" fmla="*/ 2080647 h 3266826"/>
                <a:gd name="connsiteX4" fmla="*/ 1197840 w 2674616"/>
                <a:gd name="connsiteY4" fmla="*/ 1662271 h 3266826"/>
                <a:gd name="connsiteX5" fmla="*/ 0 w 2674616"/>
                <a:gd name="connsiteY5" fmla="*/ 1069737 h 3266826"/>
                <a:gd name="connsiteX6" fmla="*/ 1156867 w 2674616"/>
                <a:gd name="connsiteY6" fmla="*/ 909731 h 3266826"/>
                <a:gd name="connsiteX7" fmla="*/ 547640 w 2674616"/>
                <a:gd name="connsiteY7" fmla="*/ 112064 h 3266826"/>
                <a:gd name="connsiteX8" fmla="*/ 1619554 w 2674616"/>
                <a:gd name="connsiteY8" fmla="*/ 408869 h 3266826"/>
                <a:gd name="connsiteX9" fmla="*/ 1782988 w 2674616"/>
                <a:gd name="connsiteY9" fmla="*/ 219797 h 3266826"/>
                <a:gd name="connsiteX10" fmla="*/ 2674616 w 2674616"/>
                <a:gd name="connsiteY10" fmla="*/ 2384814 h 3266826"/>
                <a:gd name="connsiteX0" fmla="*/ 2674616 w 2674616"/>
                <a:gd name="connsiteY0" fmla="*/ 2384814 h 3788183"/>
                <a:gd name="connsiteX1" fmla="*/ 2082290 w 2674616"/>
                <a:gd name="connsiteY1" fmla="*/ 2376258 h 3788183"/>
                <a:gd name="connsiteX2" fmla="*/ 1090286 w 2674616"/>
                <a:gd name="connsiteY2" fmla="*/ 3788183 h 3788183"/>
                <a:gd name="connsiteX3" fmla="*/ 1447955 w 2674616"/>
                <a:gd name="connsiteY3" fmla="*/ 2080647 h 3788183"/>
                <a:gd name="connsiteX4" fmla="*/ 1197840 w 2674616"/>
                <a:gd name="connsiteY4" fmla="*/ 1662271 h 3788183"/>
                <a:gd name="connsiteX5" fmla="*/ 0 w 2674616"/>
                <a:gd name="connsiteY5" fmla="*/ 1069737 h 3788183"/>
                <a:gd name="connsiteX6" fmla="*/ 1156867 w 2674616"/>
                <a:gd name="connsiteY6" fmla="*/ 909731 h 3788183"/>
                <a:gd name="connsiteX7" fmla="*/ 547640 w 2674616"/>
                <a:gd name="connsiteY7" fmla="*/ 112064 h 3788183"/>
                <a:gd name="connsiteX8" fmla="*/ 1619554 w 2674616"/>
                <a:gd name="connsiteY8" fmla="*/ 408869 h 3788183"/>
                <a:gd name="connsiteX9" fmla="*/ 1782988 w 2674616"/>
                <a:gd name="connsiteY9" fmla="*/ 219797 h 3788183"/>
                <a:gd name="connsiteX10" fmla="*/ 2674616 w 2674616"/>
                <a:gd name="connsiteY10" fmla="*/ 2384814 h 3788183"/>
                <a:gd name="connsiteX0" fmla="*/ 2674616 w 2674616"/>
                <a:gd name="connsiteY0" fmla="*/ 2384814 h 3741590"/>
                <a:gd name="connsiteX1" fmla="*/ 2082290 w 2674616"/>
                <a:gd name="connsiteY1" fmla="*/ 2376258 h 3741590"/>
                <a:gd name="connsiteX2" fmla="*/ 1124079 w 2674616"/>
                <a:gd name="connsiteY2" fmla="*/ 3741590 h 3741590"/>
                <a:gd name="connsiteX3" fmla="*/ 1447955 w 2674616"/>
                <a:gd name="connsiteY3" fmla="*/ 2080647 h 3741590"/>
                <a:gd name="connsiteX4" fmla="*/ 1197840 w 2674616"/>
                <a:gd name="connsiteY4" fmla="*/ 1662271 h 3741590"/>
                <a:gd name="connsiteX5" fmla="*/ 0 w 2674616"/>
                <a:gd name="connsiteY5" fmla="*/ 1069737 h 3741590"/>
                <a:gd name="connsiteX6" fmla="*/ 1156867 w 2674616"/>
                <a:gd name="connsiteY6" fmla="*/ 909731 h 3741590"/>
                <a:gd name="connsiteX7" fmla="*/ 547640 w 2674616"/>
                <a:gd name="connsiteY7" fmla="*/ 112064 h 3741590"/>
                <a:gd name="connsiteX8" fmla="*/ 1619554 w 2674616"/>
                <a:gd name="connsiteY8" fmla="*/ 408869 h 3741590"/>
                <a:gd name="connsiteX9" fmla="*/ 1782988 w 2674616"/>
                <a:gd name="connsiteY9" fmla="*/ 219797 h 3741590"/>
                <a:gd name="connsiteX10" fmla="*/ 2674616 w 2674616"/>
                <a:gd name="connsiteY10" fmla="*/ 2384814 h 3741590"/>
                <a:gd name="connsiteX0" fmla="*/ 2674616 w 2674616"/>
                <a:gd name="connsiteY0" fmla="*/ 2384814 h 3751850"/>
                <a:gd name="connsiteX1" fmla="*/ 2082290 w 2674616"/>
                <a:gd name="connsiteY1" fmla="*/ 2376258 h 3751850"/>
                <a:gd name="connsiteX2" fmla="*/ 1124079 w 2674616"/>
                <a:gd name="connsiteY2" fmla="*/ 3741590 h 3751850"/>
                <a:gd name="connsiteX3" fmla="*/ 1447955 w 2674616"/>
                <a:gd name="connsiteY3" fmla="*/ 2080647 h 3751850"/>
                <a:gd name="connsiteX4" fmla="*/ 1197840 w 2674616"/>
                <a:gd name="connsiteY4" fmla="*/ 1662271 h 3751850"/>
                <a:gd name="connsiteX5" fmla="*/ 0 w 2674616"/>
                <a:gd name="connsiteY5" fmla="*/ 1069737 h 3751850"/>
                <a:gd name="connsiteX6" fmla="*/ 1156867 w 2674616"/>
                <a:gd name="connsiteY6" fmla="*/ 909731 h 3751850"/>
                <a:gd name="connsiteX7" fmla="*/ 547640 w 2674616"/>
                <a:gd name="connsiteY7" fmla="*/ 112064 h 3751850"/>
                <a:gd name="connsiteX8" fmla="*/ 1619554 w 2674616"/>
                <a:gd name="connsiteY8" fmla="*/ 408869 h 3751850"/>
                <a:gd name="connsiteX9" fmla="*/ 1782988 w 2674616"/>
                <a:gd name="connsiteY9" fmla="*/ 219797 h 3751850"/>
                <a:gd name="connsiteX10" fmla="*/ 2674616 w 2674616"/>
                <a:gd name="connsiteY10" fmla="*/ 2384814 h 3751850"/>
                <a:gd name="connsiteX0" fmla="*/ 2674616 w 2674616"/>
                <a:gd name="connsiteY0" fmla="*/ 2384814 h 3751850"/>
                <a:gd name="connsiteX1" fmla="*/ 2082290 w 2674616"/>
                <a:gd name="connsiteY1" fmla="*/ 2376258 h 3751850"/>
                <a:gd name="connsiteX2" fmla="*/ 1124079 w 2674616"/>
                <a:gd name="connsiteY2" fmla="*/ 3741590 h 3751850"/>
                <a:gd name="connsiteX3" fmla="*/ 1447955 w 2674616"/>
                <a:gd name="connsiteY3" fmla="*/ 2080647 h 3751850"/>
                <a:gd name="connsiteX4" fmla="*/ 1197840 w 2674616"/>
                <a:gd name="connsiteY4" fmla="*/ 1662271 h 3751850"/>
                <a:gd name="connsiteX5" fmla="*/ 0 w 2674616"/>
                <a:gd name="connsiteY5" fmla="*/ 1069737 h 3751850"/>
                <a:gd name="connsiteX6" fmla="*/ 1156867 w 2674616"/>
                <a:gd name="connsiteY6" fmla="*/ 909731 h 3751850"/>
                <a:gd name="connsiteX7" fmla="*/ 547640 w 2674616"/>
                <a:gd name="connsiteY7" fmla="*/ 112064 h 3751850"/>
                <a:gd name="connsiteX8" fmla="*/ 1619554 w 2674616"/>
                <a:gd name="connsiteY8" fmla="*/ 408869 h 3751850"/>
                <a:gd name="connsiteX9" fmla="*/ 1782988 w 2674616"/>
                <a:gd name="connsiteY9" fmla="*/ 219797 h 3751850"/>
                <a:gd name="connsiteX10" fmla="*/ 2674616 w 2674616"/>
                <a:gd name="connsiteY10" fmla="*/ 2384814 h 3751850"/>
                <a:gd name="connsiteX0" fmla="*/ 2674616 w 2674616"/>
                <a:gd name="connsiteY0" fmla="*/ 2384814 h 3725810"/>
                <a:gd name="connsiteX1" fmla="*/ 2082290 w 2674616"/>
                <a:gd name="connsiteY1" fmla="*/ 2376258 h 3725810"/>
                <a:gd name="connsiteX2" fmla="*/ 1217271 w 2674616"/>
                <a:gd name="connsiteY2" fmla="*/ 3715342 h 3725810"/>
                <a:gd name="connsiteX3" fmla="*/ 1447955 w 2674616"/>
                <a:gd name="connsiteY3" fmla="*/ 2080647 h 3725810"/>
                <a:gd name="connsiteX4" fmla="*/ 1197840 w 2674616"/>
                <a:gd name="connsiteY4" fmla="*/ 1662271 h 3725810"/>
                <a:gd name="connsiteX5" fmla="*/ 0 w 2674616"/>
                <a:gd name="connsiteY5" fmla="*/ 1069737 h 3725810"/>
                <a:gd name="connsiteX6" fmla="*/ 1156867 w 2674616"/>
                <a:gd name="connsiteY6" fmla="*/ 909731 h 3725810"/>
                <a:gd name="connsiteX7" fmla="*/ 547640 w 2674616"/>
                <a:gd name="connsiteY7" fmla="*/ 112064 h 3725810"/>
                <a:gd name="connsiteX8" fmla="*/ 1619554 w 2674616"/>
                <a:gd name="connsiteY8" fmla="*/ 408869 h 3725810"/>
                <a:gd name="connsiteX9" fmla="*/ 1782988 w 2674616"/>
                <a:gd name="connsiteY9" fmla="*/ 219797 h 3725810"/>
                <a:gd name="connsiteX10" fmla="*/ 2674616 w 2674616"/>
                <a:gd name="connsiteY10" fmla="*/ 2384814 h 3725810"/>
                <a:gd name="connsiteX0" fmla="*/ 2674616 w 2674616"/>
                <a:gd name="connsiteY0" fmla="*/ 2384814 h 3718391"/>
                <a:gd name="connsiteX1" fmla="*/ 2082290 w 2674616"/>
                <a:gd name="connsiteY1" fmla="*/ 2376258 h 3718391"/>
                <a:gd name="connsiteX2" fmla="*/ 1217271 w 2674616"/>
                <a:gd name="connsiteY2" fmla="*/ 3715342 h 3718391"/>
                <a:gd name="connsiteX3" fmla="*/ 1447955 w 2674616"/>
                <a:gd name="connsiteY3" fmla="*/ 2080647 h 3718391"/>
                <a:gd name="connsiteX4" fmla="*/ 1197840 w 2674616"/>
                <a:gd name="connsiteY4" fmla="*/ 1662271 h 3718391"/>
                <a:gd name="connsiteX5" fmla="*/ 0 w 2674616"/>
                <a:gd name="connsiteY5" fmla="*/ 1069737 h 3718391"/>
                <a:gd name="connsiteX6" fmla="*/ 1156867 w 2674616"/>
                <a:gd name="connsiteY6" fmla="*/ 909731 h 3718391"/>
                <a:gd name="connsiteX7" fmla="*/ 547640 w 2674616"/>
                <a:gd name="connsiteY7" fmla="*/ 112064 h 3718391"/>
                <a:gd name="connsiteX8" fmla="*/ 1619554 w 2674616"/>
                <a:gd name="connsiteY8" fmla="*/ 408869 h 3718391"/>
                <a:gd name="connsiteX9" fmla="*/ 1782988 w 2674616"/>
                <a:gd name="connsiteY9" fmla="*/ 219797 h 3718391"/>
                <a:gd name="connsiteX10" fmla="*/ 2674616 w 2674616"/>
                <a:gd name="connsiteY10" fmla="*/ 2384814 h 3718391"/>
                <a:gd name="connsiteX0" fmla="*/ 2674616 w 2674616"/>
                <a:gd name="connsiteY0" fmla="*/ 2384814 h 3668259"/>
                <a:gd name="connsiteX1" fmla="*/ 2082290 w 2674616"/>
                <a:gd name="connsiteY1" fmla="*/ 2376258 h 3668259"/>
                <a:gd name="connsiteX2" fmla="*/ 1235268 w 2674616"/>
                <a:gd name="connsiteY2" fmla="*/ 3665074 h 3668259"/>
                <a:gd name="connsiteX3" fmla="*/ 1447955 w 2674616"/>
                <a:gd name="connsiteY3" fmla="*/ 2080647 h 3668259"/>
                <a:gd name="connsiteX4" fmla="*/ 1197840 w 2674616"/>
                <a:gd name="connsiteY4" fmla="*/ 1662271 h 3668259"/>
                <a:gd name="connsiteX5" fmla="*/ 0 w 2674616"/>
                <a:gd name="connsiteY5" fmla="*/ 1069737 h 3668259"/>
                <a:gd name="connsiteX6" fmla="*/ 1156867 w 2674616"/>
                <a:gd name="connsiteY6" fmla="*/ 909731 h 3668259"/>
                <a:gd name="connsiteX7" fmla="*/ 547640 w 2674616"/>
                <a:gd name="connsiteY7" fmla="*/ 112064 h 3668259"/>
                <a:gd name="connsiteX8" fmla="*/ 1619554 w 2674616"/>
                <a:gd name="connsiteY8" fmla="*/ 408869 h 3668259"/>
                <a:gd name="connsiteX9" fmla="*/ 1782988 w 2674616"/>
                <a:gd name="connsiteY9" fmla="*/ 219797 h 3668259"/>
                <a:gd name="connsiteX10" fmla="*/ 2674616 w 2674616"/>
                <a:gd name="connsiteY10" fmla="*/ 2384814 h 3668259"/>
                <a:gd name="connsiteX0" fmla="*/ 2674616 w 2674616"/>
                <a:gd name="connsiteY0" fmla="*/ 2384814 h 3668259"/>
                <a:gd name="connsiteX1" fmla="*/ 2082290 w 2674616"/>
                <a:gd name="connsiteY1" fmla="*/ 2376258 h 3668259"/>
                <a:gd name="connsiteX2" fmla="*/ 1235268 w 2674616"/>
                <a:gd name="connsiteY2" fmla="*/ 3665074 h 3668259"/>
                <a:gd name="connsiteX3" fmla="*/ 1447955 w 2674616"/>
                <a:gd name="connsiteY3" fmla="*/ 2080647 h 3668259"/>
                <a:gd name="connsiteX4" fmla="*/ 1197840 w 2674616"/>
                <a:gd name="connsiteY4" fmla="*/ 1662271 h 3668259"/>
                <a:gd name="connsiteX5" fmla="*/ 0 w 2674616"/>
                <a:gd name="connsiteY5" fmla="*/ 1069737 h 3668259"/>
                <a:gd name="connsiteX6" fmla="*/ 1156867 w 2674616"/>
                <a:gd name="connsiteY6" fmla="*/ 909731 h 3668259"/>
                <a:gd name="connsiteX7" fmla="*/ 547640 w 2674616"/>
                <a:gd name="connsiteY7" fmla="*/ 112064 h 3668259"/>
                <a:gd name="connsiteX8" fmla="*/ 1619554 w 2674616"/>
                <a:gd name="connsiteY8" fmla="*/ 408869 h 3668259"/>
                <a:gd name="connsiteX9" fmla="*/ 1782988 w 2674616"/>
                <a:gd name="connsiteY9" fmla="*/ 219797 h 3668259"/>
                <a:gd name="connsiteX10" fmla="*/ 2674616 w 2674616"/>
                <a:gd name="connsiteY10" fmla="*/ 2384814 h 3668259"/>
                <a:gd name="connsiteX0" fmla="*/ 2674616 w 2674616"/>
                <a:gd name="connsiteY0" fmla="*/ 2384814 h 3673452"/>
                <a:gd name="connsiteX1" fmla="*/ 2082290 w 2674616"/>
                <a:gd name="connsiteY1" fmla="*/ 2376258 h 3673452"/>
                <a:gd name="connsiteX2" fmla="*/ 1235268 w 2674616"/>
                <a:gd name="connsiteY2" fmla="*/ 3665074 h 3673452"/>
                <a:gd name="connsiteX3" fmla="*/ 1447955 w 2674616"/>
                <a:gd name="connsiteY3" fmla="*/ 2080647 h 3673452"/>
                <a:gd name="connsiteX4" fmla="*/ 1197840 w 2674616"/>
                <a:gd name="connsiteY4" fmla="*/ 1662271 h 3673452"/>
                <a:gd name="connsiteX5" fmla="*/ 0 w 2674616"/>
                <a:gd name="connsiteY5" fmla="*/ 1069737 h 3673452"/>
                <a:gd name="connsiteX6" fmla="*/ 1156867 w 2674616"/>
                <a:gd name="connsiteY6" fmla="*/ 909731 h 3673452"/>
                <a:gd name="connsiteX7" fmla="*/ 547640 w 2674616"/>
                <a:gd name="connsiteY7" fmla="*/ 112064 h 3673452"/>
                <a:gd name="connsiteX8" fmla="*/ 1619554 w 2674616"/>
                <a:gd name="connsiteY8" fmla="*/ 408869 h 3673452"/>
                <a:gd name="connsiteX9" fmla="*/ 1782988 w 2674616"/>
                <a:gd name="connsiteY9" fmla="*/ 219797 h 3673452"/>
                <a:gd name="connsiteX10" fmla="*/ 2674616 w 2674616"/>
                <a:gd name="connsiteY10" fmla="*/ 2384814 h 3673452"/>
                <a:gd name="connsiteX0" fmla="*/ 2674616 w 2674616"/>
                <a:gd name="connsiteY0" fmla="*/ 2384814 h 3763668"/>
                <a:gd name="connsiteX1" fmla="*/ 2082290 w 2674616"/>
                <a:gd name="connsiteY1" fmla="*/ 2376258 h 3763668"/>
                <a:gd name="connsiteX2" fmla="*/ 1193214 w 2674616"/>
                <a:gd name="connsiteY2" fmla="*/ 3755875 h 3763668"/>
                <a:gd name="connsiteX3" fmla="*/ 1447955 w 2674616"/>
                <a:gd name="connsiteY3" fmla="*/ 2080647 h 3763668"/>
                <a:gd name="connsiteX4" fmla="*/ 1197840 w 2674616"/>
                <a:gd name="connsiteY4" fmla="*/ 1662271 h 3763668"/>
                <a:gd name="connsiteX5" fmla="*/ 0 w 2674616"/>
                <a:gd name="connsiteY5" fmla="*/ 1069737 h 3763668"/>
                <a:gd name="connsiteX6" fmla="*/ 1156867 w 2674616"/>
                <a:gd name="connsiteY6" fmla="*/ 909731 h 3763668"/>
                <a:gd name="connsiteX7" fmla="*/ 547640 w 2674616"/>
                <a:gd name="connsiteY7" fmla="*/ 112064 h 3763668"/>
                <a:gd name="connsiteX8" fmla="*/ 1619554 w 2674616"/>
                <a:gd name="connsiteY8" fmla="*/ 408869 h 3763668"/>
                <a:gd name="connsiteX9" fmla="*/ 1782988 w 2674616"/>
                <a:gd name="connsiteY9" fmla="*/ 219797 h 3763668"/>
                <a:gd name="connsiteX10" fmla="*/ 2674616 w 2674616"/>
                <a:gd name="connsiteY10" fmla="*/ 2384814 h 3763668"/>
                <a:gd name="connsiteX0" fmla="*/ 2674616 w 2674616"/>
                <a:gd name="connsiteY0" fmla="*/ 2384814 h 3763668"/>
                <a:gd name="connsiteX1" fmla="*/ 2082290 w 2674616"/>
                <a:gd name="connsiteY1" fmla="*/ 2376258 h 3763668"/>
                <a:gd name="connsiteX2" fmla="*/ 1193214 w 2674616"/>
                <a:gd name="connsiteY2" fmla="*/ 3755875 h 3763668"/>
                <a:gd name="connsiteX3" fmla="*/ 1411551 w 2674616"/>
                <a:gd name="connsiteY3" fmla="*/ 2081402 h 3763668"/>
                <a:gd name="connsiteX4" fmla="*/ 1197840 w 2674616"/>
                <a:gd name="connsiteY4" fmla="*/ 1662271 h 3763668"/>
                <a:gd name="connsiteX5" fmla="*/ 0 w 2674616"/>
                <a:gd name="connsiteY5" fmla="*/ 1069737 h 3763668"/>
                <a:gd name="connsiteX6" fmla="*/ 1156867 w 2674616"/>
                <a:gd name="connsiteY6" fmla="*/ 909731 h 3763668"/>
                <a:gd name="connsiteX7" fmla="*/ 547640 w 2674616"/>
                <a:gd name="connsiteY7" fmla="*/ 112064 h 3763668"/>
                <a:gd name="connsiteX8" fmla="*/ 1619554 w 2674616"/>
                <a:gd name="connsiteY8" fmla="*/ 408869 h 3763668"/>
                <a:gd name="connsiteX9" fmla="*/ 1782988 w 2674616"/>
                <a:gd name="connsiteY9" fmla="*/ 219797 h 3763668"/>
                <a:gd name="connsiteX10" fmla="*/ 2674616 w 2674616"/>
                <a:gd name="connsiteY10" fmla="*/ 2384814 h 3763668"/>
                <a:gd name="connsiteX0" fmla="*/ 2967364 w 2967364"/>
                <a:gd name="connsiteY0" fmla="*/ 2384814 h 3763668"/>
                <a:gd name="connsiteX1" fmla="*/ 2375038 w 2967364"/>
                <a:gd name="connsiteY1" fmla="*/ 2376258 h 3763668"/>
                <a:gd name="connsiteX2" fmla="*/ 1485962 w 2967364"/>
                <a:gd name="connsiteY2" fmla="*/ 3755875 h 3763668"/>
                <a:gd name="connsiteX3" fmla="*/ 1704299 w 2967364"/>
                <a:gd name="connsiteY3" fmla="*/ 2081402 h 3763668"/>
                <a:gd name="connsiteX4" fmla="*/ 1490588 w 2967364"/>
                <a:gd name="connsiteY4" fmla="*/ 1662271 h 3763668"/>
                <a:gd name="connsiteX5" fmla="*/ 0 w 2967364"/>
                <a:gd name="connsiteY5" fmla="*/ 1002974 h 3763668"/>
                <a:gd name="connsiteX6" fmla="*/ 1449615 w 2967364"/>
                <a:gd name="connsiteY6" fmla="*/ 909731 h 3763668"/>
                <a:gd name="connsiteX7" fmla="*/ 840388 w 2967364"/>
                <a:gd name="connsiteY7" fmla="*/ 112064 h 3763668"/>
                <a:gd name="connsiteX8" fmla="*/ 1912302 w 2967364"/>
                <a:gd name="connsiteY8" fmla="*/ 408869 h 3763668"/>
                <a:gd name="connsiteX9" fmla="*/ 2075736 w 2967364"/>
                <a:gd name="connsiteY9" fmla="*/ 219797 h 3763668"/>
                <a:gd name="connsiteX10" fmla="*/ 2967364 w 2967364"/>
                <a:gd name="connsiteY10" fmla="*/ 2384814 h 3763668"/>
                <a:gd name="connsiteX0" fmla="*/ 2967364 w 2967364"/>
                <a:gd name="connsiteY0" fmla="*/ 2388700 h 3767554"/>
                <a:gd name="connsiteX1" fmla="*/ 2375038 w 2967364"/>
                <a:gd name="connsiteY1" fmla="*/ 2380144 h 3767554"/>
                <a:gd name="connsiteX2" fmla="*/ 1485962 w 2967364"/>
                <a:gd name="connsiteY2" fmla="*/ 3759761 h 3767554"/>
                <a:gd name="connsiteX3" fmla="*/ 1704299 w 2967364"/>
                <a:gd name="connsiteY3" fmla="*/ 2085288 h 3767554"/>
                <a:gd name="connsiteX4" fmla="*/ 1490588 w 2967364"/>
                <a:gd name="connsiteY4" fmla="*/ 1666157 h 3767554"/>
                <a:gd name="connsiteX5" fmla="*/ 0 w 2967364"/>
                <a:gd name="connsiteY5" fmla="*/ 1006860 h 3767554"/>
                <a:gd name="connsiteX6" fmla="*/ 1449615 w 2967364"/>
                <a:gd name="connsiteY6" fmla="*/ 913617 h 3767554"/>
                <a:gd name="connsiteX7" fmla="*/ 1014001 w 2967364"/>
                <a:gd name="connsiteY7" fmla="*/ 111565 h 3767554"/>
                <a:gd name="connsiteX8" fmla="*/ 1912302 w 2967364"/>
                <a:gd name="connsiteY8" fmla="*/ 412755 h 3767554"/>
                <a:gd name="connsiteX9" fmla="*/ 2075736 w 2967364"/>
                <a:gd name="connsiteY9" fmla="*/ 223683 h 3767554"/>
                <a:gd name="connsiteX10" fmla="*/ 2967364 w 2967364"/>
                <a:gd name="connsiteY10" fmla="*/ 2388700 h 3767554"/>
                <a:gd name="connsiteX0" fmla="*/ 2967364 w 2967364"/>
                <a:gd name="connsiteY0" fmla="*/ 2480589 h 3859443"/>
                <a:gd name="connsiteX1" fmla="*/ 2375038 w 2967364"/>
                <a:gd name="connsiteY1" fmla="*/ 2472033 h 3859443"/>
                <a:gd name="connsiteX2" fmla="*/ 1485962 w 2967364"/>
                <a:gd name="connsiteY2" fmla="*/ 3851650 h 3859443"/>
                <a:gd name="connsiteX3" fmla="*/ 1704299 w 2967364"/>
                <a:gd name="connsiteY3" fmla="*/ 2177177 h 3859443"/>
                <a:gd name="connsiteX4" fmla="*/ 1490588 w 2967364"/>
                <a:gd name="connsiteY4" fmla="*/ 1758046 h 3859443"/>
                <a:gd name="connsiteX5" fmla="*/ 0 w 2967364"/>
                <a:gd name="connsiteY5" fmla="*/ 1098749 h 3859443"/>
                <a:gd name="connsiteX6" fmla="*/ 1449615 w 2967364"/>
                <a:gd name="connsiteY6" fmla="*/ 1005506 h 3859443"/>
                <a:gd name="connsiteX7" fmla="*/ 1059427 w 2967364"/>
                <a:gd name="connsiteY7" fmla="*/ 101062 h 3859443"/>
                <a:gd name="connsiteX8" fmla="*/ 1912302 w 2967364"/>
                <a:gd name="connsiteY8" fmla="*/ 504644 h 3859443"/>
                <a:gd name="connsiteX9" fmla="*/ 2075736 w 2967364"/>
                <a:gd name="connsiteY9" fmla="*/ 315572 h 3859443"/>
                <a:gd name="connsiteX10" fmla="*/ 2967364 w 2967364"/>
                <a:gd name="connsiteY10" fmla="*/ 2480589 h 3859443"/>
                <a:gd name="connsiteX0" fmla="*/ 2992063 w 2992063"/>
                <a:gd name="connsiteY0" fmla="*/ 2480589 h 3859443"/>
                <a:gd name="connsiteX1" fmla="*/ 2399737 w 2992063"/>
                <a:gd name="connsiteY1" fmla="*/ 2472033 h 3859443"/>
                <a:gd name="connsiteX2" fmla="*/ 1510661 w 2992063"/>
                <a:gd name="connsiteY2" fmla="*/ 3851650 h 3859443"/>
                <a:gd name="connsiteX3" fmla="*/ 1728998 w 2992063"/>
                <a:gd name="connsiteY3" fmla="*/ 2177177 h 3859443"/>
                <a:gd name="connsiteX4" fmla="*/ 1515287 w 2992063"/>
                <a:gd name="connsiteY4" fmla="*/ 1758046 h 3859443"/>
                <a:gd name="connsiteX5" fmla="*/ 0 w 2992063"/>
                <a:gd name="connsiteY5" fmla="*/ 1113029 h 3859443"/>
                <a:gd name="connsiteX6" fmla="*/ 1474314 w 2992063"/>
                <a:gd name="connsiteY6" fmla="*/ 1005506 h 3859443"/>
                <a:gd name="connsiteX7" fmla="*/ 1084126 w 2992063"/>
                <a:gd name="connsiteY7" fmla="*/ 101062 h 3859443"/>
                <a:gd name="connsiteX8" fmla="*/ 1937001 w 2992063"/>
                <a:gd name="connsiteY8" fmla="*/ 504644 h 3859443"/>
                <a:gd name="connsiteX9" fmla="*/ 2100435 w 2992063"/>
                <a:gd name="connsiteY9" fmla="*/ 315572 h 3859443"/>
                <a:gd name="connsiteX10" fmla="*/ 2992063 w 2992063"/>
                <a:gd name="connsiteY10" fmla="*/ 2480589 h 3859443"/>
                <a:gd name="connsiteX0" fmla="*/ 2992063 w 2992063"/>
                <a:gd name="connsiteY0" fmla="*/ 2480589 h 3859443"/>
                <a:gd name="connsiteX1" fmla="*/ 2399737 w 2992063"/>
                <a:gd name="connsiteY1" fmla="*/ 2472033 h 3859443"/>
                <a:gd name="connsiteX2" fmla="*/ 1510661 w 2992063"/>
                <a:gd name="connsiteY2" fmla="*/ 3851650 h 3859443"/>
                <a:gd name="connsiteX3" fmla="*/ 1728998 w 2992063"/>
                <a:gd name="connsiteY3" fmla="*/ 2177177 h 3859443"/>
                <a:gd name="connsiteX4" fmla="*/ 1515287 w 2992063"/>
                <a:gd name="connsiteY4" fmla="*/ 1758046 h 3859443"/>
                <a:gd name="connsiteX5" fmla="*/ 0 w 2992063"/>
                <a:gd name="connsiteY5" fmla="*/ 1113029 h 3859443"/>
                <a:gd name="connsiteX6" fmla="*/ 1474314 w 2992063"/>
                <a:gd name="connsiteY6" fmla="*/ 1005506 h 3859443"/>
                <a:gd name="connsiteX7" fmla="*/ 1084126 w 2992063"/>
                <a:gd name="connsiteY7" fmla="*/ 101062 h 3859443"/>
                <a:gd name="connsiteX8" fmla="*/ 1937001 w 2992063"/>
                <a:gd name="connsiteY8" fmla="*/ 504644 h 3859443"/>
                <a:gd name="connsiteX9" fmla="*/ 2100435 w 2992063"/>
                <a:gd name="connsiteY9" fmla="*/ 315572 h 3859443"/>
                <a:gd name="connsiteX10" fmla="*/ 2992063 w 2992063"/>
                <a:gd name="connsiteY10" fmla="*/ 2480589 h 3859443"/>
                <a:gd name="connsiteX0" fmla="*/ 2992063 w 2992063"/>
                <a:gd name="connsiteY0" fmla="*/ 2480589 h 3859443"/>
                <a:gd name="connsiteX1" fmla="*/ 2399737 w 2992063"/>
                <a:gd name="connsiteY1" fmla="*/ 2472033 h 3859443"/>
                <a:gd name="connsiteX2" fmla="*/ 1510661 w 2992063"/>
                <a:gd name="connsiteY2" fmla="*/ 3851650 h 3859443"/>
                <a:gd name="connsiteX3" fmla="*/ 1728998 w 2992063"/>
                <a:gd name="connsiteY3" fmla="*/ 2177177 h 3859443"/>
                <a:gd name="connsiteX4" fmla="*/ 1572562 w 2992063"/>
                <a:gd name="connsiteY4" fmla="*/ 1807826 h 3859443"/>
                <a:gd name="connsiteX5" fmla="*/ 0 w 2992063"/>
                <a:gd name="connsiteY5" fmla="*/ 1113029 h 3859443"/>
                <a:gd name="connsiteX6" fmla="*/ 1474314 w 2992063"/>
                <a:gd name="connsiteY6" fmla="*/ 1005506 h 3859443"/>
                <a:gd name="connsiteX7" fmla="*/ 1084126 w 2992063"/>
                <a:gd name="connsiteY7" fmla="*/ 101062 h 3859443"/>
                <a:gd name="connsiteX8" fmla="*/ 1937001 w 2992063"/>
                <a:gd name="connsiteY8" fmla="*/ 504644 h 3859443"/>
                <a:gd name="connsiteX9" fmla="*/ 2100435 w 2992063"/>
                <a:gd name="connsiteY9" fmla="*/ 315572 h 3859443"/>
                <a:gd name="connsiteX10" fmla="*/ 2992063 w 2992063"/>
                <a:gd name="connsiteY10" fmla="*/ 2480589 h 3859443"/>
                <a:gd name="connsiteX0" fmla="*/ 2992063 w 2992063"/>
                <a:gd name="connsiteY0" fmla="*/ 2480589 h 3860602"/>
                <a:gd name="connsiteX1" fmla="*/ 2366237 w 2992063"/>
                <a:gd name="connsiteY1" fmla="*/ 2640448 h 3860602"/>
                <a:gd name="connsiteX2" fmla="*/ 1510661 w 2992063"/>
                <a:gd name="connsiteY2" fmla="*/ 3851650 h 3860602"/>
                <a:gd name="connsiteX3" fmla="*/ 1728998 w 2992063"/>
                <a:gd name="connsiteY3" fmla="*/ 2177177 h 3860602"/>
                <a:gd name="connsiteX4" fmla="*/ 1572562 w 2992063"/>
                <a:gd name="connsiteY4" fmla="*/ 1807826 h 3860602"/>
                <a:gd name="connsiteX5" fmla="*/ 0 w 2992063"/>
                <a:gd name="connsiteY5" fmla="*/ 1113029 h 3860602"/>
                <a:gd name="connsiteX6" fmla="*/ 1474314 w 2992063"/>
                <a:gd name="connsiteY6" fmla="*/ 1005506 h 3860602"/>
                <a:gd name="connsiteX7" fmla="*/ 1084126 w 2992063"/>
                <a:gd name="connsiteY7" fmla="*/ 101062 h 3860602"/>
                <a:gd name="connsiteX8" fmla="*/ 1937001 w 2992063"/>
                <a:gd name="connsiteY8" fmla="*/ 504644 h 3860602"/>
                <a:gd name="connsiteX9" fmla="*/ 2100435 w 2992063"/>
                <a:gd name="connsiteY9" fmla="*/ 315572 h 3860602"/>
                <a:gd name="connsiteX10" fmla="*/ 2992063 w 2992063"/>
                <a:gd name="connsiteY10" fmla="*/ 2480589 h 3860602"/>
                <a:gd name="connsiteX0" fmla="*/ 2992063 w 2992063"/>
                <a:gd name="connsiteY0" fmla="*/ 2480589 h 4557910"/>
                <a:gd name="connsiteX1" fmla="*/ 2366237 w 2992063"/>
                <a:gd name="connsiteY1" fmla="*/ 2640448 h 4557910"/>
                <a:gd name="connsiteX2" fmla="*/ 1248717 w 2992063"/>
                <a:gd name="connsiteY2" fmla="*/ 4552383 h 4557910"/>
                <a:gd name="connsiteX3" fmla="*/ 1728998 w 2992063"/>
                <a:gd name="connsiteY3" fmla="*/ 2177177 h 4557910"/>
                <a:gd name="connsiteX4" fmla="*/ 1572562 w 2992063"/>
                <a:gd name="connsiteY4" fmla="*/ 1807826 h 4557910"/>
                <a:gd name="connsiteX5" fmla="*/ 0 w 2992063"/>
                <a:gd name="connsiteY5" fmla="*/ 1113029 h 4557910"/>
                <a:gd name="connsiteX6" fmla="*/ 1474314 w 2992063"/>
                <a:gd name="connsiteY6" fmla="*/ 1005506 h 4557910"/>
                <a:gd name="connsiteX7" fmla="*/ 1084126 w 2992063"/>
                <a:gd name="connsiteY7" fmla="*/ 101062 h 4557910"/>
                <a:gd name="connsiteX8" fmla="*/ 1937001 w 2992063"/>
                <a:gd name="connsiteY8" fmla="*/ 504644 h 4557910"/>
                <a:gd name="connsiteX9" fmla="*/ 2100435 w 2992063"/>
                <a:gd name="connsiteY9" fmla="*/ 315572 h 4557910"/>
                <a:gd name="connsiteX10" fmla="*/ 2992063 w 2992063"/>
                <a:gd name="connsiteY10" fmla="*/ 2480589 h 4557910"/>
                <a:gd name="connsiteX0" fmla="*/ 2992063 w 2992063"/>
                <a:gd name="connsiteY0" fmla="*/ 2480589 h 4557910"/>
                <a:gd name="connsiteX1" fmla="*/ 2366237 w 2992063"/>
                <a:gd name="connsiteY1" fmla="*/ 2640448 h 4557910"/>
                <a:gd name="connsiteX2" fmla="*/ 1248717 w 2992063"/>
                <a:gd name="connsiteY2" fmla="*/ 4552383 h 4557910"/>
                <a:gd name="connsiteX3" fmla="*/ 1728998 w 2992063"/>
                <a:gd name="connsiteY3" fmla="*/ 2177177 h 4557910"/>
                <a:gd name="connsiteX4" fmla="*/ 1572562 w 2992063"/>
                <a:gd name="connsiteY4" fmla="*/ 1807826 h 4557910"/>
                <a:gd name="connsiteX5" fmla="*/ 0 w 2992063"/>
                <a:gd name="connsiteY5" fmla="*/ 1113029 h 4557910"/>
                <a:gd name="connsiteX6" fmla="*/ 1474314 w 2992063"/>
                <a:gd name="connsiteY6" fmla="*/ 1005506 h 4557910"/>
                <a:gd name="connsiteX7" fmla="*/ 1084126 w 2992063"/>
                <a:gd name="connsiteY7" fmla="*/ 101062 h 4557910"/>
                <a:gd name="connsiteX8" fmla="*/ 1937001 w 2992063"/>
                <a:gd name="connsiteY8" fmla="*/ 504644 h 4557910"/>
                <a:gd name="connsiteX9" fmla="*/ 2100435 w 2992063"/>
                <a:gd name="connsiteY9" fmla="*/ 315572 h 4557910"/>
                <a:gd name="connsiteX10" fmla="*/ 2992063 w 2992063"/>
                <a:gd name="connsiteY10" fmla="*/ 2480589 h 4557910"/>
                <a:gd name="connsiteX0" fmla="*/ 2992063 w 2992063"/>
                <a:gd name="connsiteY0" fmla="*/ 2480589 h 4552383"/>
                <a:gd name="connsiteX1" fmla="*/ 2366237 w 2992063"/>
                <a:gd name="connsiteY1" fmla="*/ 2640448 h 4552383"/>
                <a:gd name="connsiteX2" fmla="*/ 1248717 w 2992063"/>
                <a:gd name="connsiteY2" fmla="*/ 4552383 h 4552383"/>
                <a:gd name="connsiteX3" fmla="*/ 1728998 w 2992063"/>
                <a:gd name="connsiteY3" fmla="*/ 2177177 h 4552383"/>
                <a:gd name="connsiteX4" fmla="*/ 1572562 w 2992063"/>
                <a:gd name="connsiteY4" fmla="*/ 1807826 h 4552383"/>
                <a:gd name="connsiteX5" fmla="*/ 0 w 2992063"/>
                <a:gd name="connsiteY5" fmla="*/ 1113029 h 4552383"/>
                <a:gd name="connsiteX6" fmla="*/ 1474314 w 2992063"/>
                <a:gd name="connsiteY6" fmla="*/ 1005506 h 4552383"/>
                <a:gd name="connsiteX7" fmla="*/ 1084126 w 2992063"/>
                <a:gd name="connsiteY7" fmla="*/ 101062 h 4552383"/>
                <a:gd name="connsiteX8" fmla="*/ 1937001 w 2992063"/>
                <a:gd name="connsiteY8" fmla="*/ 504644 h 4552383"/>
                <a:gd name="connsiteX9" fmla="*/ 2100435 w 2992063"/>
                <a:gd name="connsiteY9" fmla="*/ 315572 h 4552383"/>
                <a:gd name="connsiteX10" fmla="*/ 2992063 w 2992063"/>
                <a:gd name="connsiteY10" fmla="*/ 2480589 h 4552383"/>
                <a:gd name="connsiteX0" fmla="*/ 2992063 w 2992063"/>
                <a:gd name="connsiteY0" fmla="*/ 2480589 h 4569225"/>
                <a:gd name="connsiteX1" fmla="*/ 2366237 w 2992063"/>
                <a:gd name="connsiteY1" fmla="*/ 2640448 h 4569225"/>
                <a:gd name="connsiteX2" fmla="*/ 1245368 w 2992063"/>
                <a:gd name="connsiteY2" fmla="*/ 4569225 h 4569225"/>
                <a:gd name="connsiteX3" fmla="*/ 1728998 w 2992063"/>
                <a:gd name="connsiteY3" fmla="*/ 2177177 h 4569225"/>
                <a:gd name="connsiteX4" fmla="*/ 1572562 w 2992063"/>
                <a:gd name="connsiteY4" fmla="*/ 1807826 h 4569225"/>
                <a:gd name="connsiteX5" fmla="*/ 0 w 2992063"/>
                <a:gd name="connsiteY5" fmla="*/ 1113029 h 4569225"/>
                <a:gd name="connsiteX6" fmla="*/ 1474314 w 2992063"/>
                <a:gd name="connsiteY6" fmla="*/ 1005506 h 4569225"/>
                <a:gd name="connsiteX7" fmla="*/ 1084126 w 2992063"/>
                <a:gd name="connsiteY7" fmla="*/ 101062 h 4569225"/>
                <a:gd name="connsiteX8" fmla="*/ 1937001 w 2992063"/>
                <a:gd name="connsiteY8" fmla="*/ 504644 h 4569225"/>
                <a:gd name="connsiteX9" fmla="*/ 2100435 w 2992063"/>
                <a:gd name="connsiteY9" fmla="*/ 315572 h 4569225"/>
                <a:gd name="connsiteX10" fmla="*/ 2992063 w 2992063"/>
                <a:gd name="connsiteY10" fmla="*/ 2480589 h 4569225"/>
                <a:gd name="connsiteX0" fmla="*/ 2992063 w 2992063"/>
                <a:gd name="connsiteY0" fmla="*/ 2480589 h 4569225"/>
                <a:gd name="connsiteX1" fmla="*/ 2366237 w 2992063"/>
                <a:gd name="connsiteY1" fmla="*/ 2640448 h 4569225"/>
                <a:gd name="connsiteX2" fmla="*/ 1245368 w 2992063"/>
                <a:gd name="connsiteY2" fmla="*/ 4569225 h 4569225"/>
                <a:gd name="connsiteX3" fmla="*/ 1728998 w 2992063"/>
                <a:gd name="connsiteY3" fmla="*/ 2177177 h 4569225"/>
                <a:gd name="connsiteX4" fmla="*/ 1578781 w 2992063"/>
                <a:gd name="connsiteY4" fmla="*/ 1810410 h 4569225"/>
                <a:gd name="connsiteX5" fmla="*/ 0 w 2992063"/>
                <a:gd name="connsiteY5" fmla="*/ 1113029 h 4569225"/>
                <a:gd name="connsiteX6" fmla="*/ 1474314 w 2992063"/>
                <a:gd name="connsiteY6" fmla="*/ 1005506 h 4569225"/>
                <a:gd name="connsiteX7" fmla="*/ 1084126 w 2992063"/>
                <a:gd name="connsiteY7" fmla="*/ 101062 h 4569225"/>
                <a:gd name="connsiteX8" fmla="*/ 1937001 w 2992063"/>
                <a:gd name="connsiteY8" fmla="*/ 504644 h 4569225"/>
                <a:gd name="connsiteX9" fmla="*/ 2100435 w 2992063"/>
                <a:gd name="connsiteY9" fmla="*/ 315572 h 4569225"/>
                <a:gd name="connsiteX10" fmla="*/ 2992063 w 2992063"/>
                <a:gd name="connsiteY10" fmla="*/ 2480589 h 4569225"/>
                <a:gd name="connsiteX0" fmla="*/ 2992063 w 2992063"/>
                <a:gd name="connsiteY0" fmla="*/ 2480589 h 4569225"/>
                <a:gd name="connsiteX1" fmla="*/ 2366237 w 2992063"/>
                <a:gd name="connsiteY1" fmla="*/ 2640448 h 4569225"/>
                <a:gd name="connsiteX2" fmla="*/ 1245368 w 2992063"/>
                <a:gd name="connsiteY2" fmla="*/ 4569225 h 4569225"/>
                <a:gd name="connsiteX3" fmla="*/ 1728998 w 2992063"/>
                <a:gd name="connsiteY3" fmla="*/ 2177177 h 4569225"/>
                <a:gd name="connsiteX4" fmla="*/ 1578781 w 2992063"/>
                <a:gd name="connsiteY4" fmla="*/ 1810410 h 4569225"/>
                <a:gd name="connsiteX5" fmla="*/ 0 w 2992063"/>
                <a:gd name="connsiteY5" fmla="*/ 1113029 h 4569225"/>
                <a:gd name="connsiteX6" fmla="*/ 1474314 w 2992063"/>
                <a:gd name="connsiteY6" fmla="*/ 1005506 h 4569225"/>
                <a:gd name="connsiteX7" fmla="*/ 1084126 w 2992063"/>
                <a:gd name="connsiteY7" fmla="*/ 101062 h 4569225"/>
                <a:gd name="connsiteX8" fmla="*/ 1937001 w 2992063"/>
                <a:gd name="connsiteY8" fmla="*/ 504644 h 4569225"/>
                <a:gd name="connsiteX9" fmla="*/ 2100435 w 2992063"/>
                <a:gd name="connsiteY9" fmla="*/ 315572 h 4569225"/>
                <a:gd name="connsiteX10" fmla="*/ 2992063 w 2992063"/>
                <a:gd name="connsiteY10" fmla="*/ 2480589 h 4569225"/>
                <a:gd name="connsiteX0" fmla="*/ 2992967 w 2992967"/>
                <a:gd name="connsiteY0" fmla="*/ 2480589 h 4569225"/>
                <a:gd name="connsiteX1" fmla="*/ 2367141 w 2992967"/>
                <a:gd name="connsiteY1" fmla="*/ 2640448 h 4569225"/>
                <a:gd name="connsiteX2" fmla="*/ 1246272 w 2992967"/>
                <a:gd name="connsiteY2" fmla="*/ 4569225 h 4569225"/>
                <a:gd name="connsiteX3" fmla="*/ 1729902 w 2992967"/>
                <a:gd name="connsiteY3" fmla="*/ 2177177 h 4569225"/>
                <a:gd name="connsiteX4" fmla="*/ 904 w 2992967"/>
                <a:gd name="connsiteY4" fmla="*/ 1113029 h 4569225"/>
                <a:gd name="connsiteX5" fmla="*/ 1475218 w 2992967"/>
                <a:gd name="connsiteY5" fmla="*/ 1005506 h 4569225"/>
                <a:gd name="connsiteX6" fmla="*/ 1085030 w 2992967"/>
                <a:gd name="connsiteY6" fmla="*/ 101062 h 4569225"/>
                <a:gd name="connsiteX7" fmla="*/ 1937905 w 2992967"/>
                <a:gd name="connsiteY7" fmla="*/ 504644 h 4569225"/>
                <a:gd name="connsiteX8" fmla="*/ 2101339 w 2992967"/>
                <a:gd name="connsiteY8" fmla="*/ 315572 h 4569225"/>
                <a:gd name="connsiteX9" fmla="*/ 2992967 w 2992967"/>
                <a:gd name="connsiteY9" fmla="*/ 2480589 h 4569225"/>
                <a:gd name="connsiteX0" fmla="*/ 2169290 w 2169290"/>
                <a:gd name="connsiteY0" fmla="*/ 2480589 h 4569225"/>
                <a:gd name="connsiteX1" fmla="*/ 1543464 w 2169290"/>
                <a:gd name="connsiteY1" fmla="*/ 2640448 h 4569225"/>
                <a:gd name="connsiteX2" fmla="*/ 422595 w 2169290"/>
                <a:gd name="connsiteY2" fmla="*/ 4569225 h 4569225"/>
                <a:gd name="connsiteX3" fmla="*/ 906225 w 2169290"/>
                <a:gd name="connsiteY3" fmla="*/ 2177177 h 4569225"/>
                <a:gd name="connsiteX4" fmla="*/ 2020 w 2169290"/>
                <a:gd name="connsiteY4" fmla="*/ 2349116 h 4569225"/>
                <a:gd name="connsiteX5" fmla="*/ 651541 w 2169290"/>
                <a:gd name="connsiteY5" fmla="*/ 1005506 h 4569225"/>
                <a:gd name="connsiteX6" fmla="*/ 261353 w 2169290"/>
                <a:gd name="connsiteY6" fmla="*/ 101062 h 4569225"/>
                <a:gd name="connsiteX7" fmla="*/ 1114228 w 2169290"/>
                <a:gd name="connsiteY7" fmla="*/ 504644 h 4569225"/>
                <a:gd name="connsiteX8" fmla="*/ 1277662 w 2169290"/>
                <a:gd name="connsiteY8" fmla="*/ 315572 h 4569225"/>
                <a:gd name="connsiteX9" fmla="*/ 2169290 w 2169290"/>
                <a:gd name="connsiteY9" fmla="*/ 2480589 h 4569225"/>
                <a:gd name="connsiteX0" fmla="*/ 2169290 w 2169290"/>
                <a:gd name="connsiteY0" fmla="*/ 2480589 h 4569225"/>
                <a:gd name="connsiteX1" fmla="*/ 1543464 w 2169290"/>
                <a:gd name="connsiteY1" fmla="*/ 2640448 h 4569225"/>
                <a:gd name="connsiteX2" fmla="*/ 422595 w 2169290"/>
                <a:gd name="connsiteY2" fmla="*/ 4569225 h 4569225"/>
                <a:gd name="connsiteX3" fmla="*/ 1030621 w 2169290"/>
                <a:gd name="connsiteY3" fmla="*/ 2228857 h 4569225"/>
                <a:gd name="connsiteX4" fmla="*/ 2020 w 2169290"/>
                <a:gd name="connsiteY4" fmla="*/ 2349116 h 4569225"/>
                <a:gd name="connsiteX5" fmla="*/ 651541 w 2169290"/>
                <a:gd name="connsiteY5" fmla="*/ 1005506 h 4569225"/>
                <a:gd name="connsiteX6" fmla="*/ 261353 w 2169290"/>
                <a:gd name="connsiteY6" fmla="*/ 101062 h 4569225"/>
                <a:gd name="connsiteX7" fmla="*/ 1114228 w 2169290"/>
                <a:gd name="connsiteY7" fmla="*/ 504644 h 4569225"/>
                <a:gd name="connsiteX8" fmla="*/ 1277662 w 2169290"/>
                <a:gd name="connsiteY8" fmla="*/ 315572 h 4569225"/>
                <a:gd name="connsiteX9" fmla="*/ 2169290 w 2169290"/>
                <a:gd name="connsiteY9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1029727 w 2168396"/>
                <a:gd name="connsiteY3" fmla="*/ 2228857 h 4569225"/>
                <a:gd name="connsiteX4" fmla="*/ 838047 w 2168396"/>
                <a:gd name="connsiteY4" fmla="*/ 213138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1029727 w 2168396"/>
                <a:gd name="connsiteY3" fmla="*/ 2228857 h 4569225"/>
                <a:gd name="connsiteX4" fmla="*/ 874418 w 2168396"/>
                <a:gd name="connsiteY4" fmla="*/ 19823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1029727 w 2168396"/>
                <a:gd name="connsiteY3" fmla="*/ 2228857 h 4569225"/>
                <a:gd name="connsiteX4" fmla="*/ 874418 w 2168396"/>
                <a:gd name="connsiteY4" fmla="*/ 19823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1029727 w 2168396"/>
                <a:gd name="connsiteY3" fmla="*/ 2228857 h 4569225"/>
                <a:gd name="connsiteX4" fmla="*/ 874418 w 2168396"/>
                <a:gd name="connsiteY4" fmla="*/ 19823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958635 w 2168396"/>
                <a:gd name="connsiteY3" fmla="*/ 2119095 h 4569225"/>
                <a:gd name="connsiteX4" fmla="*/ 874418 w 2168396"/>
                <a:gd name="connsiteY4" fmla="*/ 19823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958635 w 2168396"/>
                <a:gd name="connsiteY3" fmla="*/ 2119095 h 4569225"/>
                <a:gd name="connsiteX4" fmla="*/ 861498 w 2168396"/>
                <a:gd name="connsiteY4" fmla="*/ 20134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958635 w 2168396"/>
                <a:gd name="connsiteY3" fmla="*/ 2119095 h 4569225"/>
                <a:gd name="connsiteX4" fmla="*/ 861498 w 2168396"/>
                <a:gd name="connsiteY4" fmla="*/ 2013493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958635 w 2168396"/>
                <a:gd name="connsiteY3" fmla="*/ 2119095 h 4569225"/>
                <a:gd name="connsiteX4" fmla="*/ 863316 w 2168396"/>
                <a:gd name="connsiteY4" fmla="*/ 2017896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2168396 w 2168396"/>
                <a:gd name="connsiteY0" fmla="*/ 2480589 h 4569225"/>
                <a:gd name="connsiteX1" fmla="*/ 1542570 w 2168396"/>
                <a:gd name="connsiteY1" fmla="*/ 2640448 h 4569225"/>
                <a:gd name="connsiteX2" fmla="*/ 421701 w 2168396"/>
                <a:gd name="connsiteY2" fmla="*/ 4569225 h 4569225"/>
                <a:gd name="connsiteX3" fmla="*/ 958635 w 2168396"/>
                <a:gd name="connsiteY3" fmla="*/ 2119095 h 4569225"/>
                <a:gd name="connsiteX4" fmla="*/ 863316 w 2168396"/>
                <a:gd name="connsiteY4" fmla="*/ 2017896 h 4569225"/>
                <a:gd name="connsiteX5" fmla="*/ 1126 w 2168396"/>
                <a:gd name="connsiteY5" fmla="*/ 2349116 h 4569225"/>
                <a:gd name="connsiteX6" fmla="*/ 650647 w 2168396"/>
                <a:gd name="connsiteY6" fmla="*/ 1005506 h 4569225"/>
                <a:gd name="connsiteX7" fmla="*/ 260459 w 2168396"/>
                <a:gd name="connsiteY7" fmla="*/ 101062 h 4569225"/>
                <a:gd name="connsiteX8" fmla="*/ 1113334 w 2168396"/>
                <a:gd name="connsiteY8" fmla="*/ 504644 h 4569225"/>
                <a:gd name="connsiteX9" fmla="*/ 1276768 w 2168396"/>
                <a:gd name="connsiteY9" fmla="*/ 315572 h 4569225"/>
                <a:gd name="connsiteX10" fmla="*/ 2168396 w 2168396"/>
                <a:gd name="connsiteY10" fmla="*/ 2480589 h 4569225"/>
                <a:gd name="connsiteX0" fmla="*/ 1951825 w 1951825"/>
                <a:gd name="connsiteY0" fmla="*/ 2480589 h 4569225"/>
                <a:gd name="connsiteX1" fmla="*/ 1325999 w 1951825"/>
                <a:gd name="connsiteY1" fmla="*/ 2640448 h 4569225"/>
                <a:gd name="connsiteX2" fmla="*/ 205130 w 1951825"/>
                <a:gd name="connsiteY2" fmla="*/ 4569225 h 4569225"/>
                <a:gd name="connsiteX3" fmla="*/ 742064 w 1951825"/>
                <a:gd name="connsiteY3" fmla="*/ 2119095 h 4569225"/>
                <a:gd name="connsiteX4" fmla="*/ 646745 w 1951825"/>
                <a:gd name="connsiteY4" fmla="*/ 2017896 h 4569225"/>
                <a:gd name="connsiteX5" fmla="*/ 1689 w 1951825"/>
                <a:gd name="connsiteY5" fmla="*/ 2151239 h 4569225"/>
                <a:gd name="connsiteX6" fmla="*/ 434076 w 1951825"/>
                <a:gd name="connsiteY6" fmla="*/ 1005506 h 4569225"/>
                <a:gd name="connsiteX7" fmla="*/ 43888 w 1951825"/>
                <a:gd name="connsiteY7" fmla="*/ 101062 h 4569225"/>
                <a:gd name="connsiteX8" fmla="*/ 896763 w 1951825"/>
                <a:gd name="connsiteY8" fmla="*/ 504644 h 4569225"/>
                <a:gd name="connsiteX9" fmla="*/ 1060197 w 1951825"/>
                <a:gd name="connsiteY9" fmla="*/ 315572 h 4569225"/>
                <a:gd name="connsiteX10" fmla="*/ 1951825 w 1951825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742037 w 1951798"/>
                <a:gd name="connsiteY3" fmla="*/ 2119095 h 4569225"/>
                <a:gd name="connsiteX4" fmla="*/ 646718 w 1951798"/>
                <a:gd name="connsiteY4" fmla="*/ 2017896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742037 w 1951798"/>
                <a:gd name="connsiteY3" fmla="*/ 2119095 h 4569225"/>
                <a:gd name="connsiteX4" fmla="*/ 649587 w 1951798"/>
                <a:gd name="connsiteY4" fmla="*/ 2037322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668243 w 1951798"/>
                <a:gd name="connsiteY3" fmla="*/ 2402051 h 4569225"/>
                <a:gd name="connsiteX4" fmla="*/ 649587 w 1951798"/>
                <a:gd name="connsiteY4" fmla="*/ 2037322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668243 w 1951798"/>
                <a:gd name="connsiteY3" fmla="*/ 2402051 h 4569225"/>
                <a:gd name="connsiteX4" fmla="*/ 649587 w 1951798"/>
                <a:gd name="connsiteY4" fmla="*/ 2037322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668243 w 1951798"/>
                <a:gd name="connsiteY3" fmla="*/ 2402051 h 4569225"/>
                <a:gd name="connsiteX4" fmla="*/ 728821 w 1951798"/>
                <a:gd name="connsiteY4" fmla="*/ 2004600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1951798 w 1951798"/>
                <a:gd name="connsiteY0" fmla="*/ 2480589 h 4569225"/>
                <a:gd name="connsiteX1" fmla="*/ 1325972 w 1951798"/>
                <a:gd name="connsiteY1" fmla="*/ 2640448 h 4569225"/>
                <a:gd name="connsiteX2" fmla="*/ 205103 w 1951798"/>
                <a:gd name="connsiteY2" fmla="*/ 4569225 h 4569225"/>
                <a:gd name="connsiteX3" fmla="*/ 668243 w 1951798"/>
                <a:gd name="connsiteY3" fmla="*/ 2402051 h 4569225"/>
                <a:gd name="connsiteX4" fmla="*/ 728821 w 1951798"/>
                <a:gd name="connsiteY4" fmla="*/ 2004600 h 4569225"/>
                <a:gd name="connsiteX5" fmla="*/ 1662 w 1951798"/>
                <a:gd name="connsiteY5" fmla="*/ 2151239 h 4569225"/>
                <a:gd name="connsiteX6" fmla="*/ 441101 w 1951798"/>
                <a:gd name="connsiteY6" fmla="*/ 1559080 h 4569225"/>
                <a:gd name="connsiteX7" fmla="*/ 43861 w 1951798"/>
                <a:gd name="connsiteY7" fmla="*/ 101062 h 4569225"/>
                <a:gd name="connsiteX8" fmla="*/ 896736 w 1951798"/>
                <a:gd name="connsiteY8" fmla="*/ 504644 h 4569225"/>
                <a:gd name="connsiteX9" fmla="*/ 1060170 w 1951798"/>
                <a:gd name="connsiteY9" fmla="*/ 315572 h 4569225"/>
                <a:gd name="connsiteX10" fmla="*/ 1951798 w 1951798"/>
                <a:gd name="connsiteY10" fmla="*/ 2480589 h 4569225"/>
                <a:gd name="connsiteX0" fmla="*/ 2549178 w 2549178"/>
                <a:gd name="connsiteY0" fmla="*/ 2165017 h 4253653"/>
                <a:gd name="connsiteX1" fmla="*/ 1923352 w 2549178"/>
                <a:gd name="connsiteY1" fmla="*/ 2324876 h 4253653"/>
                <a:gd name="connsiteX2" fmla="*/ 802483 w 2549178"/>
                <a:gd name="connsiteY2" fmla="*/ 4253653 h 4253653"/>
                <a:gd name="connsiteX3" fmla="*/ 1265623 w 2549178"/>
                <a:gd name="connsiteY3" fmla="*/ 2086479 h 4253653"/>
                <a:gd name="connsiteX4" fmla="*/ 1326201 w 2549178"/>
                <a:gd name="connsiteY4" fmla="*/ 1689028 h 4253653"/>
                <a:gd name="connsiteX5" fmla="*/ 599042 w 2549178"/>
                <a:gd name="connsiteY5" fmla="*/ 1835667 h 4253653"/>
                <a:gd name="connsiteX6" fmla="*/ 1038481 w 2549178"/>
                <a:gd name="connsiteY6" fmla="*/ 1243508 h 4253653"/>
                <a:gd name="connsiteX7" fmla="*/ 23887 w 2549178"/>
                <a:gd name="connsiteY7" fmla="*/ 736054 h 4253653"/>
                <a:gd name="connsiteX8" fmla="*/ 1494116 w 2549178"/>
                <a:gd name="connsiteY8" fmla="*/ 189072 h 4253653"/>
                <a:gd name="connsiteX9" fmla="*/ 1657550 w 2549178"/>
                <a:gd name="connsiteY9" fmla="*/ 0 h 4253653"/>
                <a:gd name="connsiteX10" fmla="*/ 2549178 w 2549178"/>
                <a:gd name="connsiteY10" fmla="*/ 2165017 h 4253653"/>
                <a:gd name="connsiteX0" fmla="*/ 2549178 w 2549178"/>
                <a:gd name="connsiteY0" fmla="*/ 2165017 h 4253653"/>
                <a:gd name="connsiteX1" fmla="*/ 2155978 w 2549178"/>
                <a:gd name="connsiteY1" fmla="*/ 2326707 h 4253653"/>
                <a:gd name="connsiteX2" fmla="*/ 802483 w 2549178"/>
                <a:gd name="connsiteY2" fmla="*/ 4253653 h 4253653"/>
                <a:gd name="connsiteX3" fmla="*/ 1265623 w 2549178"/>
                <a:gd name="connsiteY3" fmla="*/ 2086479 h 4253653"/>
                <a:gd name="connsiteX4" fmla="*/ 1326201 w 2549178"/>
                <a:gd name="connsiteY4" fmla="*/ 1689028 h 4253653"/>
                <a:gd name="connsiteX5" fmla="*/ 599042 w 2549178"/>
                <a:gd name="connsiteY5" fmla="*/ 1835667 h 4253653"/>
                <a:gd name="connsiteX6" fmla="*/ 1038481 w 2549178"/>
                <a:gd name="connsiteY6" fmla="*/ 1243508 h 4253653"/>
                <a:gd name="connsiteX7" fmla="*/ 23887 w 2549178"/>
                <a:gd name="connsiteY7" fmla="*/ 736054 h 4253653"/>
                <a:gd name="connsiteX8" fmla="*/ 1494116 w 2549178"/>
                <a:gd name="connsiteY8" fmla="*/ 189072 h 4253653"/>
                <a:gd name="connsiteX9" fmla="*/ 1657550 w 2549178"/>
                <a:gd name="connsiteY9" fmla="*/ 0 h 4253653"/>
                <a:gd name="connsiteX10" fmla="*/ 2549178 w 2549178"/>
                <a:gd name="connsiteY10" fmla="*/ 2165017 h 4253653"/>
                <a:gd name="connsiteX0" fmla="*/ 2549178 w 2549178"/>
                <a:gd name="connsiteY0" fmla="*/ 2165017 h 4436715"/>
                <a:gd name="connsiteX1" fmla="*/ 2155978 w 2549178"/>
                <a:gd name="connsiteY1" fmla="*/ 2326707 h 4436715"/>
                <a:gd name="connsiteX2" fmla="*/ 883236 w 2549178"/>
                <a:gd name="connsiteY2" fmla="*/ 4436715 h 4436715"/>
                <a:gd name="connsiteX3" fmla="*/ 1265623 w 2549178"/>
                <a:gd name="connsiteY3" fmla="*/ 2086479 h 4436715"/>
                <a:gd name="connsiteX4" fmla="*/ 1326201 w 2549178"/>
                <a:gd name="connsiteY4" fmla="*/ 1689028 h 4436715"/>
                <a:gd name="connsiteX5" fmla="*/ 599042 w 2549178"/>
                <a:gd name="connsiteY5" fmla="*/ 1835667 h 4436715"/>
                <a:gd name="connsiteX6" fmla="*/ 1038481 w 2549178"/>
                <a:gd name="connsiteY6" fmla="*/ 1243508 h 4436715"/>
                <a:gd name="connsiteX7" fmla="*/ 23887 w 2549178"/>
                <a:gd name="connsiteY7" fmla="*/ 736054 h 4436715"/>
                <a:gd name="connsiteX8" fmla="*/ 1494116 w 2549178"/>
                <a:gd name="connsiteY8" fmla="*/ 189072 h 4436715"/>
                <a:gd name="connsiteX9" fmla="*/ 1657550 w 2549178"/>
                <a:gd name="connsiteY9" fmla="*/ 0 h 4436715"/>
                <a:gd name="connsiteX10" fmla="*/ 2549178 w 2549178"/>
                <a:gd name="connsiteY10" fmla="*/ 2165017 h 4436715"/>
                <a:gd name="connsiteX0" fmla="*/ 2549178 w 2549178"/>
                <a:gd name="connsiteY0" fmla="*/ 2165017 h 4436715"/>
                <a:gd name="connsiteX1" fmla="*/ 2155978 w 2549178"/>
                <a:gd name="connsiteY1" fmla="*/ 2326707 h 4436715"/>
                <a:gd name="connsiteX2" fmla="*/ 883236 w 2549178"/>
                <a:gd name="connsiteY2" fmla="*/ 4436715 h 4436715"/>
                <a:gd name="connsiteX3" fmla="*/ 1326574 w 2549178"/>
                <a:gd name="connsiteY3" fmla="*/ 2159208 h 4436715"/>
                <a:gd name="connsiteX4" fmla="*/ 1326201 w 2549178"/>
                <a:gd name="connsiteY4" fmla="*/ 1689028 h 4436715"/>
                <a:gd name="connsiteX5" fmla="*/ 599042 w 2549178"/>
                <a:gd name="connsiteY5" fmla="*/ 1835667 h 4436715"/>
                <a:gd name="connsiteX6" fmla="*/ 1038481 w 2549178"/>
                <a:gd name="connsiteY6" fmla="*/ 1243508 h 4436715"/>
                <a:gd name="connsiteX7" fmla="*/ 23887 w 2549178"/>
                <a:gd name="connsiteY7" fmla="*/ 736054 h 4436715"/>
                <a:gd name="connsiteX8" fmla="*/ 1494116 w 2549178"/>
                <a:gd name="connsiteY8" fmla="*/ 189072 h 4436715"/>
                <a:gd name="connsiteX9" fmla="*/ 1657550 w 2549178"/>
                <a:gd name="connsiteY9" fmla="*/ 0 h 4436715"/>
                <a:gd name="connsiteX10" fmla="*/ 2549178 w 2549178"/>
                <a:gd name="connsiteY10" fmla="*/ 2165017 h 4436715"/>
                <a:gd name="connsiteX0" fmla="*/ 2549178 w 2549178"/>
                <a:gd name="connsiteY0" fmla="*/ 2165017 h 3867077"/>
                <a:gd name="connsiteX1" fmla="*/ 2155978 w 2549178"/>
                <a:gd name="connsiteY1" fmla="*/ 2326707 h 3867077"/>
                <a:gd name="connsiteX2" fmla="*/ 1127184 w 2549178"/>
                <a:gd name="connsiteY2" fmla="*/ 3867077 h 3867077"/>
                <a:gd name="connsiteX3" fmla="*/ 1326574 w 2549178"/>
                <a:gd name="connsiteY3" fmla="*/ 2159208 h 3867077"/>
                <a:gd name="connsiteX4" fmla="*/ 1326201 w 2549178"/>
                <a:gd name="connsiteY4" fmla="*/ 1689028 h 3867077"/>
                <a:gd name="connsiteX5" fmla="*/ 599042 w 2549178"/>
                <a:gd name="connsiteY5" fmla="*/ 1835667 h 3867077"/>
                <a:gd name="connsiteX6" fmla="*/ 1038481 w 2549178"/>
                <a:gd name="connsiteY6" fmla="*/ 1243508 h 3867077"/>
                <a:gd name="connsiteX7" fmla="*/ 23887 w 2549178"/>
                <a:gd name="connsiteY7" fmla="*/ 736054 h 3867077"/>
                <a:gd name="connsiteX8" fmla="*/ 1494116 w 2549178"/>
                <a:gd name="connsiteY8" fmla="*/ 189072 h 3867077"/>
                <a:gd name="connsiteX9" fmla="*/ 1657550 w 2549178"/>
                <a:gd name="connsiteY9" fmla="*/ 0 h 3867077"/>
                <a:gd name="connsiteX10" fmla="*/ 2549178 w 2549178"/>
                <a:gd name="connsiteY10" fmla="*/ 2165017 h 3867077"/>
                <a:gd name="connsiteX0" fmla="*/ 2495602 w 2495602"/>
                <a:gd name="connsiteY0" fmla="*/ 1960427 h 3867077"/>
                <a:gd name="connsiteX1" fmla="*/ 2155978 w 2495602"/>
                <a:gd name="connsiteY1" fmla="*/ 2326707 h 3867077"/>
                <a:gd name="connsiteX2" fmla="*/ 1127184 w 2495602"/>
                <a:gd name="connsiteY2" fmla="*/ 3867077 h 3867077"/>
                <a:gd name="connsiteX3" fmla="*/ 1326574 w 2495602"/>
                <a:gd name="connsiteY3" fmla="*/ 2159208 h 3867077"/>
                <a:gd name="connsiteX4" fmla="*/ 1326201 w 2495602"/>
                <a:gd name="connsiteY4" fmla="*/ 1689028 h 3867077"/>
                <a:gd name="connsiteX5" fmla="*/ 599042 w 2495602"/>
                <a:gd name="connsiteY5" fmla="*/ 1835667 h 3867077"/>
                <a:gd name="connsiteX6" fmla="*/ 1038481 w 2495602"/>
                <a:gd name="connsiteY6" fmla="*/ 1243508 h 3867077"/>
                <a:gd name="connsiteX7" fmla="*/ 23887 w 2495602"/>
                <a:gd name="connsiteY7" fmla="*/ 736054 h 3867077"/>
                <a:gd name="connsiteX8" fmla="*/ 1494116 w 2495602"/>
                <a:gd name="connsiteY8" fmla="*/ 189072 h 3867077"/>
                <a:gd name="connsiteX9" fmla="*/ 1657550 w 2495602"/>
                <a:gd name="connsiteY9" fmla="*/ 0 h 3867077"/>
                <a:gd name="connsiteX10" fmla="*/ 2495602 w 2495602"/>
                <a:gd name="connsiteY10" fmla="*/ 1960427 h 3867077"/>
                <a:gd name="connsiteX0" fmla="*/ 2495602 w 2495602"/>
                <a:gd name="connsiteY0" fmla="*/ 1960427 h 3867077"/>
                <a:gd name="connsiteX1" fmla="*/ 2155978 w 2495602"/>
                <a:gd name="connsiteY1" fmla="*/ 2326707 h 3867077"/>
                <a:gd name="connsiteX2" fmla="*/ 1127184 w 2495602"/>
                <a:gd name="connsiteY2" fmla="*/ 3867077 h 3867077"/>
                <a:gd name="connsiteX3" fmla="*/ 1326574 w 2495602"/>
                <a:gd name="connsiteY3" fmla="*/ 2159208 h 3867077"/>
                <a:gd name="connsiteX4" fmla="*/ 1326201 w 2495602"/>
                <a:gd name="connsiteY4" fmla="*/ 1689028 h 3867077"/>
                <a:gd name="connsiteX5" fmla="*/ 599042 w 2495602"/>
                <a:gd name="connsiteY5" fmla="*/ 1835667 h 3867077"/>
                <a:gd name="connsiteX6" fmla="*/ 1038481 w 2495602"/>
                <a:gd name="connsiteY6" fmla="*/ 1243508 h 3867077"/>
                <a:gd name="connsiteX7" fmla="*/ 23887 w 2495602"/>
                <a:gd name="connsiteY7" fmla="*/ 736054 h 3867077"/>
                <a:gd name="connsiteX8" fmla="*/ 1494116 w 2495602"/>
                <a:gd name="connsiteY8" fmla="*/ 189072 h 3867077"/>
                <a:gd name="connsiteX9" fmla="*/ 1657550 w 2495602"/>
                <a:gd name="connsiteY9" fmla="*/ 0 h 3867077"/>
                <a:gd name="connsiteX10" fmla="*/ 2495602 w 2495602"/>
                <a:gd name="connsiteY10" fmla="*/ 1960427 h 3867077"/>
                <a:gd name="connsiteX0" fmla="*/ 2495602 w 2495602"/>
                <a:gd name="connsiteY0" fmla="*/ 1960427 h 3867077"/>
                <a:gd name="connsiteX1" fmla="*/ 2155978 w 2495602"/>
                <a:gd name="connsiteY1" fmla="*/ 2326707 h 3867077"/>
                <a:gd name="connsiteX2" fmla="*/ 1127184 w 2495602"/>
                <a:gd name="connsiteY2" fmla="*/ 3867077 h 3867077"/>
                <a:gd name="connsiteX3" fmla="*/ 1326574 w 2495602"/>
                <a:gd name="connsiteY3" fmla="*/ 2159208 h 3867077"/>
                <a:gd name="connsiteX4" fmla="*/ 1326201 w 2495602"/>
                <a:gd name="connsiteY4" fmla="*/ 1689028 h 3867077"/>
                <a:gd name="connsiteX5" fmla="*/ 599042 w 2495602"/>
                <a:gd name="connsiteY5" fmla="*/ 1835667 h 3867077"/>
                <a:gd name="connsiteX6" fmla="*/ 1038481 w 2495602"/>
                <a:gd name="connsiteY6" fmla="*/ 1243508 h 3867077"/>
                <a:gd name="connsiteX7" fmla="*/ 23887 w 2495602"/>
                <a:gd name="connsiteY7" fmla="*/ 736054 h 3867077"/>
                <a:gd name="connsiteX8" fmla="*/ 1494116 w 2495602"/>
                <a:gd name="connsiteY8" fmla="*/ 189072 h 3867077"/>
                <a:gd name="connsiteX9" fmla="*/ 1657550 w 2495602"/>
                <a:gd name="connsiteY9" fmla="*/ 0 h 3867077"/>
                <a:gd name="connsiteX10" fmla="*/ 2495602 w 2495602"/>
                <a:gd name="connsiteY10" fmla="*/ 1960427 h 3867077"/>
                <a:gd name="connsiteX0" fmla="*/ 2464127 w 2464127"/>
                <a:gd name="connsiteY0" fmla="*/ 1834304 h 3867077"/>
                <a:gd name="connsiteX1" fmla="*/ 2155978 w 2464127"/>
                <a:gd name="connsiteY1" fmla="*/ 2326707 h 3867077"/>
                <a:gd name="connsiteX2" fmla="*/ 1127184 w 2464127"/>
                <a:gd name="connsiteY2" fmla="*/ 3867077 h 3867077"/>
                <a:gd name="connsiteX3" fmla="*/ 1326574 w 2464127"/>
                <a:gd name="connsiteY3" fmla="*/ 2159208 h 3867077"/>
                <a:gd name="connsiteX4" fmla="*/ 1326201 w 2464127"/>
                <a:gd name="connsiteY4" fmla="*/ 1689028 h 3867077"/>
                <a:gd name="connsiteX5" fmla="*/ 599042 w 2464127"/>
                <a:gd name="connsiteY5" fmla="*/ 1835667 h 3867077"/>
                <a:gd name="connsiteX6" fmla="*/ 1038481 w 2464127"/>
                <a:gd name="connsiteY6" fmla="*/ 1243508 h 3867077"/>
                <a:gd name="connsiteX7" fmla="*/ 23887 w 2464127"/>
                <a:gd name="connsiteY7" fmla="*/ 736054 h 3867077"/>
                <a:gd name="connsiteX8" fmla="*/ 1494116 w 2464127"/>
                <a:gd name="connsiteY8" fmla="*/ 189072 h 3867077"/>
                <a:gd name="connsiteX9" fmla="*/ 1657550 w 2464127"/>
                <a:gd name="connsiteY9" fmla="*/ 0 h 3867077"/>
                <a:gd name="connsiteX10" fmla="*/ 2464127 w 2464127"/>
                <a:gd name="connsiteY10" fmla="*/ 1834304 h 3867077"/>
                <a:gd name="connsiteX0" fmla="*/ 2464127 w 2464127"/>
                <a:gd name="connsiteY0" fmla="*/ 1834304 h 3867077"/>
                <a:gd name="connsiteX1" fmla="*/ 2155978 w 2464127"/>
                <a:gd name="connsiteY1" fmla="*/ 2326707 h 3867077"/>
                <a:gd name="connsiteX2" fmla="*/ 1127184 w 2464127"/>
                <a:gd name="connsiteY2" fmla="*/ 3867077 h 3867077"/>
                <a:gd name="connsiteX3" fmla="*/ 1326574 w 2464127"/>
                <a:gd name="connsiteY3" fmla="*/ 2159208 h 3867077"/>
                <a:gd name="connsiteX4" fmla="*/ 1326201 w 2464127"/>
                <a:gd name="connsiteY4" fmla="*/ 1689028 h 3867077"/>
                <a:gd name="connsiteX5" fmla="*/ 599042 w 2464127"/>
                <a:gd name="connsiteY5" fmla="*/ 1835667 h 3867077"/>
                <a:gd name="connsiteX6" fmla="*/ 1038481 w 2464127"/>
                <a:gd name="connsiteY6" fmla="*/ 1243508 h 3867077"/>
                <a:gd name="connsiteX7" fmla="*/ 23887 w 2464127"/>
                <a:gd name="connsiteY7" fmla="*/ 736054 h 3867077"/>
                <a:gd name="connsiteX8" fmla="*/ 1494116 w 2464127"/>
                <a:gd name="connsiteY8" fmla="*/ 189072 h 3867077"/>
                <a:gd name="connsiteX9" fmla="*/ 1657550 w 2464127"/>
                <a:gd name="connsiteY9" fmla="*/ 0 h 3867077"/>
                <a:gd name="connsiteX10" fmla="*/ 2464127 w 2464127"/>
                <a:gd name="connsiteY10" fmla="*/ 1834304 h 3867077"/>
                <a:gd name="connsiteX0" fmla="*/ 2464127 w 2464127"/>
                <a:gd name="connsiteY0" fmla="*/ 1834304 h 3867077"/>
                <a:gd name="connsiteX1" fmla="*/ 2114165 w 2464127"/>
                <a:gd name="connsiteY1" fmla="*/ 2225464 h 3867077"/>
                <a:gd name="connsiteX2" fmla="*/ 1127184 w 2464127"/>
                <a:gd name="connsiteY2" fmla="*/ 3867077 h 3867077"/>
                <a:gd name="connsiteX3" fmla="*/ 1326574 w 2464127"/>
                <a:gd name="connsiteY3" fmla="*/ 2159208 h 3867077"/>
                <a:gd name="connsiteX4" fmla="*/ 1326201 w 2464127"/>
                <a:gd name="connsiteY4" fmla="*/ 1689028 h 3867077"/>
                <a:gd name="connsiteX5" fmla="*/ 599042 w 2464127"/>
                <a:gd name="connsiteY5" fmla="*/ 1835667 h 3867077"/>
                <a:gd name="connsiteX6" fmla="*/ 1038481 w 2464127"/>
                <a:gd name="connsiteY6" fmla="*/ 1243508 h 3867077"/>
                <a:gd name="connsiteX7" fmla="*/ 23887 w 2464127"/>
                <a:gd name="connsiteY7" fmla="*/ 736054 h 3867077"/>
                <a:gd name="connsiteX8" fmla="*/ 1494116 w 2464127"/>
                <a:gd name="connsiteY8" fmla="*/ 189072 h 3867077"/>
                <a:gd name="connsiteX9" fmla="*/ 1657550 w 2464127"/>
                <a:gd name="connsiteY9" fmla="*/ 0 h 3867077"/>
                <a:gd name="connsiteX10" fmla="*/ 2464127 w 2464127"/>
                <a:gd name="connsiteY10" fmla="*/ 1834304 h 3867077"/>
                <a:gd name="connsiteX0" fmla="*/ 2464127 w 2464127"/>
                <a:gd name="connsiteY0" fmla="*/ 1834304 h 4142657"/>
                <a:gd name="connsiteX1" fmla="*/ 2114165 w 2464127"/>
                <a:gd name="connsiteY1" fmla="*/ 2225464 h 4142657"/>
                <a:gd name="connsiteX2" fmla="*/ 921529 w 2464127"/>
                <a:gd name="connsiteY2" fmla="*/ 4142657 h 4142657"/>
                <a:gd name="connsiteX3" fmla="*/ 1326574 w 2464127"/>
                <a:gd name="connsiteY3" fmla="*/ 2159208 h 4142657"/>
                <a:gd name="connsiteX4" fmla="*/ 1326201 w 2464127"/>
                <a:gd name="connsiteY4" fmla="*/ 1689028 h 4142657"/>
                <a:gd name="connsiteX5" fmla="*/ 599042 w 2464127"/>
                <a:gd name="connsiteY5" fmla="*/ 1835667 h 4142657"/>
                <a:gd name="connsiteX6" fmla="*/ 1038481 w 2464127"/>
                <a:gd name="connsiteY6" fmla="*/ 1243508 h 4142657"/>
                <a:gd name="connsiteX7" fmla="*/ 23887 w 2464127"/>
                <a:gd name="connsiteY7" fmla="*/ 736054 h 4142657"/>
                <a:gd name="connsiteX8" fmla="*/ 1494116 w 2464127"/>
                <a:gd name="connsiteY8" fmla="*/ 189072 h 4142657"/>
                <a:gd name="connsiteX9" fmla="*/ 1657550 w 2464127"/>
                <a:gd name="connsiteY9" fmla="*/ 0 h 4142657"/>
                <a:gd name="connsiteX10" fmla="*/ 2464127 w 2464127"/>
                <a:gd name="connsiteY10" fmla="*/ 1834304 h 4142657"/>
                <a:gd name="connsiteX0" fmla="*/ 2464127 w 2464127"/>
                <a:gd name="connsiteY0" fmla="*/ 1653633 h 3961986"/>
                <a:gd name="connsiteX1" fmla="*/ 2114165 w 2464127"/>
                <a:gd name="connsiteY1" fmla="*/ 2044793 h 3961986"/>
                <a:gd name="connsiteX2" fmla="*/ 921529 w 2464127"/>
                <a:gd name="connsiteY2" fmla="*/ 3961986 h 3961986"/>
                <a:gd name="connsiteX3" fmla="*/ 1326574 w 2464127"/>
                <a:gd name="connsiteY3" fmla="*/ 1978537 h 3961986"/>
                <a:gd name="connsiteX4" fmla="*/ 1326201 w 2464127"/>
                <a:gd name="connsiteY4" fmla="*/ 1508357 h 3961986"/>
                <a:gd name="connsiteX5" fmla="*/ 599042 w 2464127"/>
                <a:gd name="connsiteY5" fmla="*/ 1654996 h 3961986"/>
                <a:gd name="connsiteX6" fmla="*/ 1038481 w 2464127"/>
                <a:gd name="connsiteY6" fmla="*/ 1062837 h 3961986"/>
                <a:gd name="connsiteX7" fmla="*/ 23887 w 2464127"/>
                <a:gd name="connsiteY7" fmla="*/ 555383 h 3961986"/>
                <a:gd name="connsiteX8" fmla="*/ 1494116 w 2464127"/>
                <a:gd name="connsiteY8" fmla="*/ 8401 h 3961986"/>
                <a:gd name="connsiteX9" fmla="*/ 1782894 w 2464127"/>
                <a:gd name="connsiteY9" fmla="*/ 35503 h 3961986"/>
                <a:gd name="connsiteX10" fmla="*/ 2464127 w 2464127"/>
                <a:gd name="connsiteY10" fmla="*/ 1653633 h 3961986"/>
                <a:gd name="connsiteX0" fmla="*/ 2464127 w 2464127"/>
                <a:gd name="connsiteY0" fmla="*/ 1660269 h 3968622"/>
                <a:gd name="connsiteX1" fmla="*/ 2114165 w 2464127"/>
                <a:gd name="connsiteY1" fmla="*/ 2051429 h 3968622"/>
                <a:gd name="connsiteX2" fmla="*/ 921529 w 2464127"/>
                <a:gd name="connsiteY2" fmla="*/ 3968622 h 3968622"/>
                <a:gd name="connsiteX3" fmla="*/ 1326574 w 2464127"/>
                <a:gd name="connsiteY3" fmla="*/ 1985173 h 3968622"/>
                <a:gd name="connsiteX4" fmla="*/ 1326201 w 2464127"/>
                <a:gd name="connsiteY4" fmla="*/ 1514993 h 3968622"/>
                <a:gd name="connsiteX5" fmla="*/ 599042 w 2464127"/>
                <a:gd name="connsiteY5" fmla="*/ 1661632 h 3968622"/>
                <a:gd name="connsiteX6" fmla="*/ 1038481 w 2464127"/>
                <a:gd name="connsiteY6" fmla="*/ 1069473 h 3968622"/>
                <a:gd name="connsiteX7" fmla="*/ 23887 w 2464127"/>
                <a:gd name="connsiteY7" fmla="*/ 562019 h 3968622"/>
                <a:gd name="connsiteX8" fmla="*/ 1494116 w 2464127"/>
                <a:gd name="connsiteY8" fmla="*/ 15037 h 3968622"/>
                <a:gd name="connsiteX9" fmla="*/ 1782894 w 2464127"/>
                <a:gd name="connsiteY9" fmla="*/ 42139 h 3968622"/>
                <a:gd name="connsiteX10" fmla="*/ 2464127 w 2464127"/>
                <a:gd name="connsiteY10" fmla="*/ 1660269 h 3968622"/>
                <a:gd name="connsiteX0" fmla="*/ 2464127 w 2464127"/>
                <a:gd name="connsiteY0" fmla="*/ 1618195 h 3926548"/>
                <a:gd name="connsiteX1" fmla="*/ 2114165 w 2464127"/>
                <a:gd name="connsiteY1" fmla="*/ 2009355 h 3926548"/>
                <a:gd name="connsiteX2" fmla="*/ 921529 w 2464127"/>
                <a:gd name="connsiteY2" fmla="*/ 3926548 h 3926548"/>
                <a:gd name="connsiteX3" fmla="*/ 1326574 w 2464127"/>
                <a:gd name="connsiteY3" fmla="*/ 1943099 h 3926548"/>
                <a:gd name="connsiteX4" fmla="*/ 1326201 w 2464127"/>
                <a:gd name="connsiteY4" fmla="*/ 1472919 h 3926548"/>
                <a:gd name="connsiteX5" fmla="*/ 599042 w 2464127"/>
                <a:gd name="connsiteY5" fmla="*/ 1619558 h 3926548"/>
                <a:gd name="connsiteX6" fmla="*/ 1038481 w 2464127"/>
                <a:gd name="connsiteY6" fmla="*/ 1027399 h 3926548"/>
                <a:gd name="connsiteX7" fmla="*/ 23887 w 2464127"/>
                <a:gd name="connsiteY7" fmla="*/ 519945 h 3926548"/>
                <a:gd name="connsiteX8" fmla="*/ 1432762 w 2464127"/>
                <a:gd name="connsiteY8" fmla="*/ 261087 h 3926548"/>
                <a:gd name="connsiteX9" fmla="*/ 1782894 w 2464127"/>
                <a:gd name="connsiteY9" fmla="*/ 65 h 3926548"/>
                <a:gd name="connsiteX10" fmla="*/ 2464127 w 2464127"/>
                <a:gd name="connsiteY10" fmla="*/ 1618195 h 3926548"/>
                <a:gd name="connsiteX0" fmla="*/ 2464127 w 2464127"/>
                <a:gd name="connsiteY0" fmla="*/ 1618198 h 3926551"/>
                <a:gd name="connsiteX1" fmla="*/ 2114165 w 2464127"/>
                <a:gd name="connsiteY1" fmla="*/ 2009358 h 3926551"/>
                <a:gd name="connsiteX2" fmla="*/ 921529 w 2464127"/>
                <a:gd name="connsiteY2" fmla="*/ 3926551 h 3926551"/>
                <a:gd name="connsiteX3" fmla="*/ 1326574 w 2464127"/>
                <a:gd name="connsiteY3" fmla="*/ 1943102 h 3926551"/>
                <a:gd name="connsiteX4" fmla="*/ 1326201 w 2464127"/>
                <a:gd name="connsiteY4" fmla="*/ 1472922 h 3926551"/>
                <a:gd name="connsiteX5" fmla="*/ 599042 w 2464127"/>
                <a:gd name="connsiteY5" fmla="*/ 1619561 h 3926551"/>
                <a:gd name="connsiteX6" fmla="*/ 1038481 w 2464127"/>
                <a:gd name="connsiteY6" fmla="*/ 1027402 h 3926551"/>
                <a:gd name="connsiteX7" fmla="*/ 23887 w 2464127"/>
                <a:gd name="connsiteY7" fmla="*/ 519948 h 3926551"/>
                <a:gd name="connsiteX8" fmla="*/ 1452954 w 2464127"/>
                <a:gd name="connsiteY8" fmla="*/ 247598 h 3926551"/>
                <a:gd name="connsiteX9" fmla="*/ 1782894 w 2464127"/>
                <a:gd name="connsiteY9" fmla="*/ 68 h 3926551"/>
                <a:gd name="connsiteX10" fmla="*/ 2464127 w 2464127"/>
                <a:gd name="connsiteY10" fmla="*/ 1618198 h 3926551"/>
                <a:gd name="connsiteX0" fmla="*/ 2512118 w 2512118"/>
                <a:gd name="connsiteY0" fmla="*/ 1618198 h 3926551"/>
                <a:gd name="connsiteX1" fmla="*/ 2162156 w 2512118"/>
                <a:gd name="connsiteY1" fmla="*/ 2009358 h 3926551"/>
                <a:gd name="connsiteX2" fmla="*/ 969520 w 2512118"/>
                <a:gd name="connsiteY2" fmla="*/ 3926551 h 3926551"/>
                <a:gd name="connsiteX3" fmla="*/ 1374565 w 2512118"/>
                <a:gd name="connsiteY3" fmla="*/ 1943102 h 3926551"/>
                <a:gd name="connsiteX4" fmla="*/ 1374192 w 2512118"/>
                <a:gd name="connsiteY4" fmla="*/ 1472922 h 3926551"/>
                <a:gd name="connsiteX5" fmla="*/ 647033 w 2512118"/>
                <a:gd name="connsiteY5" fmla="*/ 1619561 h 3926551"/>
                <a:gd name="connsiteX6" fmla="*/ 1086472 w 2512118"/>
                <a:gd name="connsiteY6" fmla="*/ 1027402 h 3926551"/>
                <a:gd name="connsiteX7" fmla="*/ 23093 w 2512118"/>
                <a:gd name="connsiteY7" fmla="*/ 189715 h 3926551"/>
                <a:gd name="connsiteX8" fmla="*/ 1500945 w 2512118"/>
                <a:gd name="connsiteY8" fmla="*/ 247598 h 3926551"/>
                <a:gd name="connsiteX9" fmla="*/ 1830885 w 2512118"/>
                <a:gd name="connsiteY9" fmla="*/ 68 h 3926551"/>
                <a:gd name="connsiteX10" fmla="*/ 2512118 w 2512118"/>
                <a:gd name="connsiteY10" fmla="*/ 1618198 h 3926551"/>
                <a:gd name="connsiteX0" fmla="*/ 2512118 w 2512118"/>
                <a:gd name="connsiteY0" fmla="*/ 1618188 h 3926541"/>
                <a:gd name="connsiteX1" fmla="*/ 2162156 w 2512118"/>
                <a:gd name="connsiteY1" fmla="*/ 2009348 h 3926541"/>
                <a:gd name="connsiteX2" fmla="*/ 969520 w 2512118"/>
                <a:gd name="connsiteY2" fmla="*/ 3926541 h 3926541"/>
                <a:gd name="connsiteX3" fmla="*/ 1374565 w 2512118"/>
                <a:gd name="connsiteY3" fmla="*/ 1943092 h 3926541"/>
                <a:gd name="connsiteX4" fmla="*/ 1374192 w 2512118"/>
                <a:gd name="connsiteY4" fmla="*/ 1472912 h 3926541"/>
                <a:gd name="connsiteX5" fmla="*/ 647033 w 2512118"/>
                <a:gd name="connsiteY5" fmla="*/ 1619551 h 3926541"/>
                <a:gd name="connsiteX6" fmla="*/ 1086472 w 2512118"/>
                <a:gd name="connsiteY6" fmla="*/ 1027392 h 3926541"/>
                <a:gd name="connsiteX7" fmla="*/ 23093 w 2512118"/>
                <a:gd name="connsiteY7" fmla="*/ 189705 h 3926541"/>
                <a:gd name="connsiteX8" fmla="*/ 1508502 w 2512118"/>
                <a:gd name="connsiteY8" fmla="*/ 290840 h 3926541"/>
                <a:gd name="connsiteX9" fmla="*/ 1830885 w 2512118"/>
                <a:gd name="connsiteY9" fmla="*/ 58 h 3926541"/>
                <a:gd name="connsiteX10" fmla="*/ 2512118 w 2512118"/>
                <a:gd name="connsiteY10" fmla="*/ 1618188 h 3926541"/>
                <a:gd name="connsiteX0" fmla="*/ 2512118 w 2512118"/>
                <a:gd name="connsiteY0" fmla="*/ 1618200 h 3926553"/>
                <a:gd name="connsiteX1" fmla="*/ 2162156 w 2512118"/>
                <a:gd name="connsiteY1" fmla="*/ 2009360 h 3926553"/>
                <a:gd name="connsiteX2" fmla="*/ 969520 w 2512118"/>
                <a:gd name="connsiteY2" fmla="*/ 3926553 h 3926553"/>
                <a:gd name="connsiteX3" fmla="*/ 1374565 w 2512118"/>
                <a:gd name="connsiteY3" fmla="*/ 1943104 h 3926553"/>
                <a:gd name="connsiteX4" fmla="*/ 1374192 w 2512118"/>
                <a:gd name="connsiteY4" fmla="*/ 1472924 h 3926553"/>
                <a:gd name="connsiteX5" fmla="*/ 647033 w 2512118"/>
                <a:gd name="connsiteY5" fmla="*/ 1619563 h 3926553"/>
                <a:gd name="connsiteX6" fmla="*/ 1086472 w 2512118"/>
                <a:gd name="connsiteY6" fmla="*/ 1027404 h 3926553"/>
                <a:gd name="connsiteX7" fmla="*/ 23093 w 2512118"/>
                <a:gd name="connsiteY7" fmla="*/ 189717 h 3926553"/>
                <a:gd name="connsiteX8" fmla="*/ 1426593 w 2512118"/>
                <a:gd name="connsiteY8" fmla="*/ 242237 h 3926553"/>
                <a:gd name="connsiteX9" fmla="*/ 1830885 w 2512118"/>
                <a:gd name="connsiteY9" fmla="*/ 70 h 3926553"/>
                <a:gd name="connsiteX10" fmla="*/ 2512118 w 2512118"/>
                <a:gd name="connsiteY10" fmla="*/ 1618200 h 3926553"/>
                <a:gd name="connsiteX0" fmla="*/ 2512118 w 2512118"/>
                <a:gd name="connsiteY0" fmla="*/ 1624133 h 3932486"/>
                <a:gd name="connsiteX1" fmla="*/ 2162156 w 2512118"/>
                <a:gd name="connsiteY1" fmla="*/ 2015293 h 3932486"/>
                <a:gd name="connsiteX2" fmla="*/ 969520 w 2512118"/>
                <a:gd name="connsiteY2" fmla="*/ 3932486 h 3932486"/>
                <a:gd name="connsiteX3" fmla="*/ 1374565 w 2512118"/>
                <a:gd name="connsiteY3" fmla="*/ 1949037 h 3932486"/>
                <a:gd name="connsiteX4" fmla="*/ 1374192 w 2512118"/>
                <a:gd name="connsiteY4" fmla="*/ 1478857 h 3932486"/>
                <a:gd name="connsiteX5" fmla="*/ 647033 w 2512118"/>
                <a:gd name="connsiteY5" fmla="*/ 1625496 h 3932486"/>
                <a:gd name="connsiteX6" fmla="*/ 1086472 w 2512118"/>
                <a:gd name="connsiteY6" fmla="*/ 1033337 h 3932486"/>
                <a:gd name="connsiteX7" fmla="*/ 23093 w 2512118"/>
                <a:gd name="connsiteY7" fmla="*/ 195650 h 3932486"/>
                <a:gd name="connsiteX8" fmla="*/ 1426593 w 2512118"/>
                <a:gd name="connsiteY8" fmla="*/ 248170 h 3932486"/>
                <a:gd name="connsiteX9" fmla="*/ 1807824 w 2512118"/>
                <a:gd name="connsiteY9" fmla="*/ 68 h 3932486"/>
                <a:gd name="connsiteX10" fmla="*/ 2512118 w 2512118"/>
                <a:gd name="connsiteY10" fmla="*/ 1624133 h 3932486"/>
                <a:gd name="connsiteX0" fmla="*/ 1974913 w 1974913"/>
                <a:gd name="connsiteY0" fmla="*/ 1624133 h 3932486"/>
                <a:gd name="connsiteX1" fmla="*/ 1624951 w 1974913"/>
                <a:gd name="connsiteY1" fmla="*/ 2015293 h 3932486"/>
                <a:gd name="connsiteX2" fmla="*/ 432315 w 1974913"/>
                <a:gd name="connsiteY2" fmla="*/ 3932486 h 3932486"/>
                <a:gd name="connsiteX3" fmla="*/ 837360 w 1974913"/>
                <a:gd name="connsiteY3" fmla="*/ 1949037 h 3932486"/>
                <a:gd name="connsiteX4" fmla="*/ 836987 w 1974913"/>
                <a:gd name="connsiteY4" fmla="*/ 1478857 h 3932486"/>
                <a:gd name="connsiteX5" fmla="*/ 109828 w 1974913"/>
                <a:gd name="connsiteY5" fmla="*/ 1625496 h 3932486"/>
                <a:gd name="connsiteX6" fmla="*/ 549267 w 1974913"/>
                <a:gd name="connsiteY6" fmla="*/ 1033337 h 3932486"/>
                <a:gd name="connsiteX7" fmla="*/ 36969 w 1974913"/>
                <a:gd name="connsiteY7" fmla="*/ 282376 h 3932486"/>
                <a:gd name="connsiteX8" fmla="*/ 889388 w 1974913"/>
                <a:gd name="connsiteY8" fmla="*/ 248170 h 3932486"/>
                <a:gd name="connsiteX9" fmla="*/ 1270619 w 1974913"/>
                <a:gd name="connsiteY9" fmla="*/ 68 h 3932486"/>
                <a:gd name="connsiteX10" fmla="*/ 1974913 w 1974913"/>
                <a:gd name="connsiteY10" fmla="*/ 1624133 h 3932486"/>
                <a:gd name="connsiteX0" fmla="*/ 1974913 w 1974913"/>
                <a:gd name="connsiteY0" fmla="*/ 1624133 h 3932486"/>
                <a:gd name="connsiteX1" fmla="*/ 1624951 w 1974913"/>
                <a:gd name="connsiteY1" fmla="*/ 2015293 h 3932486"/>
                <a:gd name="connsiteX2" fmla="*/ 432315 w 1974913"/>
                <a:gd name="connsiteY2" fmla="*/ 3932486 h 3932486"/>
                <a:gd name="connsiteX3" fmla="*/ 837360 w 1974913"/>
                <a:gd name="connsiteY3" fmla="*/ 1949037 h 3932486"/>
                <a:gd name="connsiteX4" fmla="*/ 868943 w 1974913"/>
                <a:gd name="connsiteY4" fmla="*/ 1568712 h 3932486"/>
                <a:gd name="connsiteX5" fmla="*/ 109828 w 1974913"/>
                <a:gd name="connsiteY5" fmla="*/ 1625496 h 3932486"/>
                <a:gd name="connsiteX6" fmla="*/ 549267 w 1974913"/>
                <a:gd name="connsiteY6" fmla="*/ 1033337 h 3932486"/>
                <a:gd name="connsiteX7" fmla="*/ 36969 w 1974913"/>
                <a:gd name="connsiteY7" fmla="*/ 282376 h 3932486"/>
                <a:gd name="connsiteX8" fmla="*/ 889388 w 1974913"/>
                <a:gd name="connsiteY8" fmla="*/ 248170 h 3932486"/>
                <a:gd name="connsiteX9" fmla="*/ 1270619 w 1974913"/>
                <a:gd name="connsiteY9" fmla="*/ 68 h 3932486"/>
                <a:gd name="connsiteX10" fmla="*/ 1974913 w 1974913"/>
                <a:gd name="connsiteY10" fmla="*/ 1624133 h 3932486"/>
                <a:gd name="connsiteX0" fmla="*/ 1974913 w 1974913"/>
                <a:gd name="connsiteY0" fmla="*/ 1624133 h 3932486"/>
                <a:gd name="connsiteX1" fmla="*/ 1624951 w 1974913"/>
                <a:gd name="connsiteY1" fmla="*/ 2015293 h 3932486"/>
                <a:gd name="connsiteX2" fmla="*/ 432315 w 1974913"/>
                <a:gd name="connsiteY2" fmla="*/ 3932486 h 3932486"/>
                <a:gd name="connsiteX3" fmla="*/ 837360 w 1974913"/>
                <a:gd name="connsiteY3" fmla="*/ 1949037 h 3932486"/>
                <a:gd name="connsiteX4" fmla="*/ 868943 w 1974913"/>
                <a:gd name="connsiteY4" fmla="*/ 1568712 h 3932486"/>
                <a:gd name="connsiteX5" fmla="*/ 35580 w 1974913"/>
                <a:gd name="connsiteY5" fmla="*/ 1470664 h 3932486"/>
                <a:gd name="connsiteX6" fmla="*/ 549267 w 1974913"/>
                <a:gd name="connsiteY6" fmla="*/ 1033337 h 3932486"/>
                <a:gd name="connsiteX7" fmla="*/ 36969 w 1974913"/>
                <a:gd name="connsiteY7" fmla="*/ 282376 h 3932486"/>
                <a:gd name="connsiteX8" fmla="*/ 889388 w 1974913"/>
                <a:gd name="connsiteY8" fmla="*/ 248170 h 3932486"/>
                <a:gd name="connsiteX9" fmla="*/ 1270619 w 1974913"/>
                <a:gd name="connsiteY9" fmla="*/ 68 h 3932486"/>
                <a:gd name="connsiteX10" fmla="*/ 1974913 w 1974913"/>
                <a:gd name="connsiteY10" fmla="*/ 1624133 h 3932486"/>
                <a:gd name="connsiteX0" fmla="*/ 1976078 w 1976078"/>
                <a:gd name="connsiteY0" fmla="*/ 1624133 h 3932486"/>
                <a:gd name="connsiteX1" fmla="*/ 1626116 w 1976078"/>
                <a:gd name="connsiteY1" fmla="*/ 2015293 h 3932486"/>
                <a:gd name="connsiteX2" fmla="*/ 433480 w 1976078"/>
                <a:gd name="connsiteY2" fmla="*/ 3932486 h 3932486"/>
                <a:gd name="connsiteX3" fmla="*/ 838525 w 1976078"/>
                <a:gd name="connsiteY3" fmla="*/ 1949037 h 3932486"/>
                <a:gd name="connsiteX4" fmla="*/ 870108 w 1976078"/>
                <a:gd name="connsiteY4" fmla="*/ 1568712 h 3932486"/>
                <a:gd name="connsiteX5" fmla="*/ 36745 w 1976078"/>
                <a:gd name="connsiteY5" fmla="*/ 1470664 h 3932486"/>
                <a:gd name="connsiteX6" fmla="*/ 522397 w 1976078"/>
                <a:gd name="connsiteY6" fmla="*/ 977931 h 3932486"/>
                <a:gd name="connsiteX7" fmla="*/ 38134 w 1976078"/>
                <a:gd name="connsiteY7" fmla="*/ 282376 h 3932486"/>
                <a:gd name="connsiteX8" fmla="*/ 890553 w 1976078"/>
                <a:gd name="connsiteY8" fmla="*/ 248170 h 3932486"/>
                <a:gd name="connsiteX9" fmla="*/ 1271784 w 1976078"/>
                <a:gd name="connsiteY9" fmla="*/ 68 h 3932486"/>
                <a:gd name="connsiteX10" fmla="*/ 1976078 w 1976078"/>
                <a:gd name="connsiteY10" fmla="*/ 1624133 h 3932486"/>
                <a:gd name="connsiteX0" fmla="*/ 1973471 w 1973471"/>
                <a:gd name="connsiteY0" fmla="*/ 1624133 h 3932486"/>
                <a:gd name="connsiteX1" fmla="*/ 1623509 w 1973471"/>
                <a:gd name="connsiteY1" fmla="*/ 2015293 h 3932486"/>
                <a:gd name="connsiteX2" fmla="*/ 430873 w 1973471"/>
                <a:gd name="connsiteY2" fmla="*/ 3932486 h 3932486"/>
                <a:gd name="connsiteX3" fmla="*/ 835918 w 1973471"/>
                <a:gd name="connsiteY3" fmla="*/ 1949037 h 3932486"/>
                <a:gd name="connsiteX4" fmla="*/ 867501 w 1973471"/>
                <a:gd name="connsiteY4" fmla="*/ 1568712 h 3932486"/>
                <a:gd name="connsiteX5" fmla="*/ 34138 w 1973471"/>
                <a:gd name="connsiteY5" fmla="*/ 1470664 h 3932486"/>
                <a:gd name="connsiteX6" fmla="*/ 585052 w 1973471"/>
                <a:gd name="connsiteY6" fmla="*/ 961285 h 3932486"/>
                <a:gd name="connsiteX7" fmla="*/ 35527 w 1973471"/>
                <a:gd name="connsiteY7" fmla="*/ 282376 h 3932486"/>
                <a:gd name="connsiteX8" fmla="*/ 887946 w 1973471"/>
                <a:gd name="connsiteY8" fmla="*/ 248170 h 3932486"/>
                <a:gd name="connsiteX9" fmla="*/ 1269177 w 1973471"/>
                <a:gd name="connsiteY9" fmla="*/ 68 h 3932486"/>
                <a:gd name="connsiteX10" fmla="*/ 1973471 w 1973471"/>
                <a:gd name="connsiteY10" fmla="*/ 1624133 h 3932486"/>
                <a:gd name="connsiteX0" fmla="*/ 1973471 w 1973471"/>
                <a:gd name="connsiteY0" fmla="*/ 1624133 h 3932486"/>
                <a:gd name="connsiteX1" fmla="*/ 1623509 w 1973471"/>
                <a:gd name="connsiteY1" fmla="*/ 2015293 h 3932486"/>
                <a:gd name="connsiteX2" fmla="*/ 430873 w 1973471"/>
                <a:gd name="connsiteY2" fmla="*/ 3932486 h 3932486"/>
                <a:gd name="connsiteX3" fmla="*/ 835918 w 1973471"/>
                <a:gd name="connsiteY3" fmla="*/ 1949037 h 3932486"/>
                <a:gd name="connsiteX4" fmla="*/ 814964 w 1973471"/>
                <a:gd name="connsiteY4" fmla="*/ 1616172 h 3932486"/>
                <a:gd name="connsiteX5" fmla="*/ 34138 w 1973471"/>
                <a:gd name="connsiteY5" fmla="*/ 1470664 h 3932486"/>
                <a:gd name="connsiteX6" fmla="*/ 585052 w 1973471"/>
                <a:gd name="connsiteY6" fmla="*/ 961285 h 3932486"/>
                <a:gd name="connsiteX7" fmla="*/ 35527 w 1973471"/>
                <a:gd name="connsiteY7" fmla="*/ 282376 h 3932486"/>
                <a:gd name="connsiteX8" fmla="*/ 887946 w 1973471"/>
                <a:gd name="connsiteY8" fmla="*/ 248170 h 3932486"/>
                <a:gd name="connsiteX9" fmla="*/ 1269177 w 1973471"/>
                <a:gd name="connsiteY9" fmla="*/ 68 h 3932486"/>
                <a:gd name="connsiteX10" fmla="*/ 1973471 w 1973471"/>
                <a:gd name="connsiteY10" fmla="*/ 1624133 h 3932486"/>
                <a:gd name="connsiteX0" fmla="*/ 1973471 w 1973471"/>
                <a:gd name="connsiteY0" fmla="*/ 1624108 h 3932461"/>
                <a:gd name="connsiteX1" fmla="*/ 1623509 w 1973471"/>
                <a:gd name="connsiteY1" fmla="*/ 2015268 h 3932461"/>
                <a:gd name="connsiteX2" fmla="*/ 430873 w 1973471"/>
                <a:gd name="connsiteY2" fmla="*/ 3932461 h 3932461"/>
                <a:gd name="connsiteX3" fmla="*/ 835918 w 1973471"/>
                <a:gd name="connsiteY3" fmla="*/ 1949012 h 3932461"/>
                <a:gd name="connsiteX4" fmla="*/ 814964 w 1973471"/>
                <a:gd name="connsiteY4" fmla="*/ 1616147 h 3932461"/>
                <a:gd name="connsiteX5" fmla="*/ 34138 w 1973471"/>
                <a:gd name="connsiteY5" fmla="*/ 1470639 h 3932461"/>
                <a:gd name="connsiteX6" fmla="*/ 585052 w 1973471"/>
                <a:gd name="connsiteY6" fmla="*/ 961260 h 3932461"/>
                <a:gd name="connsiteX7" fmla="*/ 35527 w 1973471"/>
                <a:gd name="connsiteY7" fmla="*/ 282351 h 3932461"/>
                <a:gd name="connsiteX8" fmla="*/ 863730 w 1973471"/>
                <a:gd name="connsiteY8" fmla="*/ 376657 h 3932461"/>
                <a:gd name="connsiteX9" fmla="*/ 1269177 w 1973471"/>
                <a:gd name="connsiteY9" fmla="*/ 43 h 3932461"/>
                <a:gd name="connsiteX10" fmla="*/ 1973471 w 1973471"/>
                <a:gd name="connsiteY10" fmla="*/ 1624108 h 3932461"/>
                <a:gd name="connsiteX0" fmla="*/ 1973471 w 1973471"/>
                <a:gd name="connsiteY0" fmla="*/ 1624119 h 3932472"/>
                <a:gd name="connsiteX1" fmla="*/ 1623509 w 1973471"/>
                <a:gd name="connsiteY1" fmla="*/ 2015279 h 3932472"/>
                <a:gd name="connsiteX2" fmla="*/ 430873 w 1973471"/>
                <a:gd name="connsiteY2" fmla="*/ 3932472 h 3932472"/>
                <a:gd name="connsiteX3" fmla="*/ 835918 w 1973471"/>
                <a:gd name="connsiteY3" fmla="*/ 1949023 h 3932472"/>
                <a:gd name="connsiteX4" fmla="*/ 814964 w 1973471"/>
                <a:gd name="connsiteY4" fmla="*/ 1616158 h 3932472"/>
                <a:gd name="connsiteX5" fmla="*/ 34138 w 1973471"/>
                <a:gd name="connsiteY5" fmla="*/ 1470650 h 3932472"/>
                <a:gd name="connsiteX6" fmla="*/ 585052 w 1973471"/>
                <a:gd name="connsiteY6" fmla="*/ 961271 h 3932472"/>
                <a:gd name="connsiteX7" fmla="*/ 35527 w 1973471"/>
                <a:gd name="connsiteY7" fmla="*/ 282362 h 3932472"/>
                <a:gd name="connsiteX8" fmla="*/ 824022 w 1973471"/>
                <a:gd name="connsiteY8" fmla="*/ 305472 h 3932472"/>
                <a:gd name="connsiteX9" fmla="*/ 1269177 w 1973471"/>
                <a:gd name="connsiteY9" fmla="*/ 54 h 3932472"/>
                <a:gd name="connsiteX10" fmla="*/ 1973471 w 1973471"/>
                <a:gd name="connsiteY10" fmla="*/ 1624119 h 3932472"/>
                <a:gd name="connsiteX0" fmla="*/ 1992462 w 1992462"/>
                <a:gd name="connsiteY0" fmla="*/ 1624119 h 3932472"/>
                <a:gd name="connsiteX1" fmla="*/ 1642500 w 1992462"/>
                <a:gd name="connsiteY1" fmla="*/ 2015279 h 3932472"/>
                <a:gd name="connsiteX2" fmla="*/ 449864 w 1992462"/>
                <a:gd name="connsiteY2" fmla="*/ 3932472 h 3932472"/>
                <a:gd name="connsiteX3" fmla="*/ 854909 w 1992462"/>
                <a:gd name="connsiteY3" fmla="*/ 1949023 h 3932472"/>
                <a:gd name="connsiteX4" fmla="*/ 833955 w 1992462"/>
                <a:gd name="connsiteY4" fmla="*/ 1616158 h 3932472"/>
                <a:gd name="connsiteX5" fmla="*/ 53129 w 1992462"/>
                <a:gd name="connsiteY5" fmla="*/ 1470650 h 3932472"/>
                <a:gd name="connsiteX6" fmla="*/ 604043 w 1992462"/>
                <a:gd name="connsiteY6" fmla="*/ 961271 h 3932472"/>
                <a:gd name="connsiteX7" fmla="*/ 34807 w 1992462"/>
                <a:gd name="connsiteY7" fmla="*/ 259586 h 3932472"/>
                <a:gd name="connsiteX8" fmla="*/ 843013 w 1992462"/>
                <a:gd name="connsiteY8" fmla="*/ 305472 h 3932472"/>
                <a:gd name="connsiteX9" fmla="*/ 1288168 w 1992462"/>
                <a:gd name="connsiteY9" fmla="*/ 54 h 3932472"/>
                <a:gd name="connsiteX10" fmla="*/ 1992462 w 1992462"/>
                <a:gd name="connsiteY10" fmla="*/ 1624119 h 3932472"/>
                <a:gd name="connsiteX0" fmla="*/ 1968623 w 1968623"/>
                <a:gd name="connsiteY0" fmla="*/ 1624119 h 3932472"/>
                <a:gd name="connsiteX1" fmla="*/ 1618661 w 1968623"/>
                <a:gd name="connsiteY1" fmla="*/ 2015279 h 3932472"/>
                <a:gd name="connsiteX2" fmla="*/ 426025 w 1968623"/>
                <a:gd name="connsiteY2" fmla="*/ 3932472 h 3932472"/>
                <a:gd name="connsiteX3" fmla="*/ 831070 w 1968623"/>
                <a:gd name="connsiteY3" fmla="*/ 1949023 h 3932472"/>
                <a:gd name="connsiteX4" fmla="*/ 810116 w 1968623"/>
                <a:gd name="connsiteY4" fmla="*/ 1616158 h 3932472"/>
                <a:gd name="connsiteX5" fmla="*/ 29290 w 1968623"/>
                <a:gd name="connsiteY5" fmla="*/ 1470650 h 3932472"/>
                <a:gd name="connsiteX6" fmla="*/ 580204 w 1968623"/>
                <a:gd name="connsiteY6" fmla="*/ 961271 h 3932472"/>
                <a:gd name="connsiteX7" fmla="*/ 10968 w 1968623"/>
                <a:gd name="connsiteY7" fmla="*/ 259586 h 3932472"/>
                <a:gd name="connsiteX8" fmla="*/ 819174 w 1968623"/>
                <a:gd name="connsiteY8" fmla="*/ 305472 h 3932472"/>
                <a:gd name="connsiteX9" fmla="*/ 1264329 w 1968623"/>
                <a:gd name="connsiteY9" fmla="*/ 54 h 3932472"/>
                <a:gd name="connsiteX10" fmla="*/ 1968623 w 1968623"/>
                <a:gd name="connsiteY10" fmla="*/ 1624119 h 3932472"/>
                <a:gd name="connsiteX0" fmla="*/ 1968623 w 1968623"/>
                <a:gd name="connsiteY0" fmla="*/ 1773477 h 4081830"/>
                <a:gd name="connsiteX1" fmla="*/ 1618661 w 1968623"/>
                <a:gd name="connsiteY1" fmla="*/ 2164637 h 4081830"/>
                <a:gd name="connsiteX2" fmla="*/ 426025 w 1968623"/>
                <a:gd name="connsiteY2" fmla="*/ 4081830 h 4081830"/>
                <a:gd name="connsiteX3" fmla="*/ 831070 w 1968623"/>
                <a:gd name="connsiteY3" fmla="*/ 2098381 h 4081830"/>
                <a:gd name="connsiteX4" fmla="*/ 810116 w 1968623"/>
                <a:gd name="connsiteY4" fmla="*/ 1765516 h 4081830"/>
                <a:gd name="connsiteX5" fmla="*/ 29290 w 1968623"/>
                <a:gd name="connsiteY5" fmla="*/ 1620008 h 4081830"/>
                <a:gd name="connsiteX6" fmla="*/ 580204 w 1968623"/>
                <a:gd name="connsiteY6" fmla="*/ 1110629 h 4081830"/>
                <a:gd name="connsiteX7" fmla="*/ 10968 w 1968623"/>
                <a:gd name="connsiteY7" fmla="*/ 408944 h 4081830"/>
                <a:gd name="connsiteX8" fmla="*/ 819174 w 1968623"/>
                <a:gd name="connsiteY8" fmla="*/ 454830 h 4081830"/>
                <a:gd name="connsiteX9" fmla="*/ 1176875 w 1968623"/>
                <a:gd name="connsiteY9" fmla="*/ 34 h 4081830"/>
                <a:gd name="connsiteX10" fmla="*/ 1968623 w 1968623"/>
                <a:gd name="connsiteY10" fmla="*/ 1773477 h 4081830"/>
                <a:gd name="connsiteX0" fmla="*/ 1968623 w 1968623"/>
                <a:gd name="connsiteY0" fmla="*/ 1773484 h 4081837"/>
                <a:gd name="connsiteX1" fmla="*/ 1618661 w 1968623"/>
                <a:gd name="connsiteY1" fmla="*/ 2164644 h 4081837"/>
                <a:gd name="connsiteX2" fmla="*/ 426025 w 1968623"/>
                <a:gd name="connsiteY2" fmla="*/ 4081837 h 4081837"/>
                <a:gd name="connsiteX3" fmla="*/ 831070 w 1968623"/>
                <a:gd name="connsiteY3" fmla="*/ 2098388 h 4081837"/>
                <a:gd name="connsiteX4" fmla="*/ 810116 w 1968623"/>
                <a:gd name="connsiteY4" fmla="*/ 1765523 h 4081837"/>
                <a:gd name="connsiteX5" fmla="*/ 29290 w 1968623"/>
                <a:gd name="connsiteY5" fmla="*/ 1620015 h 4081837"/>
                <a:gd name="connsiteX6" fmla="*/ 580204 w 1968623"/>
                <a:gd name="connsiteY6" fmla="*/ 1110636 h 4081837"/>
                <a:gd name="connsiteX7" fmla="*/ 10968 w 1968623"/>
                <a:gd name="connsiteY7" fmla="*/ 408951 h 4081837"/>
                <a:gd name="connsiteX8" fmla="*/ 655642 w 1968623"/>
                <a:gd name="connsiteY8" fmla="*/ 383252 h 4081837"/>
                <a:gd name="connsiteX9" fmla="*/ 1176875 w 1968623"/>
                <a:gd name="connsiteY9" fmla="*/ 41 h 4081837"/>
                <a:gd name="connsiteX10" fmla="*/ 1968623 w 1968623"/>
                <a:gd name="connsiteY10" fmla="*/ 1773484 h 4081837"/>
                <a:gd name="connsiteX0" fmla="*/ 1992978 w 1992978"/>
                <a:gd name="connsiteY0" fmla="*/ 1773484 h 4081837"/>
                <a:gd name="connsiteX1" fmla="*/ 1643016 w 1992978"/>
                <a:gd name="connsiteY1" fmla="*/ 2164644 h 4081837"/>
                <a:gd name="connsiteX2" fmla="*/ 450380 w 1992978"/>
                <a:gd name="connsiteY2" fmla="*/ 4081837 h 4081837"/>
                <a:gd name="connsiteX3" fmla="*/ 855425 w 1992978"/>
                <a:gd name="connsiteY3" fmla="*/ 2098388 h 4081837"/>
                <a:gd name="connsiteX4" fmla="*/ 834471 w 1992978"/>
                <a:gd name="connsiteY4" fmla="*/ 1765523 h 4081837"/>
                <a:gd name="connsiteX5" fmla="*/ 53645 w 1992978"/>
                <a:gd name="connsiteY5" fmla="*/ 1620015 h 4081837"/>
                <a:gd name="connsiteX6" fmla="*/ 604559 w 1992978"/>
                <a:gd name="connsiteY6" fmla="*/ 1110636 h 4081837"/>
                <a:gd name="connsiteX7" fmla="*/ 10638 w 1992978"/>
                <a:gd name="connsiteY7" fmla="*/ 336703 h 4081837"/>
                <a:gd name="connsiteX8" fmla="*/ 679997 w 1992978"/>
                <a:gd name="connsiteY8" fmla="*/ 383252 h 4081837"/>
                <a:gd name="connsiteX9" fmla="*/ 1201230 w 1992978"/>
                <a:gd name="connsiteY9" fmla="*/ 41 h 4081837"/>
                <a:gd name="connsiteX10" fmla="*/ 1992978 w 1992978"/>
                <a:gd name="connsiteY10" fmla="*/ 1773484 h 4081837"/>
                <a:gd name="connsiteX0" fmla="*/ 1992978 w 1992978"/>
                <a:gd name="connsiteY0" fmla="*/ 1587213 h 3895566"/>
                <a:gd name="connsiteX1" fmla="*/ 1643016 w 1992978"/>
                <a:gd name="connsiteY1" fmla="*/ 1978373 h 3895566"/>
                <a:gd name="connsiteX2" fmla="*/ 450380 w 1992978"/>
                <a:gd name="connsiteY2" fmla="*/ 3895566 h 3895566"/>
                <a:gd name="connsiteX3" fmla="*/ 855425 w 1992978"/>
                <a:gd name="connsiteY3" fmla="*/ 1912117 h 3895566"/>
                <a:gd name="connsiteX4" fmla="*/ 834471 w 1992978"/>
                <a:gd name="connsiteY4" fmla="*/ 1579252 h 3895566"/>
                <a:gd name="connsiteX5" fmla="*/ 53645 w 1992978"/>
                <a:gd name="connsiteY5" fmla="*/ 1433744 h 3895566"/>
                <a:gd name="connsiteX6" fmla="*/ 604559 w 1992978"/>
                <a:gd name="connsiteY6" fmla="*/ 924365 h 3895566"/>
                <a:gd name="connsiteX7" fmla="*/ 10638 w 1992978"/>
                <a:gd name="connsiteY7" fmla="*/ 150432 h 3895566"/>
                <a:gd name="connsiteX8" fmla="*/ 679997 w 1992978"/>
                <a:gd name="connsiteY8" fmla="*/ 196981 h 3895566"/>
                <a:gd name="connsiteX9" fmla="*/ 1325809 w 1992978"/>
                <a:gd name="connsiteY9" fmla="*/ 40565 h 3895566"/>
                <a:gd name="connsiteX10" fmla="*/ 1992978 w 1992978"/>
                <a:gd name="connsiteY10" fmla="*/ 1587213 h 3895566"/>
                <a:gd name="connsiteX0" fmla="*/ 1992978 w 1992978"/>
                <a:gd name="connsiteY0" fmla="*/ 1723344 h 4031697"/>
                <a:gd name="connsiteX1" fmla="*/ 1643016 w 1992978"/>
                <a:gd name="connsiteY1" fmla="*/ 2114504 h 4031697"/>
                <a:gd name="connsiteX2" fmla="*/ 450380 w 1992978"/>
                <a:gd name="connsiteY2" fmla="*/ 4031697 h 4031697"/>
                <a:gd name="connsiteX3" fmla="*/ 855425 w 1992978"/>
                <a:gd name="connsiteY3" fmla="*/ 2048248 h 4031697"/>
                <a:gd name="connsiteX4" fmla="*/ 834471 w 1992978"/>
                <a:gd name="connsiteY4" fmla="*/ 1715383 h 4031697"/>
                <a:gd name="connsiteX5" fmla="*/ 53645 w 1992978"/>
                <a:gd name="connsiteY5" fmla="*/ 1569875 h 4031697"/>
                <a:gd name="connsiteX6" fmla="*/ 604559 w 1992978"/>
                <a:gd name="connsiteY6" fmla="*/ 1060496 h 4031697"/>
                <a:gd name="connsiteX7" fmla="*/ 10638 w 1992978"/>
                <a:gd name="connsiteY7" fmla="*/ 286563 h 4031697"/>
                <a:gd name="connsiteX8" fmla="*/ 679997 w 1992978"/>
                <a:gd name="connsiteY8" fmla="*/ 333112 h 4031697"/>
                <a:gd name="connsiteX9" fmla="*/ 1304383 w 1992978"/>
                <a:gd name="connsiteY9" fmla="*/ 49 h 4031697"/>
                <a:gd name="connsiteX10" fmla="*/ 1992978 w 1992978"/>
                <a:gd name="connsiteY10" fmla="*/ 1723344 h 4031697"/>
                <a:gd name="connsiteX0" fmla="*/ 1992978 w 1992978"/>
                <a:gd name="connsiteY0" fmla="*/ 1723354 h 4031707"/>
                <a:gd name="connsiteX1" fmla="*/ 1643016 w 1992978"/>
                <a:gd name="connsiteY1" fmla="*/ 2114514 h 4031707"/>
                <a:gd name="connsiteX2" fmla="*/ 450380 w 1992978"/>
                <a:gd name="connsiteY2" fmla="*/ 4031707 h 4031707"/>
                <a:gd name="connsiteX3" fmla="*/ 855425 w 1992978"/>
                <a:gd name="connsiteY3" fmla="*/ 2048258 h 4031707"/>
                <a:gd name="connsiteX4" fmla="*/ 834471 w 1992978"/>
                <a:gd name="connsiteY4" fmla="*/ 1715393 h 4031707"/>
                <a:gd name="connsiteX5" fmla="*/ 53645 w 1992978"/>
                <a:gd name="connsiteY5" fmla="*/ 1569885 h 4031707"/>
                <a:gd name="connsiteX6" fmla="*/ 604559 w 1992978"/>
                <a:gd name="connsiteY6" fmla="*/ 1060506 h 4031707"/>
                <a:gd name="connsiteX7" fmla="*/ 10638 w 1992978"/>
                <a:gd name="connsiteY7" fmla="*/ 286573 h 4031707"/>
                <a:gd name="connsiteX8" fmla="*/ 720095 w 1992978"/>
                <a:gd name="connsiteY8" fmla="*/ 280494 h 4031707"/>
                <a:gd name="connsiteX9" fmla="*/ 1304383 w 1992978"/>
                <a:gd name="connsiteY9" fmla="*/ 59 h 4031707"/>
                <a:gd name="connsiteX10" fmla="*/ 1992978 w 1992978"/>
                <a:gd name="connsiteY10" fmla="*/ 1723354 h 4031707"/>
                <a:gd name="connsiteX0" fmla="*/ 2016879 w 2016879"/>
                <a:gd name="connsiteY0" fmla="*/ 1723354 h 4031707"/>
                <a:gd name="connsiteX1" fmla="*/ 1666917 w 2016879"/>
                <a:gd name="connsiteY1" fmla="*/ 2114514 h 4031707"/>
                <a:gd name="connsiteX2" fmla="*/ 474281 w 2016879"/>
                <a:gd name="connsiteY2" fmla="*/ 4031707 h 4031707"/>
                <a:gd name="connsiteX3" fmla="*/ 879326 w 2016879"/>
                <a:gd name="connsiteY3" fmla="*/ 2048258 h 4031707"/>
                <a:gd name="connsiteX4" fmla="*/ 858372 w 2016879"/>
                <a:gd name="connsiteY4" fmla="*/ 1715393 h 4031707"/>
                <a:gd name="connsiteX5" fmla="*/ 77546 w 2016879"/>
                <a:gd name="connsiteY5" fmla="*/ 1569885 h 4031707"/>
                <a:gd name="connsiteX6" fmla="*/ 628460 w 2016879"/>
                <a:gd name="connsiteY6" fmla="*/ 1060506 h 4031707"/>
                <a:gd name="connsiteX7" fmla="*/ 10335 w 2016879"/>
                <a:gd name="connsiteY7" fmla="*/ 178059 h 4031707"/>
                <a:gd name="connsiteX8" fmla="*/ 743996 w 2016879"/>
                <a:gd name="connsiteY8" fmla="*/ 280494 h 4031707"/>
                <a:gd name="connsiteX9" fmla="*/ 1328284 w 2016879"/>
                <a:gd name="connsiteY9" fmla="*/ 59 h 4031707"/>
                <a:gd name="connsiteX10" fmla="*/ 2016879 w 2016879"/>
                <a:gd name="connsiteY10" fmla="*/ 1723354 h 4031707"/>
                <a:gd name="connsiteX0" fmla="*/ 2057267 w 2057267"/>
                <a:gd name="connsiteY0" fmla="*/ 1723354 h 4031707"/>
                <a:gd name="connsiteX1" fmla="*/ 1707305 w 2057267"/>
                <a:gd name="connsiteY1" fmla="*/ 2114514 h 4031707"/>
                <a:gd name="connsiteX2" fmla="*/ 514669 w 2057267"/>
                <a:gd name="connsiteY2" fmla="*/ 4031707 h 4031707"/>
                <a:gd name="connsiteX3" fmla="*/ 919714 w 2057267"/>
                <a:gd name="connsiteY3" fmla="*/ 2048258 h 4031707"/>
                <a:gd name="connsiteX4" fmla="*/ 898760 w 2057267"/>
                <a:gd name="connsiteY4" fmla="*/ 1715393 h 4031707"/>
                <a:gd name="connsiteX5" fmla="*/ 117934 w 2057267"/>
                <a:gd name="connsiteY5" fmla="*/ 1569885 h 4031707"/>
                <a:gd name="connsiteX6" fmla="*/ 668848 w 2057267"/>
                <a:gd name="connsiteY6" fmla="*/ 1060506 h 4031707"/>
                <a:gd name="connsiteX7" fmla="*/ 9860 w 2057267"/>
                <a:gd name="connsiteY7" fmla="*/ 241310 h 4031707"/>
                <a:gd name="connsiteX8" fmla="*/ 784384 w 2057267"/>
                <a:gd name="connsiteY8" fmla="*/ 280494 h 4031707"/>
                <a:gd name="connsiteX9" fmla="*/ 1368672 w 2057267"/>
                <a:gd name="connsiteY9" fmla="*/ 59 h 4031707"/>
                <a:gd name="connsiteX10" fmla="*/ 2057267 w 2057267"/>
                <a:gd name="connsiteY10" fmla="*/ 1723354 h 4031707"/>
                <a:gd name="connsiteX0" fmla="*/ 2057267 w 2057267"/>
                <a:gd name="connsiteY0" fmla="*/ 1723354 h 4031707"/>
                <a:gd name="connsiteX1" fmla="*/ 1707305 w 2057267"/>
                <a:gd name="connsiteY1" fmla="*/ 2114514 h 4031707"/>
                <a:gd name="connsiteX2" fmla="*/ 514669 w 2057267"/>
                <a:gd name="connsiteY2" fmla="*/ 4031707 h 4031707"/>
                <a:gd name="connsiteX3" fmla="*/ 919714 w 2057267"/>
                <a:gd name="connsiteY3" fmla="*/ 2048258 h 4031707"/>
                <a:gd name="connsiteX4" fmla="*/ 898760 w 2057267"/>
                <a:gd name="connsiteY4" fmla="*/ 1715393 h 4031707"/>
                <a:gd name="connsiteX5" fmla="*/ 117934 w 2057267"/>
                <a:gd name="connsiteY5" fmla="*/ 1569885 h 4031707"/>
                <a:gd name="connsiteX6" fmla="*/ 668848 w 2057267"/>
                <a:gd name="connsiteY6" fmla="*/ 1060506 h 4031707"/>
                <a:gd name="connsiteX7" fmla="*/ 9860 w 2057267"/>
                <a:gd name="connsiteY7" fmla="*/ 241310 h 4031707"/>
                <a:gd name="connsiteX8" fmla="*/ 784384 w 2057267"/>
                <a:gd name="connsiteY8" fmla="*/ 280494 h 4031707"/>
                <a:gd name="connsiteX9" fmla="*/ 1368672 w 2057267"/>
                <a:gd name="connsiteY9" fmla="*/ 59 h 4031707"/>
                <a:gd name="connsiteX10" fmla="*/ 2057267 w 2057267"/>
                <a:gd name="connsiteY10" fmla="*/ 1723354 h 4031707"/>
                <a:gd name="connsiteX0" fmla="*/ 2057267 w 2057267"/>
                <a:gd name="connsiteY0" fmla="*/ 1723354 h 4031707"/>
                <a:gd name="connsiteX1" fmla="*/ 1707305 w 2057267"/>
                <a:gd name="connsiteY1" fmla="*/ 2114514 h 4031707"/>
                <a:gd name="connsiteX2" fmla="*/ 514669 w 2057267"/>
                <a:gd name="connsiteY2" fmla="*/ 4031707 h 4031707"/>
                <a:gd name="connsiteX3" fmla="*/ 919714 w 2057267"/>
                <a:gd name="connsiteY3" fmla="*/ 2048258 h 4031707"/>
                <a:gd name="connsiteX4" fmla="*/ 898760 w 2057267"/>
                <a:gd name="connsiteY4" fmla="*/ 1715393 h 4031707"/>
                <a:gd name="connsiteX5" fmla="*/ 30948 w 2057267"/>
                <a:gd name="connsiteY5" fmla="*/ 1621268 h 4031707"/>
                <a:gd name="connsiteX6" fmla="*/ 668848 w 2057267"/>
                <a:gd name="connsiteY6" fmla="*/ 1060506 h 4031707"/>
                <a:gd name="connsiteX7" fmla="*/ 9860 w 2057267"/>
                <a:gd name="connsiteY7" fmla="*/ 241310 h 4031707"/>
                <a:gd name="connsiteX8" fmla="*/ 784384 w 2057267"/>
                <a:gd name="connsiteY8" fmla="*/ 280494 h 4031707"/>
                <a:gd name="connsiteX9" fmla="*/ 1368672 w 2057267"/>
                <a:gd name="connsiteY9" fmla="*/ 59 h 4031707"/>
                <a:gd name="connsiteX10" fmla="*/ 2057267 w 2057267"/>
                <a:gd name="connsiteY10" fmla="*/ 1723354 h 4031707"/>
                <a:gd name="connsiteX0" fmla="*/ 2057267 w 2057267"/>
                <a:gd name="connsiteY0" fmla="*/ 1723354 h 4031707"/>
                <a:gd name="connsiteX1" fmla="*/ 1707305 w 2057267"/>
                <a:gd name="connsiteY1" fmla="*/ 2114514 h 4031707"/>
                <a:gd name="connsiteX2" fmla="*/ 514669 w 2057267"/>
                <a:gd name="connsiteY2" fmla="*/ 4031707 h 4031707"/>
                <a:gd name="connsiteX3" fmla="*/ 919714 w 2057267"/>
                <a:gd name="connsiteY3" fmla="*/ 2048258 h 4031707"/>
                <a:gd name="connsiteX4" fmla="*/ 854170 w 2057267"/>
                <a:gd name="connsiteY4" fmla="*/ 1682281 h 4031707"/>
                <a:gd name="connsiteX5" fmla="*/ 30948 w 2057267"/>
                <a:gd name="connsiteY5" fmla="*/ 1621268 h 4031707"/>
                <a:gd name="connsiteX6" fmla="*/ 668848 w 2057267"/>
                <a:gd name="connsiteY6" fmla="*/ 1060506 h 4031707"/>
                <a:gd name="connsiteX7" fmla="*/ 9860 w 2057267"/>
                <a:gd name="connsiteY7" fmla="*/ 241310 h 4031707"/>
                <a:gd name="connsiteX8" fmla="*/ 784384 w 2057267"/>
                <a:gd name="connsiteY8" fmla="*/ 280494 h 4031707"/>
                <a:gd name="connsiteX9" fmla="*/ 1368672 w 2057267"/>
                <a:gd name="connsiteY9" fmla="*/ 59 h 4031707"/>
                <a:gd name="connsiteX10" fmla="*/ 2057267 w 2057267"/>
                <a:gd name="connsiteY10" fmla="*/ 1723354 h 4031707"/>
                <a:gd name="connsiteX0" fmla="*/ 2244969 w 2244969"/>
                <a:gd name="connsiteY0" fmla="*/ 1723354 h 4031707"/>
                <a:gd name="connsiteX1" fmla="*/ 1895007 w 2244969"/>
                <a:gd name="connsiteY1" fmla="*/ 2114514 h 4031707"/>
                <a:gd name="connsiteX2" fmla="*/ 702371 w 2244969"/>
                <a:gd name="connsiteY2" fmla="*/ 4031707 h 4031707"/>
                <a:gd name="connsiteX3" fmla="*/ 1107416 w 2244969"/>
                <a:gd name="connsiteY3" fmla="*/ 2048258 h 4031707"/>
                <a:gd name="connsiteX4" fmla="*/ 1041872 w 2244969"/>
                <a:gd name="connsiteY4" fmla="*/ 1682281 h 4031707"/>
                <a:gd name="connsiteX5" fmla="*/ 854 w 2244969"/>
                <a:gd name="connsiteY5" fmla="*/ 1680298 h 4031707"/>
                <a:gd name="connsiteX6" fmla="*/ 856550 w 2244969"/>
                <a:gd name="connsiteY6" fmla="*/ 1060506 h 4031707"/>
                <a:gd name="connsiteX7" fmla="*/ 197562 w 2244969"/>
                <a:gd name="connsiteY7" fmla="*/ 241310 h 4031707"/>
                <a:gd name="connsiteX8" fmla="*/ 972086 w 2244969"/>
                <a:gd name="connsiteY8" fmla="*/ 280494 h 4031707"/>
                <a:gd name="connsiteX9" fmla="*/ 1556374 w 2244969"/>
                <a:gd name="connsiteY9" fmla="*/ 59 h 4031707"/>
                <a:gd name="connsiteX10" fmla="*/ 2244969 w 2244969"/>
                <a:gd name="connsiteY10" fmla="*/ 1723354 h 4031707"/>
                <a:gd name="connsiteX0" fmla="*/ 2244969 w 2244969"/>
                <a:gd name="connsiteY0" fmla="*/ 1783217 h 4091570"/>
                <a:gd name="connsiteX1" fmla="*/ 1895007 w 2244969"/>
                <a:gd name="connsiteY1" fmla="*/ 2174377 h 4091570"/>
                <a:gd name="connsiteX2" fmla="*/ 702371 w 2244969"/>
                <a:gd name="connsiteY2" fmla="*/ 4091570 h 4091570"/>
                <a:gd name="connsiteX3" fmla="*/ 1107416 w 2244969"/>
                <a:gd name="connsiteY3" fmla="*/ 2108121 h 4091570"/>
                <a:gd name="connsiteX4" fmla="*/ 1041872 w 2244969"/>
                <a:gd name="connsiteY4" fmla="*/ 1742144 h 4091570"/>
                <a:gd name="connsiteX5" fmla="*/ 854 w 2244969"/>
                <a:gd name="connsiteY5" fmla="*/ 1740161 h 4091570"/>
                <a:gd name="connsiteX6" fmla="*/ 856550 w 2244969"/>
                <a:gd name="connsiteY6" fmla="*/ 1120369 h 4091570"/>
                <a:gd name="connsiteX7" fmla="*/ 251500 w 2244969"/>
                <a:gd name="connsiteY7" fmla="*/ 121772 h 4091570"/>
                <a:gd name="connsiteX8" fmla="*/ 972086 w 2244969"/>
                <a:gd name="connsiteY8" fmla="*/ 340357 h 4091570"/>
                <a:gd name="connsiteX9" fmla="*/ 1556374 w 2244969"/>
                <a:gd name="connsiteY9" fmla="*/ 59922 h 4091570"/>
                <a:gd name="connsiteX10" fmla="*/ 2244969 w 2244969"/>
                <a:gd name="connsiteY10" fmla="*/ 1783217 h 4091570"/>
                <a:gd name="connsiteX0" fmla="*/ 2244969 w 2244969"/>
                <a:gd name="connsiteY0" fmla="*/ 1798579 h 4106932"/>
                <a:gd name="connsiteX1" fmla="*/ 1895007 w 2244969"/>
                <a:gd name="connsiteY1" fmla="*/ 2189739 h 4106932"/>
                <a:gd name="connsiteX2" fmla="*/ 702371 w 2244969"/>
                <a:gd name="connsiteY2" fmla="*/ 4106932 h 4106932"/>
                <a:gd name="connsiteX3" fmla="*/ 1107416 w 2244969"/>
                <a:gd name="connsiteY3" fmla="*/ 2123483 h 4106932"/>
                <a:gd name="connsiteX4" fmla="*/ 1041872 w 2244969"/>
                <a:gd name="connsiteY4" fmla="*/ 1757506 h 4106932"/>
                <a:gd name="connsiteX5" fmla="*/ 854 w 2244969"/>
                <a:gd name="connsiteY5" fmla="*/ 1755523 h 4106932"/>
                <a:gd name="connsiteX6" fmla="*/ 856550 w 2244969"/>
                <a:gd name="connsiteY6" fmla="*/ 1135731 h 4106932"/>
                <a:gd name="connsiteX7" fmla="*/ 251500 w 2244969"/>
                <a:gd name="connsiteY7" fmla="*/ 137134 h 4106932"/>
                <a:gd name="connsiteX8" fmla="*/ 1174732 w 2244969"/>
                <a:gd name="connsiteY8" fmla="*/ 254571 h 4106932"/>
                <a:gd name="connsiteX9" fmla="*/ 1556374 w 2244969"/>
                <a:gd name="connsiteY9" fmla="*/ 75284 h 4106932"/>
                <a:gd name="connsiteX10" fmla="*/ 2244969 w 2244969"/>
                <a:gd name="connsiteY10" fmla="*/ 1798579 h 4106932"/>
                <a:gd name="connsiteX0" fmla="*/ 2245012 w 2245012"/>
                <a:gd name="connsiteY0" fmla="*/ 1798579 h 4106932"/>
                <a:gd name="connsiteX1" fmla="*/ 1895050 w 2245012"/>
                <a:gd name="connsiteY1" fmla="*/ 2189739 h 4106932"/>
                <a:gd name="connsiteX2" fmla="*/ 702414 w 2245012"/>
                <a:gd name="connsiteY2" fmla="*/ 4106932 h 4106932"/>
                <a:gd name="connsiteX3" fmla="*/ 1107459 w 2245012"/>
                <a:gd name="connsiteY3" fmla="*/ 2123483 h 4106932"/>
                <a:gd name="connsiteX4" fmla="*/ 1041915 w 2245012"/>
                <a:gd name="connsiteY4" fmla="*/ 1757506 h 4106932"/>
                <a:gd name="connsiteX5" fmla="*/ 897 w 2245012"/>
                <a:gd name="connsiteY5" fmla="*/ 1755523 h 4106932"/>
                <a:gd name="connsiteX6" fmla="*/ 856593 w 2245012"/>
                <a:gd name="connsiteY6" fmla="*/ 1135731 h 4106932"/>
                <a:gd name="connsiteX7" fmla="*/ 558296 w 2245012"/>
                <a:gd name="connsiteY7" fmla="*/ 682589 h 4106932"/>
                <a:gd name="connsiteX8" fmla="*/ 251543 w 2245012"/>
                <a:gd name="connsiteY8" fmla="*/ 137134 h 4106932"/>
                <a:gd name="connsiteX9" fmla="*/ 1174775 w 2245012"/>
                <a:gd name="connsiteY9" fmla="*/ 254571 h 4106932"/>
                <a:gd name="connsiteX10" fmla="*/ 1556417 w 2245012"/>
                <a:gd name="connsiteY10" fmla="*/ 75284 h 4106932"/>
                <a:gd name="connsiteX11" fmla="*/ 2245012 w 2245012"/>
                <a:gd name="connsiteY11" fmla="*/ 1798579 h 4106932"/>
                <a:gd name="connsiteX0" fmla="*/ 2245012 w 2245012"/>
                <a:gd name="connsiteY0" fmla="*/ 1798579 h 4106932"/>
                <a:gd name="connsiteX1" fmla="*/ 1895050 w 2245012"/>
                <a:gd name="connsiteY1" fmla="*/ 2189739 h 4106932"/>
                <a:gd name="connsiteX2" fmla="*/ 702414 w 2245012"/>
                <a:gd name="connsiteY2" fmla="*/ 4106932 h 4106932"/>
                <a:gd name="connsiteX3" fmla="*/ 1107459 w 2245012"/>
                <a:gd name="connsiteY3" fmla="*/ 2123483 h 4106932"/>
                <a:gd name="connsiteX4" fmla="*/ 1041915 w 2245012"/>
                <a:gd name="connsiteY4" fmla="*/ 1757506 h 4106932"/>
                <a:gd name="connsiteX5" fmla="*/ 897 w 2245012"/>
                <a:gd name="connsiteY5" fmla="*/ 1755523 h 4106932"/>
                <a:gd name="connsiteX6" fmla="*/ 856593 w 2245012"/>
                <a:gd name="connsiteY6" fmla="*/ 1135731 h 4106932"/>
                <a:gd name="connsiteX7" fmla="*/ 754342 w 2245012"/>
                <a:gd name="connsiteY7" fmla="*/ 706377 h 4106932"/>
                <a:gd name="connsiteX8" fmla="*/ 251543 w 2245012"/>
                <a:gd name="connsiteY8" fmla="*/ 137134 h 4106932"/>
                <a:gd name="connsiteX9" fmla="*/ 1174775 w 2245012"/>
                <a:gd name="connsiteY9" fmla="*/ 254571 h 4106932"/>
                <a:gd name="connsiteX10" fmla="*/ 1556417 w 2245012"/>
                <a:gd name="connsiteY10" fmla="*/ 75284 h 4106932"/>
                <a:gd name="connsiteX11" fmla="*/ 2245012 w 2245012"/>
                <a:gd name="connsiteY11" fmla="*/ 1798579 h 4106932"/>
                <a:gd name="connsiteX0" fmla="*/ 2245012 w 2245012"/>
                <a:gd name="connsiteY0" fmla="*/ 1798579 h 4106932"/>
                <a:gd name="connsiteX1" fmla="*/ 1895050 w 2245012"/>
                <a:gd name="connsiteY1" fmla="*/ 2189739 h 4106932"/>
                <a:gd name="connsiteX2" fmla="*/ 702414 w 2245012"/>
                <a:gd name="connsiteY2" fmla="*/ 4106932 h 4106932"/>
                <a:gd name="connsiteX3" fmla="*/ 1107459 w 2245012"/>
                <a:gd name="connsiteY3" fmla="*/ 2123483 h 4106932"/>
                <a:gd name="connsiteX4" fmla="*/ 1041915 w 2245012"/>
                <a:gd name="connsiteY4" fmla="*/ 1757506 h 4106932"/>
                <a:gd name="connsiteX5" fmla="*/ 897 w 2245012"/>
                <a:gd name="connsiteY5" fmla="*/ 1755523 h 4106932"/>
                <a:gd name="connsiteX6" fmla="*/ 856593 w 2245012"/>
                <a:gd name="connsiteY6" fmla="*/ 1135731 h 4106932"/>
                <a:gd name="connsiteX7" fmla="*/ 754342 w 2245012"/>
                <a:gd name="connsiteY7" fmla="*/ 706377 h 4106932"/>
                <a:gd name="connsiteX8" fmla="*/ 251543 w 2245012"/>
                <a:gd name="connsiteY8" fmla="*/ 137134 h 4106932"/>
                <a:gd name="connsiteX9" fmla="*/ 1174775 w 2245012"/>
                <a:gd name="connsiteY9" fmla="*/ 254571 h 4106932"/>
                <a:gd name="connsiteX10" fmla="*/ 1556417 w 2245012"/>
                <a:gd name="connsiteY10" fmla="*/ 75284 h 4106932"/>
                <a:gd name="connsiteX11" fmla="*/ 2245012 w 2245012"/>
                <a:gd name="connsiteY11" fmla="*/ 1798579 h 4106932"/>
                <a:gd name="connsiteX0" fmla="*/ 2245012 w 2245012"/>
                <a:gd name="connsiteY0" fmla="*/ 1798579 h 4106932"/>
                <a:gd name="connsiteX1" fmla="*/ 1895050 w 2245012"/>
                <a:gd name="connsiteY1" fmla="*/ 2189739 h 4106932"/>
                <a:gd name="connsiteX2" fmla="*/ 702414 w 2245012"/>
                <a:gd name="connsiteY2" fmla="*/ 4106932 h 4106932"/>
                <a:gd name="connsiteX3" fmla="*/ 1107459 w 2245012"/>
                <a:gd name="connsiteY3" fmla="*/ 2123483 h 4106932"/>
                <a:gd name="connsiteX4" fmla="*/ 1041915 w 2245012"/>
                <a:gd name="connsiteY4" fmla="*/ 1757506 h 4106932"/>
                <a:gd name="connsiteX5" fmla="*/ 897 w 2245012"/>
                <a:gd name="connsiteY5" fmla="*/ 1755523 h 4106932"/>
                <a:gd name="connsiteX6" fmla="*/ 856593 w 2245012"/>
                <a:gd name="connsiteY6" fmla="*/ 1135731 h 4106932"/>
                <a:gd name="connsiteX7" fmla="*/ 754342 w 2245012"/>
                <a:gd name="connsiteY7" fmla="*/ 706377 h 4106932"/>
                <a:gd name="connsiteX8" fmla="*/ 251543 w 2245012"/>
                <a:gd name="connsiteY8" fmla="*/ 137134 h 4106932"/>
                <a:gd name="connsiteX9" fmla="*/ 1174775 w 2245012"/>
                <a:gd name="connsiteY9" fmla="*/ 254571 h 4106932"/>
                <a:gd name="connsiteX10" fmla="*/ 1556417 w 2245012"/>
                <a:gd name="connsiteY10" fmla="*/ 75284 h 4106932"/>
                <a:gd name="connsiteX11" fmla="*/ 2245012 w 2245012"/>
                <a:gd name="connsiteY11" fmla="*/ 1798579 h 4106932"/>
                <a:gd name="connsiteX0" fmla="*/ 2245012 w 2245012"/>
                <a:gd name="connsiteY0" fmla="*/ 1798579 h 4106932"/>
                <a:gd name="connsiteX1" fmla="*/ 1895050 w 2245012"/>
                <a:gd name="connsiteY1" fmla="*/ 2189739 h 4106932"/>
                <a:gd name="connsiteX2" fmla="*/ 702414 w 2245012"/>
                <a:gd name="connsiteY2" fmla="*/ 4106932 h 4106932"/>
                <a:gd name="connsiteX3" fmla="*/ 1107459 w 2245012"/>
                <a:gd name="connsiteY3" fmla="*/ 2123483 h 4106932"/>
                <a:gd name="connsiteX4" fmla="*/ 1041915 w 2245012"/>
                <a:gd name="connsiteY4" fmla="*/ 1757506 h 4106932"/>
                <a:gd name="connsiteX5" fmla="*/ 897 w 2245012"/>
                <a:gd name="connsiteY5" fmla="*/ 1755523 h 4106932"/>
                <a:gd name="connsiteX6" fmla="*/ 856593 w 2245012"/>
                <a:gd name="connsiteY6" fmla="*/ 1135731 h 4106932"/>
                <a:gd name="connsiteX7" fmla="*/ 754342 w 2245012"/>
                <a:gd name="connsiteY7" fmla="*/ 706377 h 4106932"/>
                <a:gd name="connsiteX8" fmla="*/ 251543 w 2245012"/>
                <a:gd name="connsiteY8" fmla="*/ 137134 h 4106932"/>
                <a:gd name="connsiteX9" fmla="*/ 1174775 w 2245012"/>
                <a:gd name="connsiteY9" fmla="*/ 254571 h 4106932"/>
                <a:gd name="connsiteX10" fmla="*/ 1556417 w 2245012"/>
                <a:gd name="connsiteY10" fmla="*/ 75284 h 4106932"/>
                <a:gd name="connsiteX11" fmla="*/ 2245012 w 2245012"/>
                <a:gd name="connsiteY11" fmla="*/ 1798579 h 4106932"/>
                <a:gd name="connsiteX0" fmla="*/ 2245012 w 2245012"/>
                <a:gd name="connsiteY0" fmla="*/ 1857315 h 4165668"/>
                <a:gd name="connsiteX1" fmla="*/ 1895050 w 2245012"/>
                <a:gd name="connsiteY1" fmla="*/ 2248475 h 4165668"/>
                <a:gd name="connsiteX2" fmla="*/ 702414 w 2245012"/>
                <a:gd name="connsiteY2" fmla="*/ 4165668 h 4165668"/>
                <a:gd name="connsiteX3" fmla="*/ 1107459 w 2245012"/>
                <a:gd name="connsiteY3" fmla="*/ 2182219 h 4165668"/>
                <a:gd name="connsiteX4" fmla="*/ 1041915 w 2245012"/>
                <a:gd name="connsiteY4" fmla="*/ 1816242 h 4165668"/>
                <a:gd name="connsiteX5" fmla="*/ 897 w 2245012"/>
                <a:gd name="connsiteY5" fmla="*/ 1814259 h 4165668"/>
                <a:gd name="connsiteX6" fmla="*/ 856593 w 2245012"/>
                <a:gd name="connsiteY6" fmla="*/ 1194467 h 4165668"/>
                <a:gd name="connsiteX7" fmla="*/ 754342 w 2245012"/>
                <a:gd name="connsiteY7" fmla="*/ 765113 h 4165668"/>
                <a:gd name="connsiteX8" fmla="*/ 321687 w 2245012"/>
                <a:gd name="connsiteY8" fmla="*/ 126166 h 4165668"/>
                <a:gd name="connsiteX9" fmla="*/ 1174775 w 2245012"/>
                <a:gd name="connsiteY9" fmla="*/ 313307 h 4165668"/>
                <a:gd name="connsiteX10" fmla="*/ 1556417 w 2245012"/>
                <a:gd name="connsiteY10" fmla="*/ 134020 h 4165668"/>
                <a:gd name="connsiteX11" fmla="*/ 2245012 w 2245012"/>
                <a:gd name="connsiteY11" fmla="*/ 1857315 h 4165668"/>
                <a:gd name="connsiteX0" fmla="*/ 2309886 w 2309886"/>
                <a:gd name="connsiteY0" fmla="*/ 1857315 h 4165668"/>
                <a:gd name="connsiteX1" fmla="*/ 1959924 w 2309886"/>
                <a:gd name="connsiteY1" fmla="*/ 2248475 h 4165668"/>
                <a:gd name="connsiteX2" fmla="*/ 767288 w 2309886"/>
                <a:gd name="connsiteY2" fmla="*/ 4165668 h 4165668"/>
                <a:gd name="connsiteX3" fmla="*/ 1172333 w 2309886"/>
                <a:gd name="connsiteY3" fmla="*/ 2182219 h 4165668"/>
                <a:gd name="connsiteX4" fmla="*/ 1106789 w 2309886"/>
                <a:gd name="connsiteY4" fmla="*/ 1816242 h 4165668"/>
                <a:gd name="connsiteX5" fmla="*/ 65771 w 2309886"/>
                <a:gd name="connsiteY5" fmla="*/ 1814259 h 4165668"/>
                <a:gd name="connsiteX6" fmla="*/ 921467 w 2309886"/>
                <a:gd name="connsiteY6" fmla="*/ 1194467 h 4165668"/>
                <a:gd name="connsiteX7" fmla="*/ 819216 w 2309886"/>
                <a:gd name="connsiteY7" fmla="*/ 765113 h 4165668"/>
                <a:gd name="connsiteX8" fmla="*/ 386561 w 2309886"/>
                <a:gd name="connsiteY8" fmla="*/ 126166 h 4165668"/>
                <a:gd name="connsiteX9" fmla="*/ 1239649 w 2309886"/>
                <a:gd name="connsiteY9" fmla="*/ 313307 h 4165668"/>
                <a:gd name="connsiteX10" fmla="*/ 1621291 w 2309886"/>
                <a:gd name="connsiteY10" fmla="*/ 134020 h 4165668"/>
                <a:gd name="connsiteX11" fmla="*/ 2309886 w 2309886"/>
                <a:gd name="connsiteY11" fmla="*/ 1857315 h 4165668"/>
                <a:gd name="connsiteX0" fmla="*/ 2284314 w 2284314"/>
                <a:gd name="connsiteY0" fmla="*/ 1857315 h 4165668"/>
                <a:gd name="connsiteX1" fmla="*/ 1934352 w 2284314"/>
                <a:gd name="connsiteY1" fmla="*/ 2248475 h 4165668"/>
                <a:gd name="connsiteX2" fmla="*/ 741716 w 2284314"/>
                <a:gd name="connsiteY2" fmla="*/ 4165668 h 4165668"/>
                <a:gd name="connsiteX3" fmla="*/ 1146761 w 2284314"/>
                <a:gd name="connsiteY3" fmla="*/ 2182219 h 4165668"/>
                <a:gd name="connsiteX4" fmla="*/ 1081217 w 2284314"/>
                <a:gd name="connsiteY4" fmla="*/ 1816242 h 4165668"/>
                <a:gd name="connsiteX5" fmla="*/ 67110 w 2284314"/>
                <a:gd name="connsiteY5" fmla="*/ 1808965 h 4165668"/>
                <a:gd name="connsiteX6" fmla="*/ 895895 w 2284314"/>
                <a:gd name="connsiteY6" fmla="*/ 1194467 h 4165668"/>
                <a:gd name="connsiteX7" fmla="*/ 793644 w 2284314"/>
                <a:gd name="connsiteY7" fmla="*/ 765113 h 4165668"/>
                <a:gd name="connsiteX8" fmla="*/ 360989 w 2284314"/>
                <a:gd name="connsiteY8" fmla="*/ 126166 h 4165668"/>
                <a:gd name="connsiteX9" fmla="*/ 1214077 w 2284314"/>
                <a:gd name="connsiteY9" fmla="*/ 313307 h 4165668"/>
                <a:gd name="connsiteX10" fmla="*/ 1595719 w 2284314"/>
                <a:gd name="connsiteY10" fmla="*/ 134020 h 4165668"/>
                <a:gd name="connsiteX11" fmla="*/ 2284314 w 2284314"/>
                <a:gd name="connsiteY11" fmla="*/ 1857315 h 4165668"/>
                <a:gd name="connsiteX0" fmla="*/ 2284314 w 2284314"/>
                <a:gd name="connsiteY0" fmla="*/ 1857315 h 4165668"/>
                <a:gd name="connsiteX1" fmla="*/ 1934352 w 2284314"/>
                <a:gd name="connsiteY1" fmla="*/ 2248475 h 4165668"/>
                <a:gd name="connsiteX2" fmla="*/ 741716 w 2284314"/>
                <a:gd name="connsiteY2" fmla="*/ 4165668 h 4165668"/>
                <a:gd name="connsiteX3" fmla="*/ 1146761 w 2284314"/>
                <a:gd name="connsiteY3" fmla="*/ 2182219 h 4165668"/>
                <a:gd name="connsiteX4" fmla="*/ 1081217 w 2284314"/>
                <a:gd name="connsiteY4" fmla="*/ 1816242 h 4165668"/>
                <a:gd name="connsiteX5" fmla="*/ 67110 w 2284314"/>
                <a:gd name="connsiteY5" fmla="*/ 1808965 h 4165668"/>
                <a:gd name="connsiteX6" fmla="*/ 895895 w 2284314"/>
                <a:gd name="connsiteY6" fmla="*/ 1194467 h 4165668"/>
                <a:gd name="connsiteX7" fmla="*/ 793644 w 2284314"/>
                <a:gd name="connsiteY7" fmla="*/ 765113 h 4165668"/>
                <a:gd name="connsiteX8" fmla="*/ 360989 w 2284314"/>
                <a:gd name="connsiteY8" fmla="*/ 126166 h 4165668"/>
                <a:gd name="connsiteX9" fmla="*/ 1214077 w 2284314"/>
                <a:gd name="connsiteY9" fmla="*/ 313307 h 4165668"/>
                <a:gd name="connsiteX10" fmla="*/ 1595719 w 2284314"/>
                <a:gd name="connsiteY10" fmla="*/ 134020 h 4165668"/>
                <a:gd name="connsiteX11" fmla="*/ 2284314 w 2284314"/>
                <a:gd name="connsiteY11" fmla="*/ 1857315 h 4165668"/>
                <a:gd name="connsiteX0" fmla="*/ 2240394 w 2240394"/>
                <a:gd name="connsiteY0" fmla="*/ 1857315 h 4165668"/>
                <a:gd name="connsiteX1" fmla="*/ 1890432 w 2240394"/>
                <a:gd name="connsiteY1" fmla="*/ 2248475 h 4165668"/>
                <a:gd name="connsiteX2" fmla="*/ 697796 w 2240394"/>
                <a:gd name="connsiteY2" fmla="*/ 4165668 h 4165668"/>
                <a:gd name="connsiteX3" fmla="*/ 1102841 w 2240394"/>
                <a:gd name="connsiteY3" fmla="*/ 2182219 h 4165668"/>
                <a:gd name="connsiteX4" fmla="*/ 1037297 w 2240394"/>
                <a:gd name="connsiteY4" fmla="*/ 1816242 h 4165668"/>
                <a:gd name="connsiteX5" fmla="*/ 23190 w 2240394"/>
                <a:gd name="connsiteY5" fmla="*/ 1808965 h 4165668"/>
                <a:gd name="connsiteX6" fmla="*/ 851975 w 2240394"/>
                <a:gd name="connsiteY6" fmla="*/ 1194467 h 4165668"/>
                <a:gd name="connsiteX7" fmla="*/ 749724 w 2240394"/>
                <a:gd name="connsiteY7" fmla="*/ 765113 h 4165668"/>
                <a:gd name="connsiteX8" fmla="*/ 317069 w 2240394"/>
                <a:gd name="connsiteY8" fmla="*/ 126166 h 4165668"/>
                <a:gd name="connsiteX9" fmla="*/ 1170157 w 2240394"/>
                <a:gd name="connsiteY9" fmla="*/ 313307 h 4165668"/>
                <a:gd name="connsiteX10" fmla="*/ 1551799 w 2240394"/>
                <a:gd name="connsiteY10" fmla="*/ 134020 h 4165668"/>
                <a:gd name="connsiteX11" fmla="*/ 2240394 w 2240394"/>
                <a:gd name="connsiteY11" fmla="*/ 1857315 h 4165668"/>
                <a:gd name="connsiteX0" fmla="*/ 2240394 w 2240394"/>
                <a:gd name="connsiteY0" fmla="*/ 1857315 h 4165668"/>
                <a:gd name="connsiteX1" fmla="*/ 1890432 w 2240394"/>
                <a:gd name="connsiteY1" fmla="*/ 2248475 h 4165668"/>
                <a:gd name="connsiteX2" fmla="*/ 697796 w 2240394"/>
                <a:gd name="connsiteY2" fmla="*/ 4165668 h 4165668"/>
                <a:gd name="connsiteX3" fmla="*/ 1102841 w 2240394"/>
                <a:gd name="connsiteY3" fmla="*/ 2182219 h 4165668"/>
                <a:gd name="connsiteX4" fmla="*/ 1037297 w 2240394"/>
                <a:gd name="connsiteY4" fmla="*/ 1816242 h 4165668"/>
                <a:gd name="connsiteX5" fmla="*/ 23190 w 2240394"/>
                <a:gd name="connsiteY5" fmla="*/ 1808965 h 4165668"/>
                <a:gd name="connsiteX6" fmla="*/ 851975 w 2240394"/>
                <a:gd name="connsiteY6" fmla="*/ 1194467 h 4165668"/>
                <a:gd name="connsiteX7" fmla="*/ 749724 w 2240394"/>
                <a:gd name="connsiteY7" fmla="*/ 765113 h 4165668"/>
                <a:gd name="connsiteX8" fmla="*/ 317069 w 2240394"/>
                <a:gd name="connsiteY8" fmla="*/ 126166 h 4165668"/>
                <a:gd name="connsiteX9" fmla="*/ 1170157 w 2240394"/>
                <a:gd name="connsiteY9" fmla="*/ 313307 h 4165668"/>
                <a:gd name="connsiteX10" fmla="*/ 1551799 w 2240394"/>
                <a:gd name="connsiteY10" fmla="*/ 134020 h 4165668"/>
                <a:gd name="connsiteX11" fmla="*/ 2240394 w 2240394"/>
                <a:gd name="connsiteY11" fmla="*/ 1857315 h 4165668"/>
                <a:gd name="connsiteX0" fmla="*/ 2218423 w 2218423"/>
                <a:gd name="connsiteY0" fmla="*/ 1857315 h 4165668"/>
                <a:gd name="connsiteX1" fmla="*/ 1868461 w 2218423"/>
                <a:gd name="connsiteY1" fmla="*/ 2248475 h 4165668"/>
                <a:gd name="connsiteX2" fmla="*/ 675825 w 2218423"/>
                <a:gd name="connsiteY2" fmla="*/ 4165668 h 4165668"/>
                <a:gd name="connsiteX3" fmla="*/ 1080870 w 2218423"/>
                <a:gd name="connsiteY3" fmla="*/ 2182219 h 4165668"/>
                <a:gd name="connsiteX4" fmla="*/ 1015326 w 2218423"/>
                <a:gd name="connsiteY4" fmla="*/ 1816242 h 4165668"/>
                <a:gd name="connsiteX5" fmla="*/ 23701 w 2218423"/>
                <a:gd name="connsiteY5" fmla="*/ 1764764 h 4165668"/>
                <a:gd name="connsiteX6" fmla="*/ 830004 w 2218423"/>
                <a:gd name="connsiteY6" fmla="*/ 1194467 h 4165668"/>
                <a:gd name="connsiteX7" fmla="*/ 727753 w 2218423"/>
                <a:gd name="connsiteY7" fmla="*/ 765113 h 4165668"/>
                <a:gd name="connsiteX8" fmla="*/ 295098 w 2218423"/>
                <a:gd name="connsiteY8" fmla="*/ 126166 h 4165668"/>
                <a:gd name="connsiteX9" fmla="*/ 1148186 w 2218423"/>
                <a:gd name="connsiteY9" fmla="*/ 313307 h 4165668"/>
                <a:gd name="connsiteX10" fmla="*/ 1529828 w 2218423"/>
                <a:gd name="connsiteY10" fmla="*/ 134020 h 4165668"/>
                <a:gd name="connsiteX11" fmla="*/ 2218423 w 2218423"/>
                <a:gd name="connsiteY11" fmla="*/ 1857315 h 4165668"/>
                <a:gd name="connsiteX0" fmla="*/ 2217991 w 2217991"/>
                <a:gd name="connsiteY0" fmla="*/ 1857315 h 4165668"/>
                <a:gd name="connsiteX1" fmla="*/ 1868029 w 2217991"/>
                <a:gd name="connsiteY1" fmla="*/ 2248475 h 4165668"/>
                <a:gd name="connsiteX2" fmla="*/ 675393 w 2217991"/>
                <a:gd name="connsiteY2" fmla="*/ 4165668 h 4165668"/>
                <a:gd name="connsiteX3" fmla="*/ 1080438 w 2217991"/>
                <a:gd name="connsiteY3" fmla="*/ 2182219 h 4165668"/>
                <a:gd name="connsiteX4" fmla="*/ 1014894 w 2217991"/>
                <a:gd name="connsiteY4" fmla="*/ 1816242 h 4165668"/>
                <a:gd name="connsiteX5" fmla="*/ 23269 w 2217991"/>
                <a:gd name="connsiteY5" fmla="*/ 1764764 h 4165668"/>
                <a:gd name="connsiteX6" fmla="*/ 848490 w 2217991"/>
                <a:gd name="connsiteY6" fmla="*/ 1099362 h 4165668"/>
                <a:gd name="connsiteX7" fmla="*/ 727321 w 2217991"/>
                <a:gd name="connsiteY7" fmla="*/ 765113 h 4165668"/>
                <a:gd name="connsiteX8" fmla="*/ 294666 w 2217991"/>
                <a:gd name="connsiteY8" fmla="*/ 126166 h 4165668"/>
                <a:gd name="connsiteX9" fmla="*/ 1147754 w 2217991"/>
                <a:gd name="connsiteY9" fmla="*/ 313307 h 4165668"/>
                <a:gd name="connsiteX10" fmla="*/ 1529396 w 2217991"/>
                <a:gd name="connsiteY10" fmla="*/ 134020 h 4165668"/>
                <a:gd name="connsiteX11" fmla="*/ 2217991 w 2217991"/>
                <a:gd name="connsiteY11" fmla="*/ 1857315 h 4165668"/>
                <a:gd name="connsiteX0" fmla="*/ 2217991 w 2217991"/>
                <a:gd name="connsiteY0" fmla="*/ 1857315 h 4165668"/>
                <a:gd name="connsiteX1" fmla="*/ 1868029 w 2217991"/>
                <a:gd name="connsiteY1" fmla="*/ 2248475 h 4165668"/>
                <a:gd name="connsiteX2" fmla="*/ 675393 w 2217991"/>
                <a:gd name="connsiteY2" fmla="*/ 4165668 h 4165668"/>
                <a:gd name="connsiteX3" fmla="*/ 1080438 w 2217991"/>
                <a:gd name="connsiteY3" fmla="*/ 2182219 h 4165668"/>
                <a:gd name="connsiteX4" fmla="*/ 1014894 w 2217991"/>
                <a:gd name="connsiteY4" fmla="*/ 1816242 h 4165668"/>
                <a:gd name="connsiteX5" fmla="*/ 23269 w 2217991"/>
                <a:gd name="connsiteY5" fmla="*/ 1764764 h 4165668"/>
                <a:gd name="connsiteX6" fmla="*/ 848490 w 2217991"/>
                <a:gd name="connsiteY6" fmla="*/ 1099362 h 4165668"/>
                <a:gd name="connsiteX7" fmla="*/ 727321 w 2217991"/>
                <a:gd name="connsiteY7" fmla="*/ 765113 h 4165668"/>
                <a:gd name="connsiteX8" fmla="*/ 294666 w 2217991"/>
                <a:gd name="connsiteY8" fmla="*/ 126166 h 4165668"/>
                <a:gd name="connsiteX9" fmla="*/ 1147754 w 2217991"/>
                <a:gd name="connsiteY9" fmla="*/ 313307 h 4165668"/>
                <a:gd name="connsiteX10" fmla="*/ 1529396 w 2217991"/>
                <a:gd name="connsiteY10" fmla="*/ 134020 h 4165668"/>
                <a:gd name="connsiteX11" fmla="*/ 2217991 w 2217991"/>
                <a:gd name="connsiteY11" fmla="*/ 1857315 h 4165668"/>
                <a:gd name="connsiteX0" fmla="*/ 2217991 w 2217991"/>
                <a:gd name="connsiteY0" fmla="*/ 1857315 h 4165668"/>
                <a:gd name="connsiteX1" fmla="*/ 1868029 w 2217991"/>
                <a:gd name="connsiteY1" fmla="*/ 2248475 h 4165668"/>
                <a:gd name="connsiteX2" fmla="*/ 675393 w 2217991"/>
                <a:gd name="connsiteY2" fmla="*/ 4165668 h 4165668"/>
                <a:gd name="connsiteX3" fmla="*/ 1080438 w 2217991"/>
                <a:gd name="connsiteY3" fmla="*/ 2182219 h 4165668"/>
                <a:gd name="connsiteX4" fmla="*/ 1014894 w 2217991"/>
                <a:gd name="connsiteY4" fmla="*/ 1816242 h 4165668"/>
                <a:gd name="connsiteX5" fmla="*/ 23269 w 2217991"/>
                <a:gd name="connsiteY5" fmla="*/ 1764764 h 4165668"/>
                <a:gd name="connsiteX6" fmla="*/ 848490 w 2217991"/>
                <a:gd name="connsiteY6" fmla="*/ 1099362 h 4165668"/>
                <a:gd name="connsiteX7" fmla="*/ 788490 w 2217991"/>
                <a:gd name="connsiteY7" fmla="*/ 786408 h 4165668"/>
                <a:gd name="connsiteX8" fmla="*/ 294666 w 2217991"/>
                <a:gd name="connsiteY8" fmla="*/ 126166 h 4165668"/>
                <a:gd name="connsiteX9" fmla="*/ 1147754 w 2217991"/>
                <a:gd name="connsiteY9" fmla="*/ 313307 h 4165668"/>
                <a:gd name="connsiteX10" fmla="*/ 1529396 w 2217991"/>
                <a:gd name="connsiteY10" fmla="*/ 134020 h 4165668"/>
                <a:gd name="connsiteX11" fmla="*/ 2217991 w 2217991"/>
                <a:gd name="connsiteY11" fmla="*/ 1857315 h 4165668"/>
                <a:gd name="connsiteX0" fmla="*/ 2217991 w 2217991"/>
                <a:gd name="connsiteY0" fmla="*/ 1758613 h 4066966"/>
                <a:gd name="connsiteX1" fmla="*/ 1868029 w 2217991"/>
                <a:gd name="connsiteY1" fmla="*/ 2149773 h 4066966"/>
                <a:gd name="connsiteX2" fmla="*/ 675393 w 2217991"/>
                <a:gd name="connsiteY2" fmla="*/ 4066966 h 4066966"/>
                <a:gd name="connsiteX3" fmla="*/ 1080438 w 2217991"/>
                <a:gd name="connsiteY3" fmla="*/ 2083517 h 4066966"/>
                <a:gd name="connsiteX4" fmla="*/ 1014894 w 2217991"/>
                <a:gd name="connsiteY4" fmla="*/ 1717540 h 4066966"/>
                <a:gd name="connsiteX5" fmla="*/ 23269 w 2217991"/>
                <a:gd name="connsiteY5" fmla="*/ 1666062 h 4066966"/>
                <a:gd name="connsiteX6" fmla="*/ 848490 w 2217991"/>
                <a:gd name="connsiteY6" fmla="*/ 1000660 h 4066966"/>
                <a:gd name="connsiteX7" fmla="*/ 788490 w 2217991"/>
                <a:gd name="connsiteY7" fmla="*/ 687706 h 4066966"/>
                <a:gd name="connsiteX8" fmla="*/ 500758 w 2217991"/>
                <a:gd name="connsiteY8" fmla="*/ 146033 h 4066966"/>
                <a:gd name="connsiteX9" fmla="*/ 1147754 w 2217991"/>
                <a:gd name="connsiteY9" fmla="*/ 214605 h 4066966"/>
                <a:gd name="connsiteX10" fmla="*/ 1529396 w 2217991"/>
                <a:gd name="connsiteY10" fmla="*/ 35318 h 4066966"/>
                <a:gd name="connsiteX11" fmla="*/ 2217991 w 2217991"/>
                <a:gd name="connsiteY11" fmla="*/ 1758613 h 4066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17991" h="4066966">
                  <a:moveTo>
                    <a:pt x="2217991" y="1758613"/>
                  </a:moveTo>
                  <a:cubicBezTo>
                    <a:pt x="2077704" y="1922733"/>
                    <a:pt x="2220187" y="1760435"/>
                    <a:pt x="1868029" y="2149773"/>
                  </a:cubicBezTo>
                  <a:cubicBezTo>
                    <a:pt x="1681851" y="2432623"/>
                    <a:pt x="1024612" y="3950621"/>
                    <a:pt x="675393" y="4066966"/>
                  </a:cubicBezTo>
                  <a:cubicBezTo>
                    <a:pt x="503393" y="3720297"/>
                    <a:pt x="1023855" y="2475088"/>
                    <a:pt x="1080438" y="2083517"/>
                  </a:cubicBezTo>
                  <a:cubicBezTo>
                    <a:pt x="1137021" y="1691946"/>
                    <a:pt x="1137323" y="1903230"/>
                    <a:pt x="1014894" y="1717540"/>
                  </a:cubicBezTo>
                  <a:cubicBezTo>
                    <a:pt x="845564" y="1767630"/>
                    <a:pt x="136525" y="1953681"/>
                    <a:pt x="23269" y="1666062"/>
                  </a:cubicBezTo>
                  <a:cubicBezTo>
                    <a:pt x="-155909" y="1289277"/>
                    <a:pt x="755590" y="1179482"/>
                    <a:pt x="848490" y="1000660"/>
                  </a:cubicBezTo>
                  <a:cubicBezTo>
                    <a:pt x="805325" y="802377"/>
                    <a:pt x="865765" y="980261"/>
                    <a:pt x="788490" y="687706"/>
                  </a:cubicBezTo>
                  <a:cubicBezTo>
                    <a:pt x="532562" y="498029"/>
                    <a:pt x="363960" y="388559"/>
                    <a:pt x="500758" y="146033"/>
                  </a:cubicBezTo>
                  <a:cubicBezTo>
                    <a:pt x="822395" y="-236623"/>
                    <a:pt x="1061518" y="258813"/>
                    <a:pt x="1147754" y="214605"/>
                  </a:cubicBezTo>
                  <a:cubicBezTo>
                    <a:pt x="1233990" y="170397"/>
                    <a:pt x="1322605" y="30917"/>
                    <a:pt x="1529396" y="35318"/>
                  </a:cubicBezTo>
                  <a:lnTo>
                    <a:pt x="2217991" y="1758613"/>
                  </a:ln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668081" y="2165349"/>
              <a:ext cx="3528353" cy="1720851"/>
              <a:chOff x="-427615" y="285468"/>
              <a:chExt cx="3528353" cy="1720851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1354669" y="285469"/>
                <a:ext cx="1740900" cy="1717459"/>
                <a:chOff x="2605244" y="2275730"/>
                <a:chExt cx="1431795" cy="1412516"/>
              </a:xfrm>
              <a:solidFill>
                <a:schemeClr val="bg1"/>
              </a:solidFill>
            </p:grpSpPr>
            <p:sp>
              <p:nvSpPr>
                <p:cNvPr id="52" name="Oval 3"/>
                <p:cNvSpPr/>
                <p:nvPr/>
              </p:nvSpPr>
              <p:spPr>
                <a:xfrm rot="5400000">
                  <a:off x="2436902" y="2824704"/>
                  <a:ext cx="141251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DAA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3"/>
                <p:cNvSpPr/>
                <p:nvPr/>
              </p:nvSpPr>
              <p:spPr>
                <a:xfrm rot="8684305">
                  <a:off x="3017233" y="3214064"/>
                  <a:ext cx="101980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DAA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grpFill/>
                <a:ln w="38100">
                  <a:solidFill>
                    <a:srgbClr val="DAA6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-427615" y="285468"/>
                <a:ext cx="3528353" cy="1720851"/>
                <a:chOff x="1145189" y="2272940"/>
                <a:chExt cx="2901879" cy="1415306"/>
              </a:xfrm>
              <a:solidFill>
                <a:srgbClr val="FFC000">
                  <a:alpha val="51000"/>
                </a:srgbClr>
              </a:solidFill>
            </p:grpSpPr>
            <p:sp>
              <p:nvSpPr>
                <p:cNvPr id="47" name="Oval 3"/>
                <p:cNvSpPr/>
                <p:nvPr/>
              </p:nvSpPr>
              <p:spPr>
                <a:xfrm rot="2467886">
                  <a:off x="1145189" y="2614906"/>
                  <a:ext cx="2255705" cy="440545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solidFill>
                  <a:srgbClr val="92D050">
                    <a:alpha val="70000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3"/>
                <p:cNvSpPr/>
                <p:nvPr/>
              </p:nvSpPr>
              <p:spPr>
                <a:xfrm rot="5400000">
                  <a:off x="2435507" y="2823309"/>
                  <a:ext cx="1415306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solidFill>
                  <a:srgbClr val="92D050">
                    <a:alpha val="70000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3"/>
                <p:cNvSpPr/>
                <p:nvPr/>
              </p:nvSpPr>
              <p:spPr>
                <a:xfrm rot="8684305">
                  <a:off x="3016220" y="3210877"/>
                  <a:ext cx="1030848" cy="314568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84679" h="857173">
                      <a:moveTo>
                        <a:pt x="0" y="428604"/>
                      </a:moveTo>
                      <a:cubicBezTo>
                        <a:pt x="0" y="191970"/>
                        <a:pt x="214350" y="-6058"/>
                        <a:pt x="428463" y="141"/>
                      </a:cubicBezTo>
                      <a:cubicBezTo>
                        <a:pt x="642576" y="6340"/>
                        <a:pt x="1284679" y="334555"/>
                        <a:pt x="1284679" y="465800"/>
                      </a:cubicBezTo>
                      <a:cubicBezTo>
                        <a:pt x="1284679" y="597045"/>
                        <a:pt x="642576" y="863266"/>
                        <a:pt x="428463" y="857067"/>
                      </a:cubicBezTo>
                      <a:cubicBezTo>
                        <a:pt x="214350" y="850868"/>
                        <a:pt x="0" y="665238"/>
                        <a:pt x="0" y="428604"/>
                      </a:cubicBezTo>
                      <a:close/>
                    </a:path>
                  </a:pathLst>
                </a:custGeom>
                <a:solidFill>
                  <a:srgbClr val="92D050">
                    <a:alpha val="70000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3"/>
                <p:cNvSpPr/>
                <p:nvPr/>
              </p:nvSpPr>
              <p:spPr>
                <a:xfrm rot="5400000">
                  <a:off x="2881779" y="2847165"/>
                  <a:ext cx="538127" cy="1091197"/>
                </a:xfrm>
                <a:custGeom>
                  <a:avLst/>
                  <a:gdLst>
                    <a:gd name="connsiteX0" fmla="*/ 0 w 856925"/>
                    <a:gd name="connsiteY0" fmla="*/ 428463 h 856925"/>
                    <a:gd name="connsiteX1" fmla="*/ 428463 w 856925"/>
                    <a:gd name="connsiteY1" fmla="*/ 0 h 856925"/>
                    <a:gd name="connsiteX2" fmla="*/ 856926 w 856925"/>
                    <a:gd name="connsiteY2" fmla="*/ 428463 h 856925"/>
                    <a:gd name="connsiteX3" fmla="*/ 428463 w 856925"/>
                    <a:gd name="connsiteY3" fmla="*/ 856926 h 856925"/>
                    <a:gd name="connsiteX4" fmla="*/ 0 w 856925"/>
                    <a:gd name="connsiteY4" fmla="*/ 428463 h 856925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679"/>
                    <a:gd name="connsiteY0" fmla="*/ 428604 h 857240"/>
                    <a:gd name="connsiteX1" fmla="*/ 428463 w 1284679"/>
                    <a:gd name="connsiteY1" fmla="*/ 141 h 857240"/>
                    <a:gd name="connsiteX2" fmla="*/ 1284679 w 1284679"/>
                    <a:gd name="connsiteY2" fmla="*/ 465800 h 857240"/>
                    <a:gd name="connsiteX3" fmla="*/ 428463 w 1284679"/>
                    <a:gd name="connsiteY3" fmla="*/ 857067 h 857240"/>
                    <a:gd name="connsiteX4" fmla="*/ 0 w 1284679"/>
                    <a:gd name="connsiteY4" fmla="*/ 428604 h 857240"/>
                    <a:gd name="connsiteX0" fmla="*/ 0 w 1284777"/>
                    <a:gd name="connsiteY0" fmla="*/ 428604 h 857237"/>
                    <a:gd name="connsiteX1" fmla="*/ 428463 w 1284777"/>
                    <a:gd name="connsiteY1" fmla="*/ 141 h 857237"/>
                    <a:gd name="connsiteX2" fmla="*/ 1284679 w 1284777"/>
                    <a:gd name="connsiteY2" fmla="*/ 465800 h 857237"/>
                    <a:gd name="connsiteX3" fmla="*/ 428463 w 1284777"/>
                    <a:gd name="connsiteY3" fmla="*/ 857067 h 857237"/>
                    <a:gd name="connsiteX4" fmla="*/ 0 w 1284777"/>
                    <a:gd name="connsiteY4" fmla="*/ 428604 h 857237"/>
                    <a:gd name="connsiteX0" fmla="*/ 0 w 1284679"/>
                    <a:gd name="connsiteY0" fmla="*/ 428604 h 857173"/>
                    <a:gd name="connsiteX1" fmla="*/ 428463 w 1284679"/>
                    <a:gd name="connsiteY1" fmla="*/ 141 h 857173"/>
                    <a:gd name="connsiteX2" fmla="*/ 1284679 w 1284679"/>
                    <a:gd name="connsiteY2" fmla="*/ 465800 h 857173"/>
                    <a:gd name="connsiteX3" fmla="*/ 428463 w 1284679"/>
                    <a:gd name="connsiteY3" fmla="*/ 857067 h 857173"/>
                    <a:gd name="connsiteX4" fmla="*/ 0 w 1284679"/>
                    <a:gd name="connsiteY4" fmla="*/ 428604 h 857173"/>
                    <a:gd name="connsiteX0" fmla="*/ 0 w 1783524"/>
                    <a:gd name="connsiteY0" fmla="*/ 418804 h 857327"/>
                    <a:gd name="connsiteX1" fmla="*/ 927308 w 1783524"/>
                    <a:gd name="connsiteY1" fmla="*/ 234 h 857327"/>
                    <a:gd name="connsiteX2" fmla="*/ 1783524 w 1783524"/>
                    <a:gd name="connsiteY2" fmla="*/ 465893 h 857327"/>
                    <a:gd name="connsiteX3" fmla="*/ 927308 w 1783524"/>
                    <a:gd name="connsiteY3" fmla="*/ 857160 h 857327"/>
                    <a:gd name="connsiteX4" fmla="*/ 0 w 1783524"/>
                    <a:gd name="connsiteY4" fmla="*/ 418804 h 857327"/>
                    <a:gd name="connsiteX0" fmla="*/ -2 w 2039671"/>
                    <a:gd name="connsiteY0" fmla="*/ 418803 h 857328"/>
                    <a:gd name="connsiteX1" fmla="*/ 1183455 w 2039671"/>
                    <a:gd name="connsiteY1" fmla="*/ 234 h 857328"/>
                    <a:gd name="connsiteX2" fmla="*/ 2039671 w 2039671"/>
                    <a:gd name="connsiteY2" fmla="*/ 465893 h 857328"/>
                    <a:gd name="connsiteX3" fmla="*/ 1183455 w 2039671"/>
                    <a:gd name="connsiteY3" fmla="*/ 857160 h 857328"/>
                    <a:gd name="connsiteX4" fmla="*/ -2 w 2039671"/>
                    <a:gd name="connsiteY4" fmla="*/ 418803 h 857328"/>
                    <a:gd name="connsiteX0" fmla="*/ 2 w 1727942"/>
                    <a:gd name="connsiteY0" fmla="*/ 418595 h 856968"/>
                    <a:gd name="connsiteX1" fmla="*/ 1183459 w 1727942"/>
                    <a:gd name="connsiteY1" fmla="*/ 26 h 856968"/>
                    <a:gd name="connsiteX2" fmla="*/ 1727943 w 1727942"/>
                    <a:gd name="connsiteY2" fmla="*/ 433607 h 856968"/>
                    <a:gd name="connsiteX3" fmla="*/ 1183459 w 1727942"/>
                    <a:gd name="connsiteY3" fmla="*/ 856952 h 856968"/>
                    <a:gd name="connsiteX4" fmla="*/ 2 w 1727942"/>
                    <a:gd name="connsiteY4" fmla="*/ 418595 h 856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27942" h="856968">
                      <a:moveTo>
                        <a:pt x="2" y="418595"/>
                      </a:moveTo>
                      <a:cubicBezTo>
                        <a:pt x="2" y="181961"/>
                        <a:pt x="895469" y="-2476"/>
                        <a:pt x="1183459" y="26"/>
                      </a:cubicBezTo>
                      <a:cubicBezTo>
                        <a:pt x="1471449" y="2528"/>
                        <a:pt x="1727943" y="302362"/>
                        <a:pt x="1727943" y="433607"/>
                      </a:cubicBezTo>
                      <a:cubicBezTo>
                        <a:pt x="1727943" y="564852"/>
                        <a:pt x="1471449" y="859454"/>
                        <a:pt x="1183459" y="856952"/>
                      </a:cubicBezTo>
                      <a:cubicBezTo>
                        <a:pt x="895469" y="854450"/>
                        <a:pt x="2" y="655229"/>
                        <a:pt x="2" y="418595"/>
                      </a:cubicBezTo>
                      <a:close/>
                    </a:path>
                  </a:pathLst>
                </a:custGeom>
                <a:solidFill>
                  <a:srgbClr val="92D050">
                    <a:alpha val="70000"/>
                  </a:srgbClr>
                </a:solidFill>
                <a:ln w="381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050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8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wEM vs CERES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072" y="1428750"/>
            <a:ext cx="9303855" cy="435292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5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Gradient Domain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94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00" y="1371600"/>
            <a:ext cx="8327300" cy="4383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00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95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925" y="859758"/>
            <a:ext cx="9870150" cy="519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Preporcessing times: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066" y="2457450"/>
            <a:ext cx="6917869" cy="238928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93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Statistics: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" y="2114550"/>
            <a:ext cx="13315167" cy="24807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32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1851" y="3639146"/>
            <a:ext cx="10515600" cy="923330"/>
          </a:xfrm>
        </p:spPr>
        <p:txBody>
          <a:bodyPr/>
          <a:lstStyle/>
          <a:p>
            <a:r>
              <a:rPr lang="de-DE" dirty="0" smtClean="0"/>
              <a:t>END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E0533-6204-486F-B3A4-7C54FE22DCA4}" type="slidenum">
              <a:rPr lang="en-US" smtClean="0"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26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T_pptmaster_gen_en">
  <a:themeElements>
    <a:clrScheme name="UT_pptmaster_gen_en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pptmaster_gen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UT_pptmaster_gen_en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UT_pptmaster_gen_en">
  <a:themeElements>
    <a:clrScheme name="UT_pptmaster_gen_en 1">
      <a:dk1>
        <a:srgbClr val="333333"/>
      </a:dk1>
      <a:lt1>
        <a:srgbClr val="FFFFFF"/>
      </a:lt1>
      <a:dk2>
        <a:srgbClr val="A51E37"/>
      </a:dk2>
      <a:lt2>
        <a:srgbClr val="2D2015"/>
      </a:lt2>
      <a:accent1>
        <a:srgbClr val="ADB3B7"/>
      </a:accent1>
      <a:accent2>
        <a:srgbClr val="B4A069"/>
      </a:accent2>
      <a:accent3>
        <a:srgbClr val="FFFFFF"/>
      </a:accent3>
      <a:accent4>
        <a:srgbClr val="2A2A2A"/>
      </a:accent4>
      <a:accent5>
        <a:srgbClr val="D3D6D8"/>
      </a:accent5>
      <a:accent6>
        <a:srgbClr val="A3915E"/>
      </a:accent6>
      <a:hlink>
        <a:srgbClr val="32414B"/>
      </a:hlink>
      <a:folHlink>
        <a:srgbClr val="A51E37"/>
      </a:folHlink>
    </a:clrScheme>
    <a:fontScheme name="UT_pptmaster_gen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UT_pptmaster_gen_en 1">
        <a:dk1>
          <a:srgbClr val="333333"/>
        </a:dk1>
        <a:lt1>
          <a:srgbClr val="FFFFFF"/>
        </a:lt1>
        <a:dk2>
          <a:srgbClr val="A51E37"/>
        </a:dk2>
        <a:lt2>
          <a:srgbClr val="2D2015"/>
        </a:lt2>
        <a:accent1>
          <a:srgbClr val="ADB3B7"/>
        </a:accent1>
        <a:accent2>
          <a:srgbClr val="B4A069"/>
        </a:accent2>
        <a:accent3>
          <a:srgbClr val="FFFFFF"/>
        </a:accent3>
        <a:accent4>
          <a:srgbClr val="2A2A2A"/>
        </a:accent4>
        <a:accent5>
          <a:srgbClr val="D3D6D8"/>
        </a:accent5>
        <a:accent6>
          <a:srgbClr val="A3915E"/>
        </a:accent6>
        <a:hlink>
          <a:srgbClr val="32414B"/>
        </a:hlink>
        <a:folHlink>
          <a:srgbClr val="A51E3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UT_pptmaster_science_en</Template>
  <TotalTime>17165</TotalTime>
  <Words>2304</Words>
  <Application>Microsoft Office PowerPoint</Application>
  <PresentationFormat>Widescreen</PresentationFormat>
  <Paragraphs>739</Paragraphs>
  <Slides>98</Slides>
  <Notes>42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98</vt:i4>
      </vt:variant>
    </vt:vector>
  </HeadingPairs>
  <TitlesOfParts>
    <vt:vector size="105" baseType="lpstr">
      <vt:lpstr>Arial</vt:lpstr>
      <vt:lpstr>Calibri</vt:lpstr>
      <vt:lpstr>Cambria Math</vt:lpstr>
      <vt:lpstr>NimbusRomNo9L-Regu</vt:lpstr>
      <vt:lpstr>Wingdings</vt:lpstr>
      <vt:lpstr>UT_pptmaster_gen_en</vt:lpstr>
      <vt:lpstr>1_UT_pptmaster_gen_en</vt:lpstr>
      <vt:lpstr>Product Importance Sampling  for Light Transport Path Guiding</vt:lpstr>
      <vt:lpstr>Motivation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 Transport: Rendering Equation</vt:lpstr>
      <vt:lpstr>Light Transport: Rendering Equation</vt:lpstr>
      <vt:lpstr>Bidirectional Reflectance Distribution Function (BRDF) </vt:lpstr>
      <vt:lpstr>Incomming Illumination</vt:lpstr>
      <vt:lpstr>Reflectance Integral</vt:lpstr>
      <vt:lpstr>BRDF-based Sampling</vt:lpstr>
      <vt:lpstr>Guided Illumination Sampling</vt:lpstr>
      <vt:lpstr>Optimal (Product) Sampling</vt:lpstr>
      <vt:lpstr>Related Work</vt:lpstr>
      <vt:lpstr>Product Importance Sampling</vt:lpstr>
      <vt:lpstr>BRDF GMM Representation</vt:lpstr>
      <vt:lpstr>Illumination GMM Representation</vt:lpstr>
      <vt:lpstr>Gaussian Mixture Model (GMM)</vt:lpstr>
      <vt:lpstr>Gaussian Mixture Model (GMM)</vt:lpstr>
      <vt:lpstr>Gaussian Mixture Model (GMM)</vt:lpstr>
      <vt:lpstr>Gaussian Mixture Model (GMM)</vt:lpstr>
      <vt:lpstr>Product of two Gaussians is a Gaussian</vt:lpstr>
      <vt:lpstr>Product of two Gaussians is a Gaussian</vt:lpstr>
      <vt:lpstr>Product of two Gaussians is a Gaussian</vt:lpstr>
      <vt:lpstr>Product of two Gaussians is a Gaussian</vt:lpstr>
      <vt:lpstr>Product GMM Representation</vt:lpstr>
      <vt:lpstr>Product GMM Representation</vt:lpstr>
      <vt:lpstr>Pipeline</vt:lpstr>
      <vt:lpstr>Pipeline</vt:lpstr>
      <vt:lpstr>Pipeline</vt:lpstr>
      <vt:lpstr>Pipeline</vt:lpstr>
      <vt:lpstr>Pipeline</vt:lpstr>
      <vt:lpstr>Illumination Fit: [Vorba2014]</vt:lpstr>
      <vt:lpstr>BRDF Fitting and Caching</vt:lpstr>
      <vt:lpstr>Fitting BRDF GMM</vt:lpstr>
      <vt:lpstr>Fitting BRDF GMM</vt:lpstr>
      <vt:lpstr>wEM vs CERES</vt:lpstr>
      <vt:lpstr>wEM vs CERES</vt:lpstr>
      <vt:lpstr>wEM vs CERES</vt:lpstr>
      <vt:lpstr>wEM vs CERES</vt:lpstr>
      <vt:lpstr>Caching</vt:lpstr>
      <vt:lpstr>Caching</vt:lpstr>
      <vt:lpstr>Caching</vt:lpstr>
      <vt:lpstr>Caching</vt:lpstr>
      <vt:lpstr>Caching</vt:lpstr>
      <vt:lpstr>Caching</vt:lpstr>
      <vt:lpstr>GMM 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Component Reduction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Average Path Lenghts   Vorba: 9.8  Ours: 4.9</vt:lpstr>
      <vt:lpstr>Average Path Lenghts   Vorba: 9.8  Ours: 4.9</vt:lpstr>
      <vt:lpstr>Average Path Lenghts   Vorba: 9.8  Ours: 4.9</vt:lpstr>
      <vt:lpstr>Average Path Lenghts   Vorba: 6.5   Ours: 9.0</vt:lpstr>
      <vt:lpstr>Discussion / Future work</vt:lpstr>
      <vt:lpstr>Discussion / Future Work</vt:lpstr>
      <vt:lpstr>Discussion / Future Work</vt:lpstr>
      <vt:lpstr>Discussion / Future Work</vt:lpstr>
      <vt:lpstr>PowerPoint Presentation</vt:lpstr>
      <vt:lpstr>PowerPoint Presentation</vt:lpstr>
      <vt:lpstr>PowerPoint Presentation</vt:lpstr>
      <vt:lpstr>Discussion/Future Work</vt:lpstr>
      <vt:lpstr>Product Importance Sampling  for Light Transport Path Guiding</vt:lpstr>
      <vt:lpstr>Backup</vt:lpstr>
      <vt:lpstr>wEM vs CERES</vt:lpstr>
      <vt:lpstr>Gradient Domain</vt:lpstr>
      <vt:lpstr>PowerPoint Presentation</vt:lpstr>
      <vt:lpstr>Preporcessing times:</vt:lpstr>
      <vt:lpstr>Statistics: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sherholz</dc:creator>
  <cp:lastModifiedBy>sherholz</cp:lastModifiedBy>
  <cp:revision>405</cp:revision>
  <cp:lastPrinted>2016-06-19T15:30:01Z</cp:lastPrinted>
  <dcterms:created xsi:type="dcterms:W3CDTF">2016-06-08T09:32:08Z</dcterms:created>
  <dcterms:modified xsi:type="dcterms:W3CDTF">2016-09-19T07:15:23Z</dcterms:modified>
</cp:coreProperties>
</file>