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"/>
  </p:notesMasterIdLst>
  <p:sldIdLst>
    <p:sldId id="306" r:id="rId2"/>
    <p:sldId id="309" r:id="rId3"/>
    <p:sldId id="307" r:id="rId4"/>
    <p:sldId id="30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1182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</a:t>
            </a:r>
            <a:r>
              <a:rPr lang="en-US" b="1" dirty="0" smtClean="0"/>
              <a:t>– </a:t>
            </a:r>
            <a:r>
              <a:rPr lang="cs-CZ" b="1" dirty="0" smtClean="0"/>
              <a:t>Cvičení </a:t>
            </a:r>
            <a:r>
              <a:rPr lang="en-US" b="1" dirty="0" smtClean="0"/>
              <a:t>4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</a:t>
            </a:r>
            <a:r>
              <a:rPr lang="cs-CZ" dirty="0" err="1" smtClean="0"/>
              <a:t>íz</a:t>
            </a:r>
            <a:r>
              <a:rPr lang="cs-CZ" dirty="0" smtClean="0"/>
              <a:t> na přestávku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Odvoďte na základě následujících indicií přibližný </a:t>
            </a:r>
            <a:r>
              <a:rPr lang="cs-CZ" i="1" dirty="0" smtClean="0"/>
              <a:t>promítnutý</a:t>
            </a:r>
            <a:r>
              <a:rPr lang="cs-CZ" dirty="0" smtClean="0"/>
              <a:t> (</a:t>
            </a:r>
            <a:r>
              <a:rPr lang="cs-CZ" dirty="0" err="1" smtClean="0"/>
              <a:t>projected</a:t>
            </a:r>
            <a:r>
              <a:rPr lang="cs-CZ" dirty="0" smtClean="0"/>
              <a:t>) prostorový úhel, pod kterým vidíme Slunce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Předpokládejte že Slunce je v zenitu a že je </a:t>
            </a:r>
            <a:r>
              <a:rPr lang="cs-CZ" dirty="0" err="1" smtClean="0"/>
              <a:t>Lambertovským</a:t>
            </a:r>
            <a:r>
              <a:rPr lang="cs-CZ" dirty="0" smtClean="0"/>
              <a:t> emitorem.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13" t="20400" r="2806" b="53606"/>
          <a:stretch>
            <a:fillRect/>
          </a:stretch>
        </p:blipFill>
        <p:spPr bwMode="auto">
          <a:xfrm>
            <a:off x="395536" y="2852936"/>
            <a:ext cx="84249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odrazu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Odvoďte směr odraženého paprsku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3131840" y="2276872"/>
          <a:ext cx="2713037" cy="525463"/>
        </p:xfrm>
        <a:graphic>
          <a:graphicData uri="http://schemas.openxmlformats.org/presentationml/2006/ole">
            <p:oleObj spid="_x0000_s77826" name="Rovnice" r:id="rId3" imgW="1180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Fyzikálně korektní Phongův model</a:t>
            </a: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Odvoďte odrazivost </a:t>
            </a:r>
            <a:r>
              <a:rPr lang="cs-CZ" dirty="0" err="1" smtClean="0"/>
              <a:t>Phongovy</a:t>
            </a:r>
            <a:r>
              <a:rPr lang="cs-CZ" dirty="0" smtClean="0"/>
              <a:t> BRDF při pohledu podél normály: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827584" y="2780928"/>
          <a:ext cx="7764463" cy="990600"/>
        </p:xfrm>
        <a:graphic>
          <a:graphicData uri="http://schemas.openxmlformats.org/presentationml/2006/ole">
            <p:oleObj spid="_x0000_s78850" name="Rovnice" r:id="rId3" imgW="3390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</TotalTime>
  <Words>87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Hrany</vt:lpstr>
      <vt:lpstr>Rovnice</vt:lpstr>
      <vt:lpstr>Počítačová grafika III – Cvičení 4</vt:lpstr>
      <vt:lpstr>Kvíz na přestávku</vt:lpstr>
      <vt:lpstr>Zákon odrazu</vt:lpstr>
      <vt:lpstr>Fyzikálně korektní Phongův model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4 - Počítačová grafika III (NPGR010)</dc:title>
  <dc:creator>Jaroslav Křivánek</dc:creator>
  <cp:lastModifiedBy>Jaroslav Křivánek</cp:lastModifiedBy>
  <cp:revision>2787</cp:revision>
  <dcterms:created xsi:type="dcterms:W3CDTF">2006-11-17T09:10:54Z</dcterms:created>
  <dcterms:modified xsi:type="dcterms:W3CDTF">2011-11-07T08:59:56Z</dcterms:modified>
</cp:coreProperties>
</file>