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404" r:id="rId3"/>
    <p:sldId id="407" r:id="rId4"/>
    <p:sldId id="408" r:id="rId5"/>
    <p:sldId id="409" r:id="rId6"/>
    <p:sldId id="405" r:id="rId7"/>
    <p:sldId id="410" r:id="rId8"/>
    <p:sldId id="411" r:id="rId9"/>
    <p:sldId id="412" r:id="rId10"/>
    <p:sldId id="4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5" d="100"/>
          <a:sy n="75" d="100"/>
        </p:scale>
        <p:origin x="-177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5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243638"/>
            <a:ext cx="4402832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3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13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2011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57200" y="6237312"/>
            <a:ext cx="4402832" cy="463526"/>
          </a:xfrm>
          <a:prstGeom prst="rect">
            <a:avLst/>
          </a:prstGeom>
        </p:spPr>
        <p:txBody>
          <a:bodyPr anchor="b" anchorCtr="0"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g.acm.org/" TargetMode="External"/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uter.org/portal/web/computingnow/cga" TargetMode="External"/><Relationship Id="rId5" Type="http://schemas.openxmlformats.org/officeDocument/2006/relationships/hyperlink" Target="http://www.computer.org/portal/web/tvcg" TargetMode="External"/><Relationship Id="rId4" Type="http://schemas.openxmlformats.org/officeDocument/2006/relationships/hyperlink" Target="http://diglib.eg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24000"/>
            <a:ext cx="7854007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Seminar on Scientific Soft Skills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Seminar 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en-US" dirty="0" err="1" smtClean="0"/>
              <a:t>Hewings</a:t>
            </a:r>
            <a:r>
              <a:rPr lang="en-US" dirty="0" smtClean="0"/>
              <a:t>: </a:t>
            </a:r>
            <a:r>
              <a:rPr lang="en-US" i="1" dirty="0" smtClean="0"/>
              <a:t>Advanced grammar in use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ed.,  Cambridge University Press, 2006.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you sing up?</a:t>
            </a:r>
          </a:p>
          <a:p>
            <a:endParaRPr lang="en-US" dirty="0" smtClean="0"/>
          </a:p>
          <a:p>
            <a:r>
              <a:rPr lang="en-US" dirty="0" smtClean="0"/>
              <a:t>What do you expect?</a:t>
            </a:r>
          </a:p>
          <a:p>
            <a:endParaRPr lang="en-US" dirty="0" smtClean="0"/>
          </a:p>
          <a:p>
            <a:r>
              <a:rPr lang="en-US" dirty="0" smtClean="0"/>
              <a:t>What do you want to work on? What skills would you like to improve?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the seminar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 dirty="0" smtClean="0"/>
              <a:t>English grammar exercises at the beginning of each class</a:t>
            </a:r>
          </a:p>
          <a:p>
            <a:pPr lvl="1"/>
            <a:r>
              <a:rPr lang="en-US" dirty="0" err="1" smtClean="0"/>
              <a:t>Hewings</a:t>
            </a:r>
            <a:r>
              <a:rPr lang="en-US" dirty="0" smtClean="0"/>
              <a:t>: </a:t>
            </a:r>
            <a:r>
              <a:rPr lang="en-US" i="1" dirty="0" smtClean="0"/>
              <a:t>Advanced grammar in use</a:t>
            </a:r>
          </a:p>
          <a:p>
            <a:endParaRPr lang="en-US" dirty="0" smtClean="0"/>
          </a:p>
          <a:p>
            <a:r>
              <a:rPr lang="en-US" dirty="0" smtClean="0"/>
              <a:t>Five minute presentation of each student’s work</a:t>
            </a:r>
          </a:p>
          <a:p>
            <a:pPr lvl="1"/>
            <a:r>
              <a:rPr lang="en-US" dirty="0" smtClean="0"/>
              <a:t>With slides</a:t>
            </a:r>
          </a:p>
          <a:p>
            <a:endParaRPr lang="en-US" dirty="0" smtClean="0"/>
          </a:p>
          <a:p>
            <a:r>
              <a:rPr lang="en-US" dirty="0" smtClean="0"/>
              <a:t>Lectures given by me</a:t>
            </a:r>
          </a:p>
          <a:p>
            <a:pPr lvl="1"/>
            <a:r>
              <a:rPr lang="en-US" dirty="0" smtClean="0"/>
              <a:t>Critical reading</a:t>
            </a:r>
          </a:p>
          <a:p>
            <a:pPr lvl="1"/>
            <a:r>
              <a:rPr lang="en-US" dirty="0" smtClean="0"/>
              <a:t>Paper reviewing</a:t>
            </a:r>
          </a:p>
          <a:p>
            <a:pPr lvl="1"/>
            <a:r>
              <a:rPr lang="en-US" dirty="0" smtClean="0"/>
              <a:t>Scientific writing</a:t>
            </a:r>
          </a:p>
          <a:p>
            <a:pPr lvl="1"/>
            <a:r>
              <a:rPr lang="en-US" dirty="0" smtClean="0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could the seminar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is assigned a paper</a:t>
            </a:r>
          </a:p>
          <a:p>
            <a:pPr lvl="1"/>
            <a:r>
              <a:rPr lang="en-US" dirty="0" smtClean="0"/>
              <a:t>Conference-style presentation (15 + 5 minutes sharp)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Followed by a critical discussion of the paper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Critical review – review form provided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page summary – ready for publication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Another round of conference-style presentations </a:t>
            </a:r>
          </a:p>
          <a:p>
            <a:pPr lvl="2"/>
            <a:r>
              <a:rPr lang="en-US" dirty="0" smtClean="0"/>
              <a:t>This time flawless!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this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waste time: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	</a:t>
            </a:r>
            <a:r>
              <a:rPr lang="en-US" b="1" dirty="0" smtClean="0"/>
              <a:t>Work on your own paper</a:t>
            </a:r>
            <a:r>
              <a:rPr lang="en-US" dirty="0" smtClean="0"/>
              <a:t> in the seminar!</a:t>
            </a:r>
            <a:br>
              <a:rPr lang="en-US" dirty="0" smtClean="0"/>
            </a:br>
            <a:r>
              <a:rPr lang="en-US" dirty="0" smtClean="0"/>
              <a:t>(Or choose something closely related to your work)</a:t>
            </a:r>
          </a:p>
          <a:p>
            <a:endParaRPr lang="en-US" dirty="0" smtClean="0"/>
          </a:p>
          <a:p>
            <a:r>
              <a:rPr lang="en-US" dirty="0" smtClean="0"/>
              <a:t>Where to find the papers</a:t>
            </a:r>
          </a:p>
          <a:p>
            <a:pPr lvl="1"/>
            <a:r>
              <a:rPr lang="en-US" dirty="0" smtClean="0">
                <a:hlinkClick r:id="rId2"/>
              </a:rPr>
              <a:t>http://kesen.realtimerendering.com/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http://tog.acm.org/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http://diglib.eg.org/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http://www.computer.org/portal/web/tvcg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http://www.computer.org/portal/web/computingnow/cga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Seminar held exclusively in English</a:t>
            </a:r>
          </a:p>
          <a:p>
            <a:endParaRPr lang="en-US" dirty="0" smtClean="0"/>
          </a:p>
          <a:p>
            <a:r>
              <a:rPr lang="en-US" dirty="0" smtClean="0"/>
              <a:t>Attendance mandatory</a:t>
            </a:r>
          </a:p>
          <a:p>
            <a:pPr lvl="1"/>
            <a:r>
              <a:rPr lang="en-US" dirty="0" smtClean="0"/>
              <a:t>Miss more than 2x = fail</a:t>
            </a:r>
          </a:p>
          <a:p>
            <a:endParaRPr lang="en-US" dirty="0" smtClean="0"/>
          </a:p>
          <a:p>
            <a:r>
              <a:rPr lang="en-US" dirty="0" smtClean="0"/>
              <a:t>Deadlines are strict</a:t>
            </a:r>
          </a:p>
          <a:p>
            <a:pPr lvl="1"/>
            <a:r>
              <a:rPr lang="en-US" dirty="0" smtClean="0"/>
              <a:t>Missing a deadline = fail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4402832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 summary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03/01/2016 </a:t>
            </a:r>
            <a:r>
              <a:rPr lang="en-US" dirty="0" smtClean="0"/>
              <a:t>(Next week) – paper choice</a:t>
            </a:r>
          </a:p>
          <a:p>
            <a:pPr lvl="1"/>
            <a:r>
              <a:rPr lang="en-US" dirty="0" smtClean="0"/>
              <a:t>Send me your choice by e-mail during the week</a:t>
            </a:r>
          </a:p>
          <a:p>
            <a:pPr lvl="1"/>
            <a:r>
              <a:rPr lang="en-US" dirty="0" smtClean="0"/>
              <a:t>Can discuss during / after today’s seminar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03/08/2016 </a:t>
            </a:r>
            <a:r>
              <a:rPr lang="en-US" dirty="0" smtClean="0"/>
              <a:t>(Week 3) – students’ </a:t>
            </a:r>
            <a:r>
              <a:rPr lang="en-US" dirty="0" smtClean="0"/>
              <a:t>presentations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03/22/2016 </a:t>
            </a:r>
            <a:r>
              <a:rPr lang="en-US" dirty="0" smtClean="0"/>
              <a:t>(Week 4) – paper presentations </a:t>
            </a:r>
            <a:r>
              <a:rPr lang="en-US" dirty="0" smtClean="0"/>
              <a:t>start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 summary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04/05/2016 </a:t>
            </a:r>
            <a:r>
              <a:rPr lang="en-US" dirty="0" smtClean="0"/>
              <a:t>(Week 7) – paper review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05/10/2016 </a:t>
            </a:r>
            <a:r>
              <a:rPr lang="en-US" dirty="0" smtClean="0"/>
              <a:t>(Week 12) – written paper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work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minutes max, with slides</a:t>
            </a:r>
          </a:p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Introduce yourself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Work you have done in the past (publications?,  awards?)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research questions are you working on in general? What is their relevance to your research field and society?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your current work on? What results are you expecting? Where/when do you want to publish?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Scientific Soft Skills Seminar (NPGR024)  J. Křivánek 2012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3966</TotalTime>
  <Words>423</Words>
  <Application>Microsoft Office PowerPoint</Application>
  <PresentationFormat>Předvádění na obrazovce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Hrany</vt:lpstr>
      <vt:lpstr>Seminar on Scientific Soft Skills  Seminar organization</vt:lpstr>
      <vt:lpstr>Feedback!</vt:lpstr>
      <vt:lpstr>How could the seminar look like</vt:lpstr>
      <vt:lpstr>How could the seminar look like</vt:lpstr>
      <vt:lpstr>Making this effective</vt:lpstr>
      <vt:lpstr>Rules</vt:lpstr>
      <vt:lpstr>Deadline summary (1/2)</vt:lpstr>
      <vt:lpstr>Deadline summary (2/2)</vt:lpstr>
      <vt:lpstr>Students’ work presentations</vt:lpstr>
      <vt:lpstr>Literature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- Seminar on scientific soft skills (NPGR024) </dc:title>
  <dc:creator>Jaroslav Křivánek</dc:creator>
  <cp:lastModifiedBy>Jaroslav Krivanek</cp:lastModifiedBy>
  <cp:revision>2652</cp:revision>
  <dcterms:created xsi:type="dcterms:W3CDTF">2006-11-17T09:10:54Z</dcterms:created>
  <dcterms:modified xsi:type="dcterms:W3CDTF">2016-02-23T07:38:48Z</dcterms:modified>
</cp:coreProperties>
</file>